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aTqgJHUMehkGAp0425aNe1tc1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B09F2-395E-4B5A-806E-F12C6EF397A6}">
  <a:tblStyle styleId="{F21B09F2-395E-4B5A-806E-F12C6EF397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{F21B09F2-395E-4B5A-806E-F12C6EF397A6}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025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Golden Earring - Radar Love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Notorious B.I.G. - Big Poppa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Carrie Underwood - Before He Cheats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Georgia Satellites - Keep Your Hands to Yourself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Maroon 5 - One More Night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Joan Osborne - One of Us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Nelly Furtado - Say It Right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Ini Kamoze - Here Comes the Hotstepper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Bastille - Pompeii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Paper Lace - The Night Chicago Died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7991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Who - Won't Get Fooled Again (1971)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Spinners - Cupid/I've Loved You for a Long Time (1980)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Michael Jackson - Smooth Criminal (1988)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Roxette - It Must Have Been Love (1987)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Marshmello and Kane Brown - One Thing Right (2019)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Mary J. Blige - Family Affair (2001)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Queen - We Will Rock You/We Are the Champions (1977)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Gym Class Heroes - Cupid's Chokehold (2007)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Ryan Cabrera - On the Way Down (2004)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Blake Shelton - Honey Bee (2011)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