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48777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446"/>
    <a:srgbClr val="20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45" d="100"/>
          <a:sy n="45" d="100"/>
        </p:scale>
        <p:origin x="2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18982C-D64F-9691-26AC-93B915F0F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E0A3-5126-E2DD-02E5-2254C621A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7E8A-8CE6-8944-953A-BEC11D4A9CBA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F5B2-6F7C-7E19-DFE2-E0D064EBD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E0E1C-D98D-E9B6-5903-9955C2C517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0AF4-9D47-E34D-861B-AB7483EBC07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44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E35E-3252-9945-A5A5-DF0921FD6B34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6988" y="1143000"/>
            <a:ext cx="4264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916E7-CDBD-8A4C-8B53-ED71ABE4240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5429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20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31CCBEF0-2DFF-4B29-6375-19E77876F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80" t="50876" r="9836"/>
          <a:stretch/>
        </p:blipFill>
        <p:spPr>
          <a:xfrm>
            <a:off x="0" y="4707849"/>
            <a:ext cx="8360682" cy="28616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64795-1FE8-4F72-CD9F-33F5C961CC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363415" cy="4662000"/>
          </a:xfrm>
        </p:spPr>
        <p:txBody>
          <a:bodyPr/>
          <a:lstStyle/>
          <a:p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79260-645D-CED8-ECAA-F0C9E971E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716096"/>
            <a:ext cx="8362950" cy="139249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000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05B3C-931A-63DE-4D9D-CCB8551CA0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6203747"/>
            <a:ext cx="8393062" cy="2662929"/>
          </a:xfrm>
        </p:spPr>
        <p:txBody>
          <a:bodyPr numCol="2">
            <a:normAutofit/>
          </a:bodyPr>
          <a:lstStyle>
            <a:lvl1pPr indent="-240029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246F9B-F067-A970-BC9D-DCA3018E3C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8764" y="10353075"/>
            <a:ext cx="7864186" cy="50058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D86FA97-5D9A-1BF4-95E2-A04C99D6E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70" y="10889673"/>
            <a:ext cx="8362950" cy="9794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000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074043-7A8F-C65C-0FC9-8C00200475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1941122"/>
            <a:ext cx="7703127" cy="4296405"/>
          </a:xfrm>
        </p:spPr>
        <p:txBody>
          <a:bodyPr numCol="2">
            <a:noAutofit/>
          </a:bodyPr>
          <a:lstStyle>
            <a:lvl1pPr indent="-240029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2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MX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18D5DAA-8365-E726-0A30-DF09F2229C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34253" y="-4749"/>
            <a:ext cx="8363415" cy="4670277"/>
          </a:xfrm>
        </p:spPr>
        <p:txBody>
          <a:bodyPr/>
          <a:lstStyle/>
          <a:p>
            <a:endParaRPr lang="en-MX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540CAFD-EAC7-D580-F631-FA7F798EC8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4253" y="4757588"/>
            <a:ext cx="8363415" cy="3942275"/>
          </a:xfrm>
        </p:spPr>
        <p:txBody>
          <a:bodyPr/>
          <a:lstStyle/>
          <a:p>
            <a:endParaRPr lang="en-MX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D0069E-5159-0527-0D83-AF6C3AD542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757025" y="8775309"/>
            <a:ext cx="5035550" cy="87766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 b="1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ACCFBC-3016-8FD3-1635-84FC958F90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804921" y="9682190"/>
            <a:ext cx="4983298" cy="194102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ED7D916-9E5E-2599-1809-74879FEB7B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804921" y="11652438"/>
            <a:ext cx="4983298" cy="65634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789E255C-1908-924C-680E-9B995A084B8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4720" y="14839407"/>
            <a:ext cx="6245680" cy="25495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F38454A-865E-21C3-FC3D-04ED0153209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833210" y="16824960"/>
            <a:ext cx="8044503" cy="565199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400" b="1">
                <a:solidFill>
                  <a:srgbClr val="ECA446"/>
                </a:solidFill>
              </a:defRPr>
            </a:lvl1pPr>
            <a:lvl2pPr marL="342900" indent="0" algn="ctr">
              <a:buFontTx/>
              <a:buNone/>
              <a:defRPr b="1">
                <a:solidFill>
                  <a:schemeClr val="accent2"/>
                </a:solidFill>
              </a:defRPr>
            </a:lvl2pPr>
            <a:lvl3pPr marL="685800" indent="0" algn="ctr">
              <a:buFontTx/>
              <a:buNone/>
              <a:defRPr b="1">
                <a:solidFill>
                  <a:schemeClr val="accent2"/>
                </a:solidFill>
              </a:defRPr>
            </a:lvl3pPr>
            <a:lvl4pPr marL="1028700" indent="0" algn="ctr">
              <a:buFontTx/>
              <a:buNone/>
              <a:defRPr b="1">
                <a:solidFill>
                  <a:schemeClr val="accent2"/>
                </a:solidFill>
              </a:defRPr>
            </a:lvl4pPr>
            <a:lvl5pPr marL="1371600" indent="0" algn="ctr">
              <a:buFontTx/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6DEC81D-D241-AFA3-9B6F-77D61A3105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833210" y="15408176"/>
            <a:ext cx="8044503" cy="1351290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0C71DAAB-135E-B3AC-90E2-0BDC9F89DC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843371" y="14613969"/>
            <a:ext cx="8044503" cy="7305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400" b="1">
                <a:solidFill>
                  <a:srgbClr val="ECA446"/>
                </a:solidFill>
              </a:defRPr>
            </a:lvl1pPr>
            <a:lvl2pPr marL="342900" indent="0" algn="ctr">
              <a:buFontTx/>
              <a:buNone/>
              <a:defRPr b="1"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 b="1"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 b="1"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D98283E-A2F5-648D-1385-9136290674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29041" y="11596404"/>
            <a:ext cx="7703127" cy="2974533"/>
          </a:xfrm>
        </p:spPr>
        <p:txBody>
          <a:bodyPr>
            <a:noAutofit/>
          </a:bodyPr>
          <a:lstStyle>
            <a:lvl1pPr marL="28800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E232B0E0-97B9-F010-4052-B5ADFD9BE0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018606" y="7967569"/>
            <a:ext cx="3869268" cy="3576584"/>
          </a:xfrm>
        </p:spPr>
        <p:txBody>
          <a:bodyPr/>
          <a:lstStyle/>
          <a:p>
            <a:endParaRPr lang="en-MX"/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7522D997-9178-A2D7-7F28-F96CE5D63C2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6824956" y="7967569"/>
            <a:ext cx="4108810" cy="3533553"/>
          </a:xfrm>
        </p:spPr>
        <p:txBody>
          <a:bodyPr/>
          <a:lstStyle/>
          <a:p>
            <a:endParaRPr lang="en-MX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62E7AC27-68C2-DDB3-5DFA-DFB261935C3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6824956" y="3308805"/>
            <a:ext cx="8034342" cy="4546800"/>
          </a:xfrm>
        </p:spPr>
        <p:txBody>
          <a:bodyPr/>
          <a:lstStyle/>
          <a:p>
            <a:endParaRPr lang="en-MX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3C42216-BCE8-C55D-4A97-031E9874DF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882831" y="0"/>
            <a:ext cx="4976467" cy="31966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600"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LOGO COMFORT INN.png">
            <a:extLst>
              <a:ext uri="{FF2B5EF4-FFF2-40B4-BE49-F238E27FC236}">
                <a16:creationId xmlns:a16="http://schemas.microsoft.com/office/drawing/2014/main" id="{15DC0AF0-9FB4-B687-1C8E-1CBC4352D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76" r="7276"/>
          <a:stretch>
            <a:fillRect/>
          </a:stretch>
        </p:blipFill>
        <p:spPr>
          <a:xfrm>
            <a:off x="8738623" y="9169521"/>
            <a:ext cx="2760649" cy="29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OGO COMFORT INN.png">
            <a:extLst>
              <a:ext uri="{FF2B5EF4-FFF2-40B4-BE49-F238E27FC236}">
                <a16:creationId xmlns:a16="http://schemas.microsoft.com/office/drawing/2014/main" id="{9312AB25-45F6-F3A4-BDA5-FE7A4D5D75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76" r="7276"/>
          <a:stretch>
            <a:fillRect/>
          </a:stretch>
        </p:blipFill>
        <p:spPr>
          <a:xfrm>
            <a:off x="17065203" y="203744"/>
            <a:ext cx="2628996" cy="2762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 CHP COLOR.png">
            <a:extLst>
              <a:ext uri="{FF2B5EF4-FFF2-40B4-BE49-F238E27FC236}">
                <a16:creationId xmlns:a16="http://schemas.microsoft.com/office/drawing/2014/main" id="{C15F79D0-155D-3F42-0865-26B84DBC00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8" b="968"/>
          <a:stretch>
            <a:fillRect/>
          </a:stretch>
        </p:blipFill>
        <p:spPr>
          <a:xfrm>
            <a:off x="8425874" y="13300365"/>
            <a:ext cx="3470267" cy="1328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05EACA3-AD5E-4B1B-8188-8CB4ADC735D9}"/>
              </a:ext>
            </a:extLst>
          </p:cNvPr>
          <p:cNvPicPr>
            <a:picLocks/>
          </p:cNvPicPr>
          <p:nvPr userDrawn="1"/>
        </p:nvPicPr>
        <p:blipFill>
          <a:blip r:embed="rId5"/>
          <a:srcRect b="51388"/>
          <a:stretch>
            <a:fillRect/>
          </a:stretch>
        </p:blipFill>
        <p:spPr>
          <a:xfrm>
            <a:off x="24243" y="17461325"/>
            <a:ext cx="24853469" cy="5651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6392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68" userDrawn="1">
          <p15:clr>
            <a:srgbClr val="FBAE40"/>
          </p15:clr>
        </p15:guide>
        <p15:guide id="2" pos="78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20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08CE4067-C5E1-28BA-B07F-DEB1839F1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80" t="50876" r="9836"/>
          <a:stretch/>
        </p:blipFill>
        <p:spPr>
          <a:xfrm>
            <a:off x="-1" y="0"/>
            <a:ext cx="24877714" cy="871721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CD256-10EB-A31F-32A0-3D40DDE3D3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16063"/>
            <a:ext cx="8360229" cy="9195480"/>
          </a:xfrm>
        </p:spPr>
        <p:txBody>
          <a:bodyPr/>
          <a:lstStyle/>
          <a:p>
            <a:endParaRPr lang="en-MX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04D377-E6A9-339A-622D-F6FA467EB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0737850"/>
            <a:ext cx="8359775" cy="2141538"/>
          </a:xfrm>
        </p:spPr>
        <p:txBody>
          <a:bodyPr anchor="ctr">
            <a:normAutofit/>
          </a:bodyPr>
          <a:lstStyle>
            <a:lvl1pPr marL="468000" indent="0" algn="l">
              <a:buFontTx/>
              <a:buNone/>
              <a:defRPr sz="5400" b="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9E95C0C-7451-A563-44FC-E38CA045FC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905695"/>
            <a:ext cx="7913010" cy="3578906"/>
          </a:xfrm>
        </p:spPr>
        <p:txBody>
          <a:bodyPr anchor="ctr">
            <a:normAutofit/>
          </a:bodyPr>
          <a:lstStyle>
            <a:lvl1pPr marL="46800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DB32191-676B-67FB-6DCA-AAB0B4623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7969" y="784224"/>
            <a:ext cx="8361363" cy="143646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5400" b="0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1F8E9E1-DF4E-1EFA-40D8-B4AFD5456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7563" y="2220913"/>
            <a:ext cx="7914512" cy="3370262"/>
          </a:xfrm>
        </p:spPr>
        <p:txBody>
          <a:bodyPr anchor="ctr">
            <a:normAutofit/>
          </a:bodyPr>
          <a:lstStyle>
            <a:lvl1pPr marL="46800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A7EBB73-D78F-F204-5D1E-8021139EE1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37563" y="9771789"/>
            <a:ext cx="8361362" cy="7470775"/>
          </a:xfrm>
        </p:spPr>
        <p:txBody>
          <a:bodyPr/>
          <a:lstStyle/>
          <a:p>
            <a:endParaRPr lang="en-MX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AB12B1D-F5B1-F092-8298-ADAE6C00A8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12027" y="5643427"/>
            <a:ext cx="8386898" cy="4102236"/>
          </a:xfrm>
        </p:spPr>
        <p:txBody>
          <a:bodyPr/>
          <a:lstStyle/>
          <a:p>
            <a:endParaRPr lang="en-MX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5164631-F7E1-4889-C2F8-7DDBD8B59B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46731" y="1537833"/>
            <a:ext cx="8051078" cy="9195480"/>
          </a:xfrm>
        </p:spPr>
        <p:txBody>
          <a:bodyPr/>
          <a:lstStyle/>
          <a:p>
            <a:endParaRPr lang="en-MX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F6F7B4-60CD-B723-59AF-3D28B31C7E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46730" y="10759620"/>
            <a:ext cx="8050641" cy="2141538"/>
          </a:xfrm>
        </p:spPr>
        <p:txBody>
          <a:bodyPr anchor="ctr">
            <a:normAutofit/>
          </a:bodyPr>
          <a:lstStyle>
            <a:lvl1pPr marL="468000" indent="0" algn="l">
              <a:buFontTx/>
              <a:buNone/>
              <a:defRPr sz="5400" b="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5C70CDD-2C67-11DC-56CC-66375B06A4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846730" y="12927464"/>
            <a:ext cx="7620397" cy="3557137"/>
          </a:xfrm>
        </p:spPr>
        <p:txBody>
          <a:bodyPr anchor="ctr">
            <a:normAutofit/>
          </a:bodyPr>
          <a:lstStyle>
            <a:lvl1pPr marL="46800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74F0083A-56A9-0B42-E2C1-5C08D2452554}"/>
              </a:ext>
            </a:extLst>
          </p:cNvPr>
          <p:cNvPicPr>
            <a:picLocks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24243" y="17461325"/>
            <a:ext cx="24853469" cy="5651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2122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92" userDrawn="1">
          <p15:clr>
            <a:srgbClr val="FBAE40"/>
          </p15:clr>
        </p15:guide>
        <p15:guide id="2" pos="78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0343" y="958373"/>
            <a:ext cx="2145702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343" y="4791843"/>
            <a:ext cx="2145702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343" y="16683952"/>
            <a:ext cx="559748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3BA9-481B-2D45-96E3-CDFF4B4443A9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0743" y="16683952"/>
            <a:ext cx="839622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69885" y="16683952"/>
            <a:ext cx="559748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9B3B-085F-5B42-A885-EAD2D733823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64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01" r:id="rId2"/>
    <p:sldLayoutId id="2147483728" r:id="rId3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669" userDrawn="1">
          <p15:clr>
            <a:srgbClr val="F26B43"/>
          </p15:clr>
        </p15:guide>
        <p15:guide id="2" pos="78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24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Arias  Gutierrez, Carlo Antonio</dc:creator>
  <cp:lastModifiedBy>Arias  Gutierrez, Carlo Antonio</cp:lastModifiedBy>
  <cp:revision>56</cp:revision>
  <cp:lastPrinted>2023-08-22T03:21:41Z</cp:lastPrinted>
  <dcterms:created xsi:type="dcterms:W3CDTF">2023-08-17T02:51:44Z</dcterms:created>
  <dcterms:modified xsi:type="dcterms:W3CDTF">2023-08-23T02:55:12Z</dcterms:modified>
</cp:coreProperties>
</file>