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3972"/>
    <p:restoredTop sz="96327"/>
  </p:normalViewPr>
  <p:slideViewPr>
    <p:cSldViewPr snapToGrid="0" showGuides="1">
      <p:cViewPr varScale="1">
        <p:scale>
          <a:sx n="106" d="100"/>
          <a:sy n="106" d="100"/>
        </p:scale>
        <p:origin x="216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8AC4-E705-8ECE-601C-3904B19F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0ABFF-4C3A-239D-F368-FAE929CA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9363-D522-1981-78F0-E838362B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3225-A040-4D42-A1F3-5E6F0ECDD2A0}" type="datetimeFigureOut">
              <a:rPr lang="en-MX" smtClean="0"/>
              <a:t>22/08/23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D5B8-557E-4295-C03A-E947718D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7F25-C76B-F05F-5571-F4D8946C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6D4-B49F-8143-A385-BD3D3696222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31568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>
            <a:extLst>
              <a:ext uri="{FF2B5EF4-FFF2-40B4-BE49-F238E27FC236}">
                <a16:creationId xmlns:a16="http://schemas.microsoft.com/office/drawing/2014/main" id="{21338B01-966E-7673-51A1-754C9D9D9DAB}"/>
              </a:ext>
            </a:extLst>
          </p:cNvPr>
          <p:cNvSpPr/>
          <p:nvPr userDrawn="1"/>
        </p:nvSpPr>
        <p:spPr>
          <a:xfrm>
            <a:off x="424542" y="6000748"/>
            <a:ext cx="2800351" cy="48169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197">
            <a:extLst>
              <a:ext uri="{FF2B5EF4-FFF2-40B4-BE49-F238E27FC236}">
                <a16:creationId xmlns:a16="http://schemas.microsoft.com/office/drawing/2014/main" id="{0C3348DA-44B9-4673-9B5C-E4F16AE70493}"/>
              </a:ext>
            </a:extLst>
          </p:cNvPr>
          <p:cNvSpPr/>
          <p:nvPr userDrawn="1"/>
        </p:nvSpPr>
        <p:spPr>
          <a:xfrm rot="16200000">
            <a:off x="-1159328" y="4841421"/>
            <a:ext cx="2800351" cy="48169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198">
            <a:extLst>
              <a:ext uri="{FF2B5EF4-FFF2-40B4-BE49-F238E27FC236}">
                <a16:creationId xmlns:a16="http://schemas.microsoft.com/office/drawing/2014/main" id="{D8F724B6-952E-985D-513D-F694FDF4D6C2}"/>
              </a:ext>
            </a:extLst>
          </p:cNvPr>
          <p:cNvSpPr/>
          <p:nvPr userDrawn="1"/>
        </p:nvSpPr>
        <p:spPr>
          <a:xfrm>
            <a:off x="2955363" y="299979"/>
            <a:ext cx="2800351" cy="48169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2065E8-0C4C-F835-CC70-75559B655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013" y="781050"/>
            <a:ext cx="5275262" cy="5219700"/>
          </a:xfrm>
        </p:spPr>
        <p:txBody>
          <a:bodyPr/>
          <a:lstStyle/>
          <a:p>
            <a:endParaRPr lang="en-MX"/>
          </a:p>
        </p:txBody>
      </p:sp>
      <p:pic>
        <p:nvPicPr>
          <p:cNvPr id="7" name="LOGO CHP COLOR.png">
            <a:extLst>
              <a:ext uri="{FF2B5EF4-FFF2-40B4-BE49-F238E27FC236}">
                <a16:creationId xmlns:a16="http://schemas.microsoft.com/office/drawing/2014/main" id="{F2E84566-1B11-6C3B-ECDC-0CF59E5000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8" b="968"/>
          <a:stretch>
            <a:fillRect/>
          </a:stretch>
        </p:blipFill>
        <p:spPr>
          <a:xfrm>
            <a:off x="6458529" y="330297"/>
            <a:ext cx="2897055" cy="11091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99">
            <a:extLst>
              <a:ext uri="{FF2B5EF4-FFF2-40B4-BE49-F238E27FC236}">
                <a16:creationId xmlns:a16="http://schemas.microsoft.com/office/drawing/2014/main" id="{80FB1391-81D9-A5E2-1D2E-E43713D55952}"/>
              </a:ext>
            </a:extLst>
          </p:cNvPr>
          <p:cNvSpPr/>
          <p:nvPr userDrawn="1"/>
        </p:nvSpPr>
        <p:spPr>
          <a:xfrm>
            <a:off x="6549569" y="4309585"/>
            <a:ext cx="5636081" cy="219786"/>
          </a:xfrm>
          <a:prstGeom prst="rect">
            <a:avLst/>
          </a:prstGeom>
          <a:solidFill>
            <a:srgbClr val="FFD24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D24F"/>
                </a:solidFill>
              </a:defRPr>
            </a:pPr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D54DE9-0545-E5CF-DD24-B24E474CF5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4169" y="4806837"/>
            <a:ext cx="3559175" cy="5508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9092FB8-76EB-BF11-9BAF-0DB497DCB3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4168" y="5391037"/>
            <a:ext cx="3560400" cy="288000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endParaRPr lang="en-MX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A6BAB8B-D55E-AAD8-6041-0343A4F59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4168" y="5721237"/>
            <a:ext cx="3560400" cy="288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MX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3918825-744B-FEA3-945D-809BC78845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519" y="1439863"/>
            <a:ext cx="5636081" cy="254793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48470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>
            <a:extLst>
              <a:ext uri="{FF2B5EF4-FFF2-40B4-BE49-F238E27FC236}">
                <a16:creationId xmlns:a16="http://schemas.microsoft.com/office/drawing/2014/main" id="{8AE00B35-77DB-7E02-3247-AA772B082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2625" b="75584"/>
          <a:stretch>
            <a:fillRect/>
          </a:stretch>
        </p:blipFill>
        <p:spPr>
          <a:xfrm>
            <a:off x="-7241" y="-30947"/>
            <a:ext cx="12211941" cy="10872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375C521-1275-2DB6-43BF-BC25EB8A6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152400"/>
            <a:ext cx="9575800" cy="635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endParaRPr lang="en-MX" dirty="0"/>
          </a:p>
        </p:txBody>
      </p:sp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E97D98E1-0162-FD8F-C581-3A24D4AC41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51388"/>
          <a:stretch>
            <a:fillRect/>
          </a:stretch>
        </p:blipFill>
        <p:spPr>
          <a:xfrm>
            <a:off x="-114300" y="882708"/>
            <a:ext cx="12319000" cy="173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comf_inn_tm_reg_color_rev_cmyk_c.pdf">
            <a:extLst>
              <a:ext uri="{FF2B5EF4-FFF2-40B4-BE49-F238E27FC236}">
                <a16:creationId xmlns:a16="http://schemas.microsoft.com/office/drawing/2014/main" id="{2322AC69-DB2A-237D-D22C-6F73C9723A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1091319" y="18706"/>
            <a:ext cx="717296" cy="79737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62B39C-F0DD-6C61-E819-CF55544BE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600" y="1473200"/>
            <a:ext cx="4165600" cy="47752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E9C11F-D066-31FB-B5E7-583C727D2A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75200" y="1473200"/>
            <a:ext cx="7010400" cy="4775200"/>
          </a:xfrm>
        </p:spPr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1280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3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23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df">
            <a:extLst>
              <a:ext uri="{FF2B5EF4-FFF2-40B4-BE49-F238E27FC236}">
                <a16:creationId xmlns:a16="http://schemas.microsoft.com/office/drawing/2014/main" id="{193DA2DD-0FC0-6CFD-5951-64940E894E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80" t="50876" r="9836"/>
          <a:stretch/>
        </p:blipFill>
        <p:spPr>
          <a:xfrm>
            <a:off x="-1" y="0"/>
            <a:ext cx="12192001" cy="4272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S SIN OUTLINE.png">
            <a:extLst>
              <a:ext uri="{FF2B5EF4-FFF2-40B4-BE49-F238E27FC236}">
                <a16:creationId xmlns:a16="http://schemas.microsoft.com/office/drawing/2014/main" id="{F7C6169D-B6F4-AAEC-DAF9-ECD533320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7656" y="3926868"/>
            <a:ext cx="3074230" cy="647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2138F4C2-67FA-EB50-2E14-353585EE63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84295" y="2204182"/>
            <a:ext cx="4526624" cy="1155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OGO CHP CALADO1.png">
            <a:extLst>
              <a:ext uri="{FF2B5EF4-FFF2-40B4-BE49-F238E27FC236}">
                <a16:creationId xmlns:a16="http://schemas.microsoft.com/office/drawing/2014/main" id="{EA408883-B860-5158-4338-476FF849D64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920"/>
          <a:stretch>
            <a:fillRect/>
          </a:stretch>
        </p:blipFill>
        <p:spPr>
          <a:xfrm>
            <a:off x="6949893" y="3934381"/>
            <a:ext cx="1733592" cy="7194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308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 COMFORT INN.png">
            <a:extLst>
              <a:ext uri="{FF2B5EF4-FFF2-40B4-BE49-F238E27FC236}">
                <a16:creationId xmlns:a16="http://schemas.microsoft.com/office/drawing/2014/main" id="{12069EC8-6EF0-249C-427D-961DF360C2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76" r="7276"/>
          <a:stretch>
            <a:fillRect/>
          </a:stretch>
        </p:blipFill>
        <p:spPr>
          <a:xfrm>
            <a:off x="4730050" y="734318"/>
            <a:ext cx="2748118" cy="288818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5BEA70-7806-1D25-578E-F7A2835F9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100" y="4206875"/>
            <a:ext cx="9182100" cy="105092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7403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>
            <a:extLst>
              <a:ext uri="{FF2B5EF4-FFF2-40B4-BE49-F238E27FC236}">
                <a16:creationId xmlns:a16="http://schemas.microsoft.com/office/drawing/2014/main" id="{F225551B-938F-F4A1-9982-606EFDFA71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2625" b="75584"/>
          <a:stretch>
            <a:fillRect/>
          </a:stretch>
        </p:blipFill>
        <p:spPr>
          <a:xfrm>
            <a:off x="-7241" y="-5547"/>
            <a:ext cx="12211941" cy="10872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1C1D-F48D-C528-5083-C77F99BA7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177800"/>
            <a:ext cx="9575800" cy="635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F68A4A-4636-9EAA-3C2F-FF87A6F3D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1473200"/>
            <a:ext cx="5359400" cy="37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endParaRPr lang="en-MX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6872B9-A7A3-5C58-F434-7D4D2B5BD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00" y="5384800"/>
            <a:ext cx="5359400" cy="635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895B4B7-5ED9-1354-F9DF-97F9AD9CF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35800" y="1752600"/>
            <a:ext cx="4495800" cy="34798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endParaRPr lang="en-MX" dirty="0"/>
          </a:p>
        </p:txBody>
      </p:sp>
      <p:pic>
        <p:nvPicPr>
          <p:cNvPr id="14" name="pasted-image.pdf">
            <a:extLst>
              <a:ext uri="{FF2B5EF4-FFF2-40B4-BE49-F238E27FC236}">
                <a16:creationId xmlns:a16="http://schemas.microsoft.com/office/drawing/2014/main" id="{6ED3BE3B-C8E5-21E4-1BCF-10DA814536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51388"/>
          <a:stretch>
            <a:fillRect/>
          </a:stretch>
        </p:blipFill>
        <p:spPr>
          <a:xfrm>
            <a:off x="-114300" y="908108"/>
            <a:ext cx="12319000" cy="173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comf_inn_tm_reg_color_rev_cmyk_c.pdf">
            <a:extLst>
              <a:ext uri="{FF2B5EF4-FFF2-40B4-BE49-F238E27FC236}">
                <a16:creationId xmlns:a16="http://schemas.microsoft.com/office/drawing/2014/main" id="{459CE59F-6FF3-AE4B-FFDF-6077EC5AEB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1091319" y="44106"/>
            <a:ext cx="717296" cy="797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9572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>
            <a:extLst>
              <a:ext uri="{FF2B5EF4-FFF2-40B4-BE49-F238E27FC236}">
                <a16:creationId xmlns:a16="http://schemas.microsoft.com/office/drawing/2014/main" id="{7141C62F-E671-E6E2-C538-33C2D4068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2625" b="75584"/>
          <a:stretch>
            <a:fillRect/>
          </a:stretch>
        </p:blipFill>
        <p:spPr>
          <a:xfrm>
            <a:off x="-7241" y="-30947"/>
            <a:ext cx="12211941" cy="10872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2476716-4CF2-1446-7B87-4AFEF09DF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152400"/>
            <a:ext cx="9575800" cy="635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endParaRPr lang="en-MX" dirty="0"/>
          </a:p>
        </p:txBody>
      </p:sp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8A0125AF-C2CA-CDD6-87E2-A5B51B1D8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51388"/>
          <a:stretch>
            <a:fillRect/>
          </a:stretch>
        </p:blipFill>
        <p:spPr>
          <a:xfrm>
            <a:off x="-114300" y="882708"/>
            <a:ext cx="12319000" cy="173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comf_inn_tm_reg_color_rev_cmyk_c.pdf">
            <a:extLst>
              <a:ext uri="{FF2B5EF4-FFF2-40B4-BE49-F238E27FC236}">
                <a16:creationId xmlns:a16="http://schemas.microsoft.com/office/drawing/2014/main" id="{3F445573-F199-01BE-DB40-24A9CD6230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1091319" y="18706"/>
            <a:ext cx="717296" cy="79737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3912205-4BF8-6C93-A912-CECF1C0E92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93800" y="1778000"/>
            <a:ext cx="4572000" cy="4146550"/>
          </a:xfrm>
          <a:ln w="114300">
            <a:solidFill>
              <a:schemeClr val="accent1"/>
            </a:solidFill>
          </a:ln>
        </p:spPr>
        <p:txBody>
          <a:bodyPr/>
          <a:lstStyle/>
          <a:p>
            <a:endParaRPr lang="en-MX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A801592-CB52-0CC3-C83B-46FFDED531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26200" y="1778000"/>
            <a:ext cx="4572000" cy="4146550"/>
          </a:xfrm>
          <a:ln w="114300">
            <a:solidFill>
              <a:schemeClr val="accent1"/>
            </a:solidFill>
          </a:ln>
        </p:spPr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98530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25678BB-611B-8ED3-7D0E-2E107849A2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2625" b="75584"/>
          <a:stretch>
            <a:fillRect/>
          </a:stretch>
        </p:blipFill>
        <p:spPr>
          <a:xfrm>
            <a:off x="-7241" y="-30947"/>
            <a:ext cx="12211941" cy="10872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9D2E7D-7DB5-66BA-3F65-DECF82205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152400"/>
            <a:ext cx="9575800" cy="635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endParaRPr lang="en-MX" dirty="0"/>
          </a:p>
        </p:txBody>
      </p:sp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AFE34815-D486-75C0-1F04-D24B008106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51388"/>
          <a:stretch>
            <a:fillRect/>
          </a:stretch>
        </p:blipFill>
        <p:spPr>
          <a:xfrm>
            <a:off x="-114300" y="882708"/>
            <a:ext cx="12319000" cy="173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comf_inn_tm_reg_color_rev_cmyk_c.pdf">
            <a:extLst>
              <a:ext uri="{FF2B5EF4-FFF2-40B4-BE49-F238E27FC236}">
                <a16:creationId xmlns:a16="http://schemas.microsoft.com/office/drawing/2014/main" id="{67FCA362-08BE-14F4-EF9A-AEC0078EAB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1091319" y="18706"/>
            <a:ext cx="717296" cy="79737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2FDBBB-D410-1DE4-6BA9-4037D87B1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600" y="2489200"/>
            <a:ext cx="3937000" cy="2946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MX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AFACCB-1BA0-9C0C-CC9F-4947FB34FD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600" y="1701800"/>
            <a:ext cx="3962400" cy="66040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D0AEADB-D872-BBB5-CA10-8A668A24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5511800"/>
            <a:ext cx="3937000" cy="25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MX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48A60F9-0831-D61E-EF60-2F13049A7F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0000" y="2006600"/>
            <a:ext cx="6727825" cy="3429000"/>
          </a:xfrm>
        </p:spPr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766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25678BB-611B-8ED3-7D0E-2E107849A2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2625" b="75584"/>
          <a:stretch>
            <a:fillRect/>
          </a:stretch>
        </p:blipFill>
        <p:spPr>
          <a:xfrm>
            <a:off x="-7241" y="-30947"/>
            <a:ext cx="12211941" cy="10872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9D2E7D-7DB5-66BA-3F65-DECF82205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152400"/>
            <a:ext cx="9575800" cy="635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endParaRPr lang="en-MX" dirty="0"/>
          </a:p>
        </p:txBody>
      </p:sp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AFE34815-D486-75C0-1F04-D24B008106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51388"/>
          <a:stretch>
            <a:fillRect/>
          </a:stretch>
        </p:blipFill>
        <p:spPr>
          <a:xfrm>
            <a:off x="-114300" y="882708"/>
            <a:ext cx="12319000" cy="173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comf_inn_tm_reg_color_rev_cmyk_c.pdf">
            <a:extLst>
              <a:ext uri="{FF2B5EF4-FFF2-40B4-BE49-F238E27FC236}">
                <a16:creationId xmlns:a16="http://schemas.microsoft.com/office/drawing/2014/main" id="{67FCA362-08BE-14F4-EF9A-AEC0078EAB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11091319" y="18706"/>
            <a:ext cx="717296" cy="79737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2FDBBB-D410-1DE4-6BA9-4037D87B1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600" y="3048000"/>
            <a:ext cx="3937000" cy="13208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AFACCB-1BA0-9C0C-CC9F-4947FB34FD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600" y="1701799"/>
            <a:ext cx="3962400" cy="1077348"/>
          </a:xfrm>
        </p:spPr>
        <p:txBody>
          <a:bodyPr/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D0AEADB-D872-BBB5-CA10-8A668A24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648200"/>
            <a:ext cx="3937000" cy="6604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MX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48A60F9-0831-D61E-EF60-2F13049A7F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800" y="1239600"/>
            <a:ext cx="5407025" cy="5212000"/>
          </a:xfrm>
        </p:spPr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70214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DA647-8B5C-67AD-810E-DEED7E99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F7F6E-F9DB-A392-7763-C14B15D01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42E9-5050-44A0-1C8D-394239B30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3225-A040-4D42-A1F3-5E6F0ECDD2A0}" type="datetimeFigureOut">
              <a:rPr lang="en-MX" smtClean="0"/>
              <a:t>22/08/23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AFC6-4E6E-E429-E3C2-E0DB19E6C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0C23-18D2-7D8F-4EC0-573C3B4E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46D4-B49F-8143-A385-BD3D3696222A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14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3" r:id="rId3"/>
    <p:sldLayoutId id="2147483655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790C-A11D-82DD-E763-D96BF4941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983DE-CBAB-820E-D0E3-7BC52C0CB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782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hoto_validat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3264"/>
      </a:accent1>
      <a:accent2>
        <a:srgbClr val="EBA34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Arias  Gutierrez, Carlo Antonio</dc:creator>
  <cp:lastModifiedBy>Arias  Gutierrez, Carlo Antonio</cp:lastModifiedBy>
  <cp:revision>5</cp:revision>
  <dcterms:created xsi:type="dcterms:W3CDTF">2023-08-22T03:55:31Z</dcterms:created>
  <dcterms:modified xsi:type="dcterms:W3CDTF">2023-08-23T00:56:24Z</dcterms:modified>
</cp:coreProperties>
</file>