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6858000" cy="13993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A446"/>
    <a:srgbClr val="203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>
      <p:cViewPr>
        <p:scale>
          <a:sx n="61" d="100"/>
          <a:sy n="61" d="100"/>
        </p:scale>
        <p:origin x="34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18982C-D64F-9691-26AC-93B915F0FF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2E0A3-5126-E2DD-02E5-2254C621A2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87E8A-8CE6-8944-953A-BEC11D4A9CBA}" type="datetimeFigureOut">
              <a:rPr lang="en-MX" smtClean="0"/>
              <a:t>22/08/23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FF5B2-6F7C-7E19-DFE2-E0D064EBD5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E0E1C-D98D-E9B6-5903-9955C2C517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40AF4-9D47-E34D-861B-AB7483EBC07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5445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9E35E-3252-9945-A5A5-DF0921FD6B34}" type="datetimeFigureOut">
              <a:rPr lang="en-MX" smtClean="0"/>
              <a:t>22/08/23</a:t>
            </a:fld>
            <a:endParaRPr lang="en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73350" y="1143000"/>
            <a:ext cx="1511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916E7-CDBD-8A4C-8B53-ED71ABE4240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85429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819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407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C498A-4D42-12D0-4C76-0BC001BC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A912-2471-F948-AE13-6586BAEA85D8}" type="datetimeFigureOut">
              <a:rPr lang="en-MX" smtClean="0"/>
              <a:t>22/08/23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BC155-9567-6D92-A32C-30687F32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0CF03-5887-8216-86F5-AE6C8C61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6BD-8FE2-404E-9C7E-CA5166F5313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34411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rgbClr val="2032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A8834AFE-54D4-2678-69D5-E449B0DAD9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" y="13253298"/>
            <a:ext cx="6880225" cy="421540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rgbClr val="ECA446"/>
                </a:solidFill>
              </a:defRPr>
            </a:lvl1pPr>
            <a:lvl2pPr marL="342900" indent="0" algn="ctr">
              <a:buFontTx/>
              <a:buNone/>
              <a:defRPr b="1">
                <a:solidFill>
                  <a:schemeClr val="accent2"/>
                </a:solidFill>
              </a:defRPr>
            </a:lvl2pPr>
            <a:lvl3pPr marL="685800" indent="0" algn="ctr">
              <a:buFontTx/>
              <a:buNone/>
              <a:defRPr b="1">
                <a:solidFill>
                  <a:schemeClr val="accent2"/>
                </a:solidFill>
              </a:defRPr>
            </a:lvl3pPr>
            <a:lvl4pPr marL="1028700" indent="0" algn="ctr">
              <a:buFontTx/>
              <a:buNone/>
              <a:defRPr b="1">
                <a:solidFill>
                  <a:schemeClr val="accent2"/>
                </a:solidFill>
              </a:defRPr>
            </a:lvl4pPr>
            <a:lvl5pPr marL="1371600" indent="0" algn="ctr">
              <a:buFontTx/>
              <a:buNone/>
              <a:defRPr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67EFE773-E158-AABD-18DF-847EC48110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54" y="12130099"/>
            <a:ext cx="6880225" cy="1067195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FontTx/>
              <a:buNone/>
              <a:defRPr>
                <a:solidFill>
                  <a:schemeClr val="bg1"/>
                </a:solidFill>
              </a:defRPr>
            </a:lvl2pPr>
            <a:lvl3pPr marL="685800" indent="0" algn="ctr">
              <a:buFontTx/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FontTx/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C7C97DF4-2001-5C68-65C3-E6FDE5C6B3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415" y="11731431"/>
            <a:ext cx="6880225" cy="336767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rgbClr val="ECA446"/>
                </a:solidFill>
              </a:defRPr>
            </a:lvl1pPr>
            <a:lvl2pPr marL="342900" indent="0" algn="ctr">
              <a:buFontTx/>
              <a:buNone/>
              <a:defRPr b="1">
                <a:solidFill>
                  <a:schemeClr val="bg1"/>
                </a:solidFill>
              </a:defRPr>
            </a:lvl2pPr>
            <a:lvl3pPr marL="685800" indent="0" algn="ctr">
              <a:buFontTx/>
              <a:buNone/>
              <a:defRPr b="1">
                <a:solidFill>
                  <a:schemeClr val="bg1"/>
                </a:solidFill>
              </a:defRPr>
            </a:lvl3pPr>
            <a:lvl4pPr marL="1028700" indent="0" algn="ctr">
              <a:buFontTx/>
              <a:buNone/>
              <a:defRPr b="1">
                <a:solidFill>
                  <a:schemeClr val="bg1"/>
                </a:solidFill>
              </a:defRPr>
            </a:lvl4pPr>
            <a:lvl5pPr marL="1371600" indent="0" algn="ctr"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C2BE367D-BBA5-DC67-5C64-34D9C3C9EC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415" y="9886226"/>
            <a:ext cx="6880225" cy="140004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FontTx/>
              <a:buNone/>
              <a:defRPr>
                <a:solidFill>
                  <a:schemeClr val="bg1"/>
                </a:solidFill>
              </a:defRPr>
            </a:lvl2pPr>
            <a:lvl3pPr marL="685800" indent="0" algn="ctr">
              <a:buFontTx/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FontTx/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22">
            <a:extLst>
              <a:ext uri="{FF2B5EF4-FFF2-40B4-BE49-F238E27FC236}">
                <a16:creationId xmlns:a16="http://schemas.microsoft.com/office/drawing/2014/main" id="{888E0627-56F4-6408-ABDC-76C5BDB9D90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64560" y="6831648"/>
            <a:ext cx="3429000" cy="3033712"/>
          </a:xfrm>
        </p:spPr>
        <p:txBody>
          <a:bodyPr/>
          <a:lstStyle/>
          <a:p>
            <a:endParaRPr lang="en-MX"/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DF415310-9299-0D17-1805-7FC4D0C3280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6821488"/>
            <a:ext cx="3429000" cy="3033712"/>
          </a:xfrm>
        </p:spPr>
        <p:txBody>
          <a:bodyPr/>
          <a:lstStyle/>
          <a:p>
            <a:endParaRPr lang="en-MX"/>
          </a:p>
        </p:txBody>
      </p:sp>
      <p:sp>
        <p:nvSpPr>
          <p:cNvPr id="11" name="Picture Placeholder 20">
            <a:extLst>
              <a:ext uri="{FF2B5EF4-FFF2-40B4-BE49-F238E27FC236}">
                <a16:creationId xmlns:a16="http://schemas.microsoft.com/office/drawing/2014/main" id="{F30EDB07-AEB8-652D-8B36-555175878AA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2263775"/>
            <a:ext cx="6858000" cy="4546600"/>
          </a:xfrm>
        </p:spPr>
        <p:txBody>
          <a:bodyPr/>
          <a:lstStyle/>
          <a:p>
            <a:endParaRPr lang="en-MX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42315BF1-F8AB-AEF7-2CF0-40B90D374B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54239" y="-1"/>
            <a:ext cx="4703762" cy="22644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600">
                <a:solidFill>
                  <a:schemeClr val="bg1"/>
                </a:solidFill>
              </a:defRPr>
            </a:lvl1pPr>
            <a:lvl2pPr marL="342900" indent="0" algn="ctr">
              <a:buFontTx/>
              <a:buNone/>
              <a:defRPr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D806ED34-B4F1-0AE4-E72C-A6452C6C568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415" y="11356452"/>
            <a:ext cx="6880225" cy="336767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  <a:lvl2pPr marL="342900" indent="0" algn="ctr">
              <a:buFontTx/>
              <a:buNone/>
              <a:defRPr b="1">
                <a:solidFill>
                  <a:srgbClr val="ECA446"/>
                </a:solidFill>
              </a:defRPr>
            </a:lvl2pPr>
            <a:lvl3pPr marL="685800" indent="0" algn="ctr">
              <a:buFontTx/>
              <a:buNone/>
              <a:defRPr b="1">
                <a:solidFill>
                  <a:srgbClr val="ECA446"/>
                </a:solidFill>
              </a:defRPr>
            </a:lvl3pPr>
            <a:lvl4pPr marL="1028700" indent="0" algn="ctr">
              <a:buFontTx/>
              <a:buNone/>
              <a:defRPr b="1">
                <a:solidFill>
                  <a:srgbClr val="ECA446"/>
                </a:solidFill>
              </a:defRPr>
            </a:lvl4pPr>
            <a:lvl5pPr marL="1371600" indent="0" algn="ctr">
              <a:buFontTx/>
              <a:buNone/>
              <a:defRPr b="1">
                <a:solidFill>
                  <a:srgbClr val="ECA44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LOGO COMFORT INN.png">
            <a:extLst>
              <a:ext uri="{FF2B5EF4-FFF2-40B4-BE49-F238E27FC236}">
                <a16:creationId xmlns:a16="http://schemas.microsoft.com/office/drawing/2014/main" id="{34F84BEE-9F1C-7125-CA06-7D7C157BC7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276" r="7276"/>
          <a:stretch>
            <a:fillRect/>
          </a:stretch>
        </p:blipFill>
        <p:spPr>
          <a:xfrm>
            <a:off x="294249" y="245671"/>
            <a:ext cx="1598471" cy="167994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asted-image.pdf">
            <a:extLst>
              <a:ext uri="{FF2B5EF4-FFF2-40B4-BE49-F238E27FC236}">
                <a16:creationId xmlns:a16="http://schemas.microsoft.com/office/drawing/2014/main" id="{657849F5-7C98-BBAC-A3AB-D7CA8D6CD78D}"/>
              </a:ext>
            </a:extLst>
          </p:cNvPr>
          <p:cNvPicPr>
            <a:picLocks/>
          </p:cNvPicPr>
          <p:nvPr userDrawn="1"/>
        </p:nvPicPr>
        <p:blipFill>
          <a:blip r:embed="rId3"/>
          <a:srcRect b="51388"/>
          <a:stretch>
            <a:fillRect/>
          </a:stretch>
        </p:blipFill>
        <p:spPr>
          <a:xfrm>
            <a:off x="0" y="13696103"/>
            <a:ext cx="6898640" cy="29328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1536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2032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4CDEFA16-8399-1417-C4E4-443D4EB6A46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58000" cy="3464560"/>
          </a:xfrm>
        </p:spPr>
        <p:txBody>
          <a:bodyPr/>
          <a:lstStyle/>
          <a:p>
            <a:endParaRPr lang="en-MX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C72C75A-73FA-0B2B-C30F-78592F6A57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160" y="3525520"/>
            <a:ext cx="6858000" cy="3464560"/>
          </a:xfrm>
        </p:spPr>
        <p:txBody>
          <a:bodyPr/>
          <a:lstStyle/>
          <a:p>
            <a:endParaRPr lang="en-MX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D2CFC7-0622-7CCD-E505-2BA9846D4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" y="7620000"/>
            <a:ext cx="6852921" cy="2834323"/>
          </a:xfrm>
        </p:spPr>
        <p:txBody>
          <a:bodyPr numCol="2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3FE11266-BF3E-67F6-0CFB-1862441BCF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04479" y="10485755"/>
            <a:ext cx="4048442" cy="5889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ECA446"/>
                </a:solidFill>
              </a:defRPr>
            </a:lvl1pPr>
          </a:lstStyle>
          <a:p>
            <a:pPr lvl="0"/>
            <a:endParaRPr lang="en-MX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232E04C-2574-9243-29F4-C64FACD172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05113" y="11074400"/>
            <a:ext cx="4048125" cy="17875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MX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BC809BD-4E4E-35DB-9A6D-511253760A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14639" y="12873355"/>
            <a:ext cx="4048442" cy="556895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ECA446"/>
                </a:solidFill>
              </a:defRPr>
            </a:lvl1pPr>
          </a:lstStyle>
          <a:p>
            <a:pPr lvl="0"/>
            <a:endParaRPr lang="en-MX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2278A-9837-C723-9026-1571F9A9FFF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0" y="6989763"/>
            <a:ext cx="6862763" cy="63023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ECA446"/>
                </a:solidFill>
              </a:defRPr>
            </a:lvl1pPr>
          </a:lstStyle>
          <a:p>
            <a:pPr lvl="0"/>
            <a:endParaRPr lang="en-MX" dirty="0"/>
          </a:p>
        </p:txBody>
      </p:sp>
      <p:pic>
        <p:nvPicPr>
          <p:cNvPr id="2" name="LOGO COMFORT INN.png">
            <a:extLst>
              <a:ext uri="{FF2B5EF4-FFF2-40B4-BE49-F238E27FC236}">
                <a16:creationId xmlns:a16="http://schemas.microsoft.com/office/drawing/2014/main" id="{9413AAC6-6018-A5D6-0FFD-8548AF5777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276" r="7276"/>
          <a:stretch>
            <a:fillRect/>
          </a:stretch>
        </p:blipFill>
        <p:spPr>
          <a:xfrm>
            <a:off x="73955" y="10631381"/>
            <a:ext cx="2628996" cy="27629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asted-image.pdf">
            <a:extLst>
              <a:ext uri="{FF2B5EF4-FFF2-40B4-BE49-F238E27FC236}">
                <a16:creationId xmlns:a16="http://schemas.microsoft.com/office/drawing/2014/main" id="{EE464E99-34C2-6133-FBFE-92E839AB2DC8}"/>
              </a:ext>
            </a:extLst>
          </p:cNvPr>
          <p:cNvPicPr>
            <a:picLocks/>
          </p:cNvPicPr>
          <p:nvPr userDrawn="1"/>
        </p:nvPicPr>
        <p:blipFill>
          <a:blip r:embed="rId3"/>
          <a:srcRect b="51388"/>
          <a:stretch>
            <a:fillRect/>
          </a:stretch>
        </p:blipFill>
        <p:spPr>
          <a:xfrm>
            <a:off x="0" y="13696103"/>
            <a:ext cx="6898640" cy="29328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0318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45044"/>
            <a:ext cx="5915025" cy="2704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725205"/>
            <a:ext cx="5915025" cy="8878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12970195"/>
            <a:ext cx="1543050" cy="745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3BA9-481B-2D45-96E3-CDFF4B4443A9}" type="datetimeFigureOut">
              <a:rPr lang="en-MX" smtClean="0"/>
              <a:t>22/08/23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2970195"/>
            <a:ext cx="2314575" cy="745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2970195"/>
            <a:ext cx="1543050" cy="745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49B3B-085F-5B42-A885-EAD2D733823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07841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5" r:id="rId2"/>
    <p:sldLayoutId id="2147483687" r:id="rId3"/>
    <p:sldLayoutId id="2147483686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407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A474-480E-9B7E-2165-52273FA4A2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1488" y="745044"/>
            <a:ext cx="5915025" cy="2704824"/>
          </a:xfrm>
        </p:spPr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7824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hoto_validato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F3264"/>
      </a:accent1>
      <a:accent2>
        <a:srgbClr val="EBA346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823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Arias  Gutierrez, Carlo Antonio</dc:creator>
  <cp:lastModifiedBy>Arias  Gutierrez, Carlo Antonio</cp:lastModifiedBy>
  <cp:revision>33</cp:revision>
  <dcterms:created xsi:type="dcterms:W3CDTF">2023-08-17T02:51:44Z</dcterms:created>
  <dcterms:modified xsi:type="dcterms:W3CDTF">2023-08-23T02:56:47Z</dcterms:modified>
</cp:coreProperties>
</file>