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60FC2-7526-4D30-B02F-2C322C4F4321}"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169605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60FC2-7526-4D30-B02F-2C322C4F4321}"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147655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60FC2-7526-4D30-B02F-2C322C4F4321}"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205912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60FC2-7526-4D30-B02F-2C322C4F4321}"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7302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60FC2-7526-4D30-B02F-2C322C4F4321}"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70098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60FC2-7526-4D30-B02F-2C322C4F4321}"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250744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60FC2-7526-4D30-B02F-2C322C4F4321}" type="datetimeFigureOut">
              <a:rPr lang="en-US" smtClean="0"/>
              <a:t>26/10/2016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20807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60FC2-7526-4D30-B02F-2C322C4F4321}" type="datetimeFigureOut">
              <a:rPr lang="en-US" smtClean="0"/>
              <a:t>26/10/2016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104223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60FC2-7526-4D30-B02F-2C322C4F4321}" type="datetimeFigureOut">
              <a:rPr lang="en-US" smtClean="0"/>
              <a:t>26/10/2016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387422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60FC2-7526-4D30-B02F-2C322C4F4321}"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147665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60FC2-7526-4D30-B02F-2C322C4F4321}"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E6261-43B5-4684-862D-37A97AC032DE}" type="slidenum">
              <a:rPr lang="en-US" smtClean="0"/>
              <a:t>‹#›</a:t>
            </a:fld>
            <a:endParaRPr lang="en-US"/>
          </a:p>
        </p:txBody>
      </p:sp>
    </p:spTree>
    <p:extLst>
      <p:ext uri="{BB962C8B-B14F-4D97-AF65-F5344CB8AC3E}">
        <p14:creationId xmlns:p14="http://schemas.microsoft.com/office/powerpoint/2010/main" val="42519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60FC2-7526-4D30-B02F-2C322C4F4321}" type="datetimeFigureOut">
              <a:rPr lang="en-US" smtClean="0"/>
              <a:t>26/10/2016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E6261-43B5-4684-862D-37A97AC032DE}" type="slidenum">
              <a:rPr lang="en-US" smtClean="0"/>
              <a:t>‹#›</a:t>
            </a:fld>
            <a:endParaRPr lang="en-US"/>
          </a:p>
        </p:txBody>
      </p:sp>
    </p:spTree>
    <p:extLst>
      <p:ext uri="{BB962C8B-B14F-4D97-AF65-F5344CB8AC3E}">
        <p14:creationId xmlns:p14="http://schemas.microsoft.com/office/powerpoint/2010/main" val="386139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Impressionism was an art movement in France at the end of the 19th century. The Impressionists were a group of artists renowned for their innovative painting techniques and approach to using </a:t>
            </a:r>
            <a:r>
              <a:rPr lang="en-US" dirty="0" err="1"/>
              <a:t>colour</a:t>
            </a:r>
            <a:r>
              <a:rPr lang="en-US" dirty="0"/>
              <a:t> in art</a:t>
            </a:r>
            <a:r>
              <a:rPr lang="en-US" dirty="0" smtClean="0"/>
              <a:t>.</a:t>
            </a:r>
          </a:p>
          <a:p>
            <a:r>
              <a:rPr lang="en-US" dirty="0"/>
              <a:t>Short, thick strokes of paint quickly capture the essence of the subject, rather than its details. The paint is often applied impasto. </a:t>
            </a:r>
            <a:r>
              <a:rPr lang="en-US" dirty="0" err="1"/>
              <a:t>Colours</a:t>
            </a:r>
            <a:r>
              <a:rPr lang="en-US" dirty="0"/>
              <a:t> are applied side-by-side with as little mixing as possible, a technique that exploits the principle of simultaneous contrast to make the </a:t>
            </a:r>
            <a:r>
              <a:rPr lang="en-US" dirty="0" err="1"/>
              <a:t>colour</a:t>
            </a:r>
            <a:r>
              <a:rPr lang="en-US" dirty="0"/>
              <a:t> appear more vivid to the viewer. Grays and dark tones are produced by mixing </a:t>
            </a:r>
            <a:r>
              <a:rPr lang="en-US" dirty="0" smtClean="0"/>
              <a:t>complementary </a:t>
            </a:r>
            <a:r>
              <a:rPr lang="en-US" dirty="0" err="1" smtClean="0"/>
              <a:t>colours</a:t>
            </a:r>
            <a:r>
              <a:rPr lang="en-US" dirty="0"/>
              <a:t>. Pure impressionism avoids the use of black paint</a:t>
            </a:r>
            <a:r>
              <a:rPr lang="en-US" dirty="0" smtClean="0"/>
              <a:t>.</a:t>
            </a:r>
          </a:p>
          <a:p>
            <a:r>
              <a:rPr lang="en-US" dirty="0" smtClean="0"/>
              <a:t>Some of the famous artists were </a:t>
            </a:r>
            <a:r>
              <a:rPr lang="en-US" dirty="0" err="1" smtClean="0"/>
              <a:t>Frédéric</a:t>
            </a:r>
            <a:r>
              <a:rPr lang="en-US" dirty="0" smtClean="0"/>
              <a:t> </a:t>
            </a:r>
            <a:r>
              <a:rPr lang="en-US" dirty="0" err="1" smtClean="0"/>
              <a:t>Bazille</a:t>
            </a:r>
            <a:r>
              <a:rPr lang="en-US" dirty="0" smtClean="0"/>
              <a:t>, </a:t>
            </a:r>
            <a:r>
              <a:rPr lang="en-US" dirty="0" err="1" smtClean="0"/>
              <a:t>Gustave</a:t>
            </a:r>
            <a:r>
              <a:rPr lang="en-US" dirty="0" smtClean="0"/>
              <a:t> </a:t>
            </a:r>
            <a:r>
              <a:rPr lang="en-US" dirty="0" err="1" smtClean="0"/>
              <a:t>Caillebotte</a:t>
            </a:r>
            <a:r>
              <a:rPr lang="en-US" dirty="0" smtClean="0"/>
              <a:t>,  </a:t>
            </a:r>
            <a:r>
              <a:rPr lang="en-US" dirty="0"/>
              <a:t>Mary </a:t>
            </a:r>
            <a:r>
              <a:rPr lang="en-US" dirty="0" smtClean="0"/>
              <a:t>Cassatt,  </a:t>
            </a:r>
            <a:r>
              <a:rPr lang="en-US" dirty="0"/>
              <a:t>Paul </a:t>
            </a:r>
            <a:r>
              <a:rPr lang="en-US" dirty="0" smtClean="0"/>
              <a:t>Cézanne, Edgar Degas,  </a:t>
            </a:r>
            <a:r>
              <a:rPr lang="en-US" dirty="0" err="1"/>
              <a:t>Édouard</a:t>
            </a:r>
            <a:r>
              <a:rPr lang="en-US" dirty="0"/>
              <a:t> </a:t>
            </a:r>
            <a:r>
              <a:rPr lang="en-US" dirty="0" err="1" smtClean="0"/>
              <a:t>Manet</a:t>
            </a:r>
            <a:r>
              <a:rPr lang="en-US" dirty="0" smtClean="0"/>
              <a:t>, Claude Monet,  </a:t>
            </a:r>
            <a:r>
              <a:rPr lang="en-US" dirty="0" err="1"/>
              <a:t>Berthe</a:t>
            </a:r>
            <a:r>
              <a:rPr lang="en-US" dirty="0"/>
              <a:t> </a:t>
            </a:r>
            <a:r>
              <a:rPr lang="en-US" dirty="0" smtClean="0"/>
              <a:t>Morisot, Camille Pissarro, </a:t>
            </a:r>
            <a:r>
              <a:rPr lang="en-US" dirty="0"/>
              <a:t>Pierre-</a:t>
            </a:r>
            <a:r>
              <a:rPr lang="en-US" dirty="0" err="1"/>
              <a:t>Auguste</a:t>
            </a:r>
            <a:r>
              <a:rPr lang="en-US" dirty="0"/>
              <a:t> </a:t>
            </a:r>
            <a:r>
              <a:rPr lang="en-US" dirty="0" smtClean="0"/>
              <a:t>Renoir, Alfred Sisley</a:t>
            </a:r>
            <a:endParaRPr lang="en-US" dirty="0"/>
          </a:p>
        </p:txBody>
      </p:sp>
    </p:spTree>
    <p:extLst>
      <p:ext uri="{BB962C8B-B14F-4D97-AF65-F5344CB8AC3E}">
        <p14:creationId xmlns:p14="http://schemas.microsoft.com/office/powerpoint/2010/main" val="208426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62500" lnSpcReduction="20000"/>
          </a:bodyPr>
          <a:lstStyle/>
          <a:p>
            <a:r>
              <a:rPr lang="en-US" dirty="0" smtClean="0"/>
              <a:t>Surrealism was the 20th century art movement that explored the hidden depths of the 'unconscious mind'. The Surrealists rejected the rational world as 'it only allows for the consideration of those facts relevant to our </a:t>
            </a:r>
            <a:r>
              <a:rPr lang="en-US" dirty="0" err="1" smtClean="0"/>
              <a:t>experience'.They</a:t>
            </a:r>
            <a:r>
              <a:rPr lang="en-US" dirty="0" smtClean="0"/>
              <a:t> sought a new kind of reality, a heightened reality that they called '</a:t>
            </a:r>
            <a:r>
              <a:rPr lang="en-US" dirty="0" err="1" smtClean="0"/>
              <a:t>surreality</a:t>
            </a:r>
            <a:r>
              <a:rPr lang="en-US" dirty="0" smtClean="0"/>
              <a:t>', which was found in the world of images drawn from their dreams and imagination</a:t>
            </a:r>
            <a:r>
              <a:rPr lang="en-US" dirty="0" smtClean="0"/>
              <a:t>.</a:t>
            </a:r>
          </a:p>
          <a:p>
            <a:r>
              <a:rPr lang="en-US" dirty="0"/>
              <a:t>In stylistic terms, objects were distorted in surrealism, colors were cooler, completely real objects were isolated or set into abstruse contexts so that the observer could no longer distinguish between dream and reality</a:t>
            </a:r>
            <a:r>
              <a:rPr lang="en-US" dirty="0" smtClean="0"/>
              <a:t>.</a:t>
            </a:r>
          </a:p>
          <a:p>
            <a:r>
              <a:rPr lang="en-US" dirty="0" smtClean="0"/>
              <a:t>Some of the famous artists were </a:t>
            </a:r>
            <a:r>
              <a:rPr lang="en-US" dirty="0"/>
              <a:t>Alejandro </a:t>
            </a:r>
            <a:r>
              <a:rPr lang="en-US" dirty="0" err="1"/>
              <a:t>Albarrán</a:t>
            </a:r>
            <a:r>
              <a:rPr lang="en-US" dirty="0"/>
              <a:t>, Hans Arp, Leonora Carrington, Giorgio de Chirico, </a:t>
            </a:r>
            <a:r>
              <a:rPr lang="en-US" dirty="0" err="1"/>
              <a:t>Otfried</a:t>
            </a:r>
            <a:r>
              <a:rPr lang="en-US" dirty="0"/>
              <a:t> H. </a:t>
            </a:r>
            <a:r>
              <a:rPr lang="en-US" dirty="0" err="1"/>
              <a:t>Culmann</a:t>
            </a:r>
            <a:r>
              <a:rPr lang="en-US" dirty="0"/>
              <a:t>, Salvador </a:t>
            </a:r>
            <a:r>
              <a:rPr lang="en-US" dirty="0" err="1"/>
              <a:t>Dalí</a:t>
            </a:r>
            <a:r>
              <a:rPr lang="en-US" dirty="0"/>
              <a:t>, Paul </a:t>
            </a:r>
            <a:r>
              <a:rPr lang="en-US" dirty="0" err="1"/>
              <a:t>Delvaux</a:t>
            </a:r>
            <a:r>
              <a:rPr lang="en-US" dirty="0"/>
              <a:t>, Oscar Dominguez, Marcel Duchamp, Edgar </a:t>
            </a:r>
            <a:r>
              <a:rPr lang="en-US" dirty="0" err="1"/>
              <a:t>Ende</a:t>
            </a:r>
            <a:r>
              <a:rPr lang="en-US" dirty="0"/>
              <a:t>, Max Ernst, Alberto Giacometti, Rudolf </a:t>
            </a:r>
            <a:r>
              <a:rPr lang="en-US" dirty="0" err="1"/>
              <a:t>Hausner</a:t>
            </a:r>
            <a:r>
              <a:rPr lang="en-US" dirty="0"/>
              <a:t>, </a:t>
            </a:r>
            <a:r>
              <a:rPr lang="en-US" dirty="0" err="1"/>
              <a:t>Frida</a:t>
            </a:r>
            <a:r>
              <a:rPr lang="en-US" dirty="0"/>
              <a:t> Kahlo, René Magritte, André Masson, Robert </a:t>
            </a:r>
            <a:r>
              <a:rPr lang="en-US" dirty="0" err="1"/>
              <a:t>Matta</a:t>
            </a:r>
            <a:r>
              <a:rPr lang="en-US" dirty="0"/>
              <a:t>, Joan </a:t>
            </a:r>
            <a:r>
              <a:rPr lang="en-US" dirty="0" err="1"/>
              <a:t>Miró</a:t>
            </a:r>
            <a:r>
              <a:rPr lang="en-US" dirty="0"/>
              <a:t>, Richard </a:t>
            </a:r>
            <a:r>
              <a:rPr lang="en-US" dirty="0" err="1"/>
              <a:t>Oelze</a:t>
            </a:r>
            <a:r>
              <a:rPr lang="en-US" dirty="0"/>
              <a:t>, </a:t>
            </a:r>
            <a:r>
              <a:rPr lang="en-US" dirty="0" err="1"/>
              <a:t>Meret</a:t>
            </a:r>
            <a:r>
              <a:rPr lang="en-US" dirty="0"/>
              <a:t> Oppenheim, Wolfgang </a:t>
            </a:r>
            <a:r>
              <a:rPr lang="en-US" dirty="0" err="1"/>
              <a:t>Paalen</a:t>
            </a:r>
            <a:r>
              <a:rPr lang="en-US" dirty="0"/>
              <a:t>, Pablo Picasso, Pierre Roy, Kay Sage, Yves Tanguy, Mac Zimmermann. </a:t>
            </a:r>
            <a:endParaRPr lang="en-US" dirty="0" smtClean="0"/>
          </a:p>
          <a:p>
            <a:endParaRPr lang="en-US" dirty="0" smtClean="0"/>
          </a:p>
          <a:p>
            <a:pPr marL="0" indent="0">
              <a:buNone/>
            </a:pPr>
            <a:endParaRPr lang="en-US" b="1" dirty="0" smtClean="0"/>
          </a:p>
          <a:p>
            <a:endParaRPr lang="en-US" dirty="0"/>
          </a:p>
        </p:txBody>
      </p:sp>
    </p:spTree>
    <p:extLst>
      <p:ext uri="{BB962C8B-B14F-4D97-AF65-F5344CB8AC3E}">
        <p14:creationId xmlns:p14="http://schemas.microsoft.com/office/powerpoint/2010/main" val="299900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Pop Art was the art of popular culture. It was the visual art movement that </a:t>
            </a:r>
            <a:r>
              <a:rPr lang="en-US" dirty="0" err="1" smtClean="0"/>
              <a:t>characterised</a:t>
            </a:r>
            <a:r>
              <a:rPr lang="en-US" dirty="0" smtClean="0"/>
              <a:t> a sense of optimism during the post war consumer boom of the 1950's and 1960's. It coincided with the globalization of pop music and youth culture</a:t>
            </a:r>
            <a:r>
              <a:rPr lang="en-US" dirty="0" smtClean="0"/>
              <a:t>.</a:t>
            </a:r>
          </a:p>
          <a:p>
            <a:r>
              <a:rPr lang="en-US" dirty="0"/>
              <a:t>This art derives its style from the visual activities and pleasures of people: television, magazines and comics. This art movement is considered a reaction to the ideas of abstract expressionism</a:t>
            </a:r>
            <a:r>
              <a:rPr lang="en-US" dirty="0" smtClean="0"/>
              <a:t>.</a:t>
            </a:r>
          </a:p>
          <a:p>
            <a:r>
              <a:rPr lang="en-US" dirty="0"/>
              <a:t>The predominant colors used by Pop Art artists are yellow, red and blue. The colors used were vivid.</a:t>
            </a:r>
            <a:endParaRPr lang="en-US" dirty="0" smtClean="0"/>
          </a:p>
          <a:p>
            <a:r>
              <a:rPr lang="en-US" dirty="0" smtClean="0"/>
              <a:t>Some of the famous artists </a:t>
            </a:r>
            <a:r>
              <a:rPr lang="en-US" dirty="0" smtClean="0"/>
              <a:t>were </a:t>
            </a:r>
            <a:r>
              <a:rPr lang="en-US" dirty="0" smtClean="0"/>
              <a:t>Jim Dine, Robert Indiana</a:t>
            </a:r>
            <a:r>
              <a:rPr lang="en-US" dirty="0" smtClean="0"/>
              <a:t>, </a:t>
            </a:r>
            <a:r>
              <a:rPr lang="en-US" dirty="0" smtClean="0"/>
              <a:t>Jasper Johns</a:t>
            </a:r>
            <a:r>
              <a:rPr lang="en-US" dirty="0" smtClean="0"/>
              <a:t>, </a:t>
            </a:r>
            <a:r>
              <a:rPr lang="en-US" dirty="0" smtClean="0"/>
              <a:t> </a:t>
            </a:r>
            <a:r>
              <a:rPr lang="en-US" dirty="0"/>
              <a:t>Alex </a:t>
            </a:r>
            <a:r>
              <a:rPr lang="en-US" dirty="0" smtClean="0"/>
              <a:t>Katz</a:t>
            </a:r>
            <a:r>
              <a:rPr lang="en-US" dirty="0" smtClean="0"/>
              <a:t>, </a:t>
            </a:r>
            <a:r>
              <a:rPr lang="en-US" dirty="0" smtClean="0"/>
              <a:t>Roy Lichtenstein,</a:t>
            </a:r>
            <a:r>
              <a:rPr lang="en-US" dirty="0"/>
              <a:t> </a:t>
            </a:r>
            <a:r>
              <a:rPr lang="en-US" dirty="0" err="1" smtClean="0"/>
              <a:t>Claes</a:t>
            </a:r>
            <a:r>
              <a:rPr lang="en-US" dirty="0" smtClean="0"/>
              <a:t> Oldenburg</a:t>
            </a:r>
            <a:r>
              <a:rPr lang="en-US" dirty="0" smtClean="0"/>
              <a:t>, </a:t>
            </a:r>
            <a:r>
              <a:rPr lang="en-US" dirty="0" smtClean="0"/>
              <a:t>Robert Rauschenberg, James </a:t>
            </a:r>
            <a:r>
              <a:rPr lang="en-US" dirty="0" err="1" smtClean="0"/>
              <a:t>Rosenquist</a:t>
            </a:r>
            <a:r>
              <a:rPr lang="en-US" dirty="0" smtClean="0"/>
              <a:t>, </a:t>
            </a:r>
            <a:r>
              <a:rPr lang="en-US" dirty="0" smtClean="0"/>
              <a:t> </a:t>
            </a:r>
            <a:r>
              <a:rPr lang="en-US" dirty="0"/>
              <a:t>Edward </a:t>
            </a:r>
            <a:r>
              <a:rPr lang="en-US" dirty="0" err="1" smtClean="0"/>
              <a:t>Ruscha</a:t>
            </a:r>
            <a:r>
              <a:rPr lang="en-US" dirty="0" smtClean="0"/>
              <a:t>, </a:t>
            </a:r>
            <a:r>
              <a:rPr lang="en-US" dirty="0" smtClean="0"/>
              <a:t>Andy </a:t>
            </a:r>
            <a:r>
              <a:rPr lang="en-US" dirty="0" smtClean="0"/>
              <a:t>Warhol</a:t>
            </a:r>
          </a:p>
          <a:p>
            <a:endParaRPr lang="en-US" dirty="0" smtClean="0"/>
          </a:p>
          <a:p>
            <a:endParaRPr lang="en-US" dirty="0"/>
          </a:p>
        </p:txBody>
      </p:sp>
    </p:spTree>
    <p:extLst>
      <p:ext uri="{BB962C8B-B14F-4D97-AF65-F5344CB8AC3E}">
        <p14:creationId xmlns:p14="http://schemas.microsoft.com/office/powerpoint/2010/main" val="1097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highly influential visual arts style of the 20th century that was created principally by the painters Pablo Picasso and Georges Braque in Paris between 1907 and 1914</a:t>
            </a:r>
            <a:r>
              <a:rPr lang="en-US" dirty="0" smtClean="0"/>
              <a:t>.</a:t>
            </a:r>
          </a:p>
          <a:p>
            <a:r>
              <a:rPr lang="en-US" dirty="0"/>
              <a:t>The Cubist style emphasized the flat, two-dimensional surface of the picture plane, rejecting the traditional techniques of perspective, foreshortening, modeling, and chiaroscuro and refuting time-</a:t>
            </a:r>
            <a:r>
              <a:rPr lang="en-US" dirty="0" err="1"/>
              <a:t>honoured</a:t>
            </a:r>
            <a:r>
              <a:rPr lang="en-US" dirty="0"/>
              <a:t> theories of art as the imitation of nature</a:t>
            </a:r>
            <a:r>
              <a:rPr lang="en-US" dirty="0" smtClean="0"/>
              <a:t>.</a:t>
            </a:r>
          </a:p>
          <a:p>
            <a:r>
              <a:rPr lang="en-US" dirty="0" err="1"/>
              <a:t>Colour</a:t>
            </a:r>
            <a:r>
              <a:rPr lang="en-US" dirty="0"/>
              <a:t> schemes were simplified, tending to be nearly monochromatic (hues of tan, brown, gray, cream, green, or blue preferred) in order not to distract the viewer from the artist's primary interest--the structure of form itself</a:t>
            </a:r>
            <a:r>
              <a:rPr lang="en-US" dirty="0" smtClean="0"/>
              <a:t>.</a:t>
            </a:r>
          </a:p>
          <a:p>
            <a:r>
              <a:rPr lang="en-US" dirty="0" smtClean="0"/>
              <a:t>Some of the famous artists were Pablo Picasso, Georges Braque, </a:t>
            </a:r>
            <a:r>
              <a:rPr lang="en-US" dirty="0" err="1" smtClean="0"/>
              <a:t>Fernand</a:t>
            </a:r>
            <a:r>
              <a:rPr lang="en-US" dirty="0" smtClean="0"/>
              <a:t> </a:t>
            </a:r>
            <a:r>
              <a:rPr lang="en-US" dirty="0" err="1"/>
              <a:t>L�ger</a:t>
            </a:r>
            <a:r>
              <a:rPr lang="en-US" dirty="0"/>
              <a:t>, Robert and Sonia Delaunay, Juan Gris, Roger de la </a:t>
            </a:r>
            <a:r>
              <a:rPr lang="en-US" dirty="0" err="1"/>
              <a:t>Fresnaye</a:t>
            </a:r>
            <a:r>
              <a:rPr lang="en-US" dirty="0"/>
              <a:t>, Marcel Duchamp, Albert </a:t>
            </a:r>
            <a:r>
              <a:rPr lang="en-US" dirty="0" err="1"/>
              <a:t>Gleizes</a:t>
            </a:r>
            <a:r>
              <a:rPr lang="en-US" dirty="0"/>
              <a:t>, and Jean </a:t>
            </a:r>
            <a:r>
              <a:rPr lang="en-US" dirty="0" err="1"/>
              <a:t>Metzinger</a:t>
            </a:r>
            <a:r>
              <a:rPr lang="en-US" dirty="0"/>
              <a:t>.</a:t>
            </a:r>
            <a:endParaRPr lang="en-US" dirty="0" smtClean="0"/>
          </a:p>
          <a:p>
            <a:endParaRPr lang="en-US" dirty="0"/>
          </a:p>
        </p:txBody>
      </p:sp>
    </p:spTree>
    <p:extLst>
      <p:ext uri="{BB962C8B-B14F-4D97-AF65-F5344CB8AC3E}">
        <p14:creationId xmlns:p14="http://schemas.microsoft.com/office/powerpoint/2010/main" val="403563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632</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Claude Monet (1840-1926), Pierre Auguste Renoir (1841-1919), Camille Pissarro (1831-1903), Edgar Degas (1834-1917), Alfred Sisley (1839-99) and Henri Marie Raymond de Toulouse-Lautrec (1864-1901)</dc:title>
  <dc:creator>Admin</dc:creator>
  <cp:lastModifiedBy>Admin</cp:lastModifiedBy>
  <cp:revision>5</cp:revision>
  <dcterms:created xsi:type="dcterms:W3CDTF">2016-10-26T14:32:09Z</dcterms:created>
  <dcterms:modified xsi:type="dcterms:W3CDTF">2016-10-26T18:43:49Z</dcterms:modified>
</cp:coreProperties>
</file>