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6" r:id="rId3"/>
    <p:sldId id="281" r:id="rId4"/>
    <p:sldId id="277" r:id="rId5"/>
    <p:sldId id="283" r:id="rId6"/>
    <p:sldId id="284" r:id="rId7"/>
    <p:sldId id="282" r:id="rId8"/>
    <p:sldId id="285" r:id="rId9"/>
    <p:sldId id="27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1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F8533D-3827-4FB4-873D-5CB2009C51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9A0CC-3232-437D-8490-38EA3BA469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 dirty="0"/>
          </a:p>
        </p:txBody>
      </p:sp>
      <p:sp>
        <p:nvSpPr>
          <p:cNvPr id="51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1B0D5D-E86D-44B0-B702-10266C9E2538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6C256-E8DF-4725-9B44-36A83896313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988263-CEB9-4287-AEFD-CC04709A65BA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6C256-E8DF-4725-9B44-36A83896313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988263-CEB9-4287-AEFD-CC04709A65BA}" type="slidenum">
              <a:rPr lang="en-US" altLang="zh-CN" sz="1200"/>
              <a:pPr algn="r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6C256-E8DF-4725-9B44-36A83896313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988263-CEB9-4287-AEFD-CC04709A65BA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6C256-E8DF-4725-9B44-36A83896313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 dirty="0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988263-CEB9-4287-AEFD-CC04709A65BA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6C256-E8DF-4725-9B44-36A83896313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 dirty="0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988263-CEB9-4287-AEFD-CC04709A65BA}" type="slidenum">
              <a:rPr lang="en-US" altLang="zh-CN" sz="1200"/>
              <a:pPr algn="r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604CB-AA45-41D5-A8A0-6CAE3D266BE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F9F627-C41B-4580-9C24-6F253C3527F1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604CB-AA45-41D5-A8A0-6CAE3D266BE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F9F627-C41B-4580-9C24-6F253C3527F1}" type="slidenum">
              <a:rPr lang="en-US" altLang="zh-CN" sz="1200"/>
              <a:pPr algn="r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0E4AD-D608-4100-AC1F-EB929C597F6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419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52AB9B-7C97-4A5A-8BC8-D55934D35611}" type="slidenum">
              <a:rPr lang="en-US" altLang="zh-CN" sz="1200"/>
              <a:pPr algn="r"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81C42-4AD6-4B20-9CEB-A04B95AB59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98971-341A-4548-BEDF-48C1F5FF4A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83EC-E1AC-4C18-AAF7-1755D4C0CB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AE4CF-17FB-45C5-8B1C-E16722628D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E59A2-59CF-4A8B-A6BD-3FE394E915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B95AF-1EB5-4653-889C-5E0C40A790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52C5-FA8C-4048-A8A9-2036508B65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98D2D-6E87-4DDB-AA00-E50B6C7CE9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045DA-8923-47DF-81B3-1C47E1087E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936A2-1340-4C57-A829-2EFC9359A0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5379D-0457-4D5C-BD84-D0997D2E7F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EEFAF7-339A-41F8-8F04-24DF4C9E62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wm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.w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187450" y="1557338"/>
            <a:ext cx="7072313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一些数据库基础知识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348038" y="5373688"/>
            <a:ext cx="5472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onaco" charset="0"/>
              </a:rPr>
              <a:t>2010.10.25</a:t>
            </a:r>
            <a:endParaRPr lang="en-US" altLang="ja-JP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Monaco" charset="0"/>
            </a:endParaRP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onaco" charset="0"/>
              </a:rPr>
              <a:t>引航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onaco" charset="0"/>
              </a:rPr>
              <a:t>科技产品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onaco" charset="0"/>
              </a:rPr>
              <a:t>(Eric)</a:t>
            </a:r>
          </a:p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Ahzp.com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j02975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149080"/>
            <a:ext cx="1195387" cy="182403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900113" y="908050"/>
            <a:ext cx="7488237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知识大纲：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数据库范式概念解析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✔数据库索引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80" name="Picture 4" descr="j02975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4293096"/>
            <a:ext cx="1195387" cy="182403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900113" y="908050"/>
            <a:ext cx="7488237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一、范式设计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范式：英文名称是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Normal Form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，它是英国人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E.F.Codd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（关系数据库的老祖宗）在上个世纪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年代提出关系数据库模型后总结出来的，范式是关系数据库理论的基础，也是我们在设计数据库结构过程中所要遵循的规则和指导方法。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目前有迹可寻的共有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种范式，依次是：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BCNF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DKNF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通常所用到的只是前三个范式，即：第一范式（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），第二范式（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），第三范式（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80" name="Picture 4" descr="j02975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4293096"/>
            <a:ext cx="1195387" cy="182403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900113" y="908050"/>
            <a:ext cx="74882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、第一范式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第一范式（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）：强调的是列的原子性，即列不能够再分成其他几列。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考虑这样一个表：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（姓名，性别，电话）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如果在实际场景中，一个联系人有家庭电话和公司电话，那么这种表结构设计就没有达到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。要符合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我们只需把列（电话）拆分，即：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（姓名，性别，家庭电话，公司电话）。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很好辨别，但是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3NF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就容易搞混淆。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2214554"/>
          <a:ext cx="1571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86380" y="2214554"/>
          <a:ext cx="1571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家庭电话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公司电话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900113" y="908050"/>
            <a:ext cx="7488237" cy="614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、第二范式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第二范式（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）：首先是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，另外包含两部分内容，一是表必须有一个主键；二是没有包含在主键中的列必须完全依赖于主键，而不能只依赖于主键的一部分。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一个订单中可以订购多种产品，所以单单一个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OrderID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是不足以成为主键的，主键应该是（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ProductID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）。显而易见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Discount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（折扣），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Quantity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（数量）完全依赖（取决）于主键（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OderID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ProductID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），而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UnitPrice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ProductName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只依赖于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ProductID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。所以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OrderDetail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表不符合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。不符合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的设计容易产生冗余数据。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2285992"/>
          <a:ext cx="17859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OrderDetail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Discount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ProductName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0" y="2285992"/>
          <a:ext cx="1571636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OrderDetail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Discount</a:t>
                      </a:r>
                      <a:endParaRPr lang="zh-CN" altLang="en-US" dirty="0"/>
                    </a:p>
                  </a:txBody>
                  <a:tcPr/>
                </a:tc>
              </a:tr>
              <a:tr h="374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72264" y="2285992"/>
          <a:ext cx="1785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ProductName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900113" y="908051"/>
            <a:ext cx="7488237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、第三范式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第三范式（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）：首先是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，另外非主键列必须直接依赖于主键，不能存在传递依赖。即不能存在：非主键列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依赖于非主键列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，非主键列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依赖于主键的情况。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一个订单表主键是（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 其中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OrderDate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CustomerName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CustomerAddr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CustomerCity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等非主键列都完全依赖于主键（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 ，所以符合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。不过问题是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CustomerName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CustomerAddr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CustomerCity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直接依赖的是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CustomerID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（非主键列），而不是直接依赖于主键，它是通过传递才依赖于主键，所以不符合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3NF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2285992"/>
          <a:ext cx="17859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OrderDate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CustomerAddr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CustomerCity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0" y="2285992"/>
          <a:ext cx="1571636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OrderDate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CustomerID</a:t>
                      </a:r>
                      <a:endParaRPr lang="zh-CN" altLang="en-US" dirty="0"/>
                    </a:p>
                  </a:txBody>
                  <a:tcPr/>
                </a:tc>
              </a:tr>
              <a:tr h="374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72264" y="2285992"/>
          <a:ext cx="1785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CustomerAddr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CustomerCity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3286116" y="3357562"/>
            <a:ext cx="1143008" cy="57150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2" name="Picture 10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900113" y="908050"/>
            <a:ext cx="748823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二、数据库索引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索引是快速搜索的关键。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索引的建立对于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的高效运行是很重要的。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索引分单列索引和组合索引。单列索引，即一个索引只包含单个列，一个表可以有多个单列索引，但这不是组合索引。组合索引，即一个索包含多个列。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索引类型包括：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）普通索引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这是最基本的索引，它没有任何限制。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）唯一索引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与普通索引类似，不同的就是：索引列的值必须唯一，但允许有空值。如果是组合索引，则列值的组合必须唯一。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）主键索引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它是一种特殊的唯一索引，不允许有空值。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21" name="图片 4" descr="D:\Program Files\Microsoft Office\MEDIA\CAGCAT10\j0292982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863" y="5013325"/>
            <a:ext cx="1360487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2" name="Picture 10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</p:spPr>
      </p:pic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900113" y="908050"/>
            <a:ext cx="7488237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）组合索引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如果分别一个用户表 在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usernname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city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上建立单列索引，让该表有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个单列索引，查询时和上述的组合索引效率也会大不一样，远远低于我们的组合索引。虽然此时有了三个索引，但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只能用到其中的那个它认为似乎是最有效率的单列索引。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建立组合索引，其实是相当于分别建立了下面三组组合索引：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usernname,city,age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 </a:t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usernname,city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 </a:t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usernname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 </a:t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为什么没有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city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这样的组合索引呢？这是因为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组合索引“最左前缀”的结果。简单的理解就是只从最左面的开始组合。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建立索引的时机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一般来说，在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中出现的列需要建立索引，但也不完全如此，因为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BETWEEN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，以及某些时候的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LIKE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才会使用索引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例如下句会使用索引：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SELECT * FROM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mytable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WHERE username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like‘admin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%’ </a:t>
            </a:r>
            <a:b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而下句就不会使用： </a:t>
            </a:r>
            <a:b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SELECT * FROM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mytable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WHEREt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Name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like‘%admin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‘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21" name="图片 4" descr="D:\Program Files\Microsoft Office\MEDIA\CAGCAT10\j0292982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863" y="5013325"/>
            <a:ext cx="1360487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QQ截图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</p:spPr>
      </p:pic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71625" y="1714500"/>
            <a:ext cx="61420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348038" y="5373688"/>
            <a:ext cx="54721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378</TotalTime>
  <Words>452</Words>
  <Application>Microsoft Office PowerPoint</Application>
  <PresentationFormat>全屏显示(4:3)</PresentationFormat>
  <Paragraphs>108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史路引</dc:creator>
  <cp:lastModifiedBy>uml</cp:lastModifiedBy>
  <cp:revision>190</cp:revision>
  <dcterms:created xsi:type="dcterms:W3CDTF">2010-09-23T05:28:04Z</dcterms:created>
  <dcterms:modified xsi:type="dcterms:W3CDTF">2012-07-17T09:14:35Z</dcterms:modified>
</cp:coreProperties>
</file>