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205300" y="240376"/>
            <a:ext cx="1703812" cy="39607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관리자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666" y="984091"/>
            <a:ext cx="9677897" cy="43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5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213795" y="212280"/>
            <a:ext cx="1703812" cy="39607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사용자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여랑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776" y="939298"/>
            <a:ext cx="9654268" cy="54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8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227503" y="235165"/>
            <a:ext cx="1703812" cy="39607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판매자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민아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0649" y="749162"/>
            <a:ext cx="9112718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3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2022-08-02T07:51:10.379</dcterms:created>
  <dc:creator>dkfma</dc:creator>
  <cp:lastModifiedBy>dkfma</cp:lastModifiedBy>
  <dcterms:modified xsi:type="dcterms:W3CDTF">2022-08-18T01:18:04.217</dcterms:modified>
  <cp:revision>5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