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1AE6B-38DC-4713-84C8-D19A5208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E86516-2F58-48EE-80BE-E65BF3588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58454-0935-419F-A552-9A0633F3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70A18-2F0D-4E5E-A709-E01FD366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10ED11-6BF4-41CC-95C3-F70CCD03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3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B3BD4-6804-41A2-9712-0C401BE6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00550-7999-4B5D-A06E-352CA4189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3C2CF-065D-4D4B-9DFB-9062AA0D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9F946-245C-4BF3-80B1-96104CE8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5CFD8-968F-4EA4-A7CD-404BE40A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29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B9A0C7-1E04-42F6-A94E-14012E564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4A4B7-510C-49E0-8880-62903B63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161511-E764-41DB-B22F-5118DD17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A5002-C611-4899-9DE7-D95F08C8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09953-DF69-49BC-8928-36B65140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4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EC776-193B-4561-8F86-4EB1ED3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118F5-B08C-4C72-9725-4B160221F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767BC-9082-496F-93FC-7E32590F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9F836-D808-4F8E-B3A5-6269CDFB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A2731-F576-4C2E-A1B8-E8D6B466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4906E-0AF5-419D-BEFB-ED8A7650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93D8EB-C995-4DA5-9C68-DF45822B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5C8A8-E285-4EA2-861C-142BEA0D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5C182-FA96-4476-BB92-5D1DF148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0E92B-DAAC-4CB0-88D5-2F47B930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91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47FAA-6CED-4C0C-A4A3-26F39868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F86E7-0B18-49F2-A176-4A9878ADF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1DED78-51FA-40D9-ACFE-B64A992E7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1CF47C-61DA-41A3-BC85-24E603F4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6EA357-BE7F-4E70-853B-34B8E83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8783D-9C69-4DD4-8C49-E99D23B2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3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05453-3084-4665-AE62-451566F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6EBF23-77C0-45A3-81C4-8F6228AA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2B80A-AEC7-473F-8734-A1FE8B7E6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335AB5-D971-4F87-BAE8-9281D67D4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BFEA79-C965-45ED-A4A2-CD6B379BE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75CC18-8CB9-40F3-96D2-AEC57375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DFC4CD-8855-4448-B03F-014D8643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35EA98-9BC5-4088-8BFC-B2C40D5F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6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5F67B-3F21-4580-9A82-4BC5BDB1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0358A7-91D1-40B0-AC77-1A58EFA4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4F738A-D5F1-471A-AF96-E1D57ECE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AF8FB6-0686-4E70-A19D-FCAA0782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1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C29071-4B8D-421A-93E1-765C327F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356AF9-A43E-46D0-90A8-4D2B737F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9D6FC-FC20-42AF-A058-7CE8AD9E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05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25755-4B8F-4D7F-897E-B8127B1F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8A483-1FD7-4EBB-9C98-4313CCD6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BE639-C875-41BD-B591-08D8F97F4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93B02-5DF9-4A32-8C9A-D60AF6B0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B4ED08-56A1-40E1-91A6-985C0812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F1062-E527-41F1-A828-357E7DD8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89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1D455-5626-401E-AA1C-E4C90F93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3EAD1B-8AC3-4292-8417-5FB5462E2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D05DB-FEC1-40A8-A26E-2F43AB94F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6FA4D8-1E24-40D7-92EF-2ADCA20A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18C58-A0F2-40C9-8F93-C107C86F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ACF3-F323-44BB-A11A-5EC1F541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9D3BF-8C6F-44DC-A0C3-54AF1173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FF80F-B428-40AA-BFFA-AD174201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801B1-9F3D-4973-93CF-6183F9ED6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9DDEC-89E2-4F09-B11B-207EFCF7D196}" type="datetimeFigureOut">
              <a:rPr lang="ko-KR" altLang="en-US" smtClean="0"/>
              <a:t>2017-06-27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6E437-A665-4A35-A9CF-567A2C639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5646D-AF9A-4F3C-994A-42EF80185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F1CC-083D-44A7-B923-918F26826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77D8A-D578-4E7B-A0DE-AFC48E13B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9502"/>
            <a:ext cx="9144000" cy="2900997"/>
          </a:xfrm>
        </p:spPr>
        <p:txBody>
          <a:bodyPr/>
          <a:lstStyle/>
          <a:p>
            <a:r>
              <a:rPr lang="ko-KR" altLang="en-US" dirty="0"/>
              <a:t>데이터베이스 </a:t>
            </a:r>
            <a:r>
              <a:rPr lang="ko-KR" altLang="en-US" dirty="0" err="1"/>
              <a:t>텀</a:t>
            </a:r>
            <a:r>
              <a:rPr lang="ko-KR" altLang="en-US" dirty="0"/>
              <a:t> 프로젝트</a:t>
            </a:r>
            <a:br>
              <a:rPr lang="en-US" altLang="ko-KR" dirty="0"/>
            </a:br>
            <a:r>
              <a:rPr lang="ko-KR" altLang="en-US" dirty="0"/>
              <a:t>기능 소개서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0D84B-0C1D-4E7F-BE0A-0A3594F79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2015230048 </a:t>
            </a:r>
            <a:r>
              <a:rPr lang="ko-KR" altLang="en-US" dirty="0"/>
              <a:t>김수연</a:t>
            </a:r>
          </a:p>
        </p:txBody>
      </p:sp>
    </p:spTree>
    <p:extLst>
      <p:ext uri="{BB962C8B-B14F-4D97-AF65-F5344CB8AC3E}">
        <p14:creationId xmlns:p14="http://schemas.microsoft.com/office/powerpoint/2010/main" val="117719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주문 조회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데이터베이스에 등록된 로펌에 사건을 의뢰하면 본 사이트가 중개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C53813-EFBB-49A2-8EC5-5F2A65B31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40" y="2621983"/>
            <a:ext cx="10152644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8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사건 접수 조회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회원으로부터 사건의뢰를 </a:t>
            </a:r>
            <a:r>
              <a:rPr lang="ko-KR" altLang="en-US" dirty="0" err="1"/>
              <a:t>접수받은</a:t>
            </a:r>
            <a:r>
              <a:rPr lang="ko-KR" altLang="en-US" dirty="0"/>
              <a:t> 내역 조회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D94230-EDE5-4ED6-8C38-2C6D3C5D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3738"/>
            <a:ext cx="10515600" cy="390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6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판례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데이터베이스에 등록된 판례들의 리스트의 열람가능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2DCA2B-A4D7-4F06-8B7E-93D7799F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1844"/>
            <a:ext cx="9972368" cy="43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6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판례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데이터베이스에 등록된 판례들의 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59D48D-2BCB-4668-9297-BB6800183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2869"/>
            <a:ext cx="5328778" cy="4375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B4AE4D-DE15-4205-9904-B585012B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01" y="2482870"/>
            <a:ext cx="5280383" cy="44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4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로펌 별 변호사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로펌의 이름을 입력하면 소속 변호사들의 리스트 열람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58CA7-CE6D-4A4D-AA8D-833F89F66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98" y="2303013"/>
            <a:ext cx="4734232" cy="36453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59123C-C929-4C8D-9525-1D40336A4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03013"/>
            <a:ext cx="5297128" cy="44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주문 신청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판례집 주문 신청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6888F7-6099-4CC5-9BDB-6661FE54B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08365"/>
            <a:ext cx="10709787" cy="39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4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주문 조회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판례집 주문 신청 내역 조회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0AE02A-F14C-48AA-A119-BB3FE36CA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25099"/>
            <a:ext cx="10164097" cy="386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주문 삭제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판례집 주문 신청을 철회할 수 있음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6ACB7E-89F1-4007-B2EA-84A70D33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25" y="2250831"/>
            <a:ext cx="10442475" cy="43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8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사건 의뢰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데이터베이스에 등록된 로펌에 사건을 의뢰하면 본 사이트가 중개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FD2BAB-7236-46DB-BAB7-8114EF7E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4215"/>
            <a:ext cx="10282084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933E3-402A-419B-8AB2-7D4D1705C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판례 관리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77F1F-D9D0-416F-B637-59C7216C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데이터베이스에 등록된 로펌에 사건을 의뢰하면 본 사이트가 중개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FD2BAB-7236-46DB-BAB7-8114EF7E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84215"/>
            <a:ext cx="10282084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90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데이터베이스 텀 프로젝트 기능 소개서</vt:lpstr>
      <vt:lpstr>판례 목록</vt:lpstr>
      <vt:lpstr>판례 검색</vt:lpstr>
      <vt:lpstr>로펌 별 변호사 찾기</vt:lpstr>
      <vt:lpstr>주문 신청</vt:lpstr>
      <vt:lpstr>주문 조회 </vt:lpstr>
      <vt:lpstr>주문 삭제 </vt:lpstr>
      <vt:lpstr>사건 의뢰  </vt:lpstr>
      <vt:lpstr>판례 관리  </vt:lpstr>
      <vt:lpstr>주문 조회 </vt:lpstr>
      <vt:lpstr>사건 접수 조회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텀 프로젝트</dc:title>
  <dc:creator>수연</dc:creator>
  <cp:lastModifiedBy>수연</cp:lastModifiedBy>
  <cp:revision>5</cp:revision>
  <dcterms:created xsi:type="dcterms:W3CDTF">2017-06-27T01:06:17Z</dcterms:created>
  <dcterms:modified xsi:type="dcterms:W3CDTF">2017-06-27T01:42:14Z</dcterms:modified>
</cp:coreProperties>
</file>