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942C4-8F48-4771-955B-35821B627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F296DC-9E79-4BD6-97EE-845F8941F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E5E7F-B2B1-458F-AC9B-1D906AE1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B3D-7271-4212-835F-1BDC3849B5A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BF394-3DDB-4065-AF93-092BBE22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622D7-4E67-4BAE-B016-AC7CA037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0E3-C4AE-4470-84A6-28144F5A9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8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035A6-A2F4-4A8A-AA00-F7B6318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3B7227-7035-4A7F-A346-D0C13AB8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CFDE9-B717-49F0-A06A-B3737E0B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B3D-7271-4212-835F-1BDC3849B5A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D5FB-8C4F-4C32-84BA-75CD853F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98AD1-6758-4431-B93D-9E7311EF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0E3-C4AE-4470-84A6-28144F5A9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5EA3B5-A6F1-4B71-92D4-32C925ADD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71F0C7-F509-44E8-BD2C-F09818D0C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8E8CF-A2B3-4B27-B7F9-C7738C4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B3D-7271-4212-835F-1BDC3849B5A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76945-C5A7-460E-A361-D4295AEA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D3117-CAAA-42B1-A8D3-492B3138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0E3-C4AE-4470-84A6-28144F5A9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0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1E92C-1949-4A91-B987-39DCC045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25AA3-5C6C-41A8-8951-00D12E80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40F0D-9965-4CCB-B470-3569EA19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B3D-7271-4212-835F-1BDC3849B5A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82BAD-13AE-4D78-A7CE-A27F27CF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F5631-7625-41DF-8C87-685CBEA6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0E3-C4AE-4470-84A6-28144F5A9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3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F048B-791F-4CCA-8DD6-9929A701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BF5F9-CA6F-4439-B64C-95863F9B3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9CE81-4AD6-4129-BCB9-5679CD65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B3D-7271-4212-835F-1BDC3849B5A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1E995-1EC4-46DB-A312-8ABFFA1A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D5B4D-6D0C-4286-B1FA-33FB1362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0E3-C4AE-4470-84A6-28144F5A9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0B198-03B5-4395-826F-5B485673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AF242-BB7C-496F-B521-500FF30D6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709A2-AE9D-42D6-9AFD-AA581E3B4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BE7B1-6E32-41C3-B355-AE8A1930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B3D-7271-4212-835F-1BDC3849B5A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41176-5DDB-4941-96E9-9EB26FDA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418C3-7C5C-4869-9602-2F0AE2FD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0E3-C4AE-4470-84A6-28144F5A9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6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CE05F-1B5B-4D29-A316-5D482A0E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3165-0260-48F2-993A-04327557C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8D0E8B-5385-4098-B31D-7138079C1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CEDC83-4907-49EC-BE57-B70AD6519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CA0069-8DD8-442D-84C1-EA94C81E1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333C1F-5F8F-4DF4-B3D5-E8BD3FD8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B3D-7271-4212-835F-1BDC3849B5A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C09679-5F4B-46EA-9D69-FE1EE5EC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B2D7-586C-422A-8316-66E1A903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0E3-C4AE-4470-84A6-28144F5A9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6B47-64EF-4999-BCCA-FE2F4549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48A172-1061-4082-8134-2FDBF270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B3D-7271-4212-835F-1BDC3849B5A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421E17-C7B7-413F-98A0-B2844205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42890-1DE7-4965-A1F4-B3173D37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0E3-C4AE-4470-84A6-28144F5A9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826999-F252-4C7A-9629-A2BA9D30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B3D-7271-4212-835F-1BDC3849B5A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75CEB4-A7A4-4777-B3CC-52F83A71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9D4D34-EB89-440E-BB35-27CF187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0E3-C4AE-4470-84A6-28144F5A9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4A5C8-3385-4341-BECC-FEAD4ACD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B86AC-B0FB-4D54-8E80-90CCF8E3F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CF90A-A16A-4B65-99C3-89F9644B9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3D85A-4C4B-428D-BAA2-9CB0DCCD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B3D-7271-4212-835F-1BDC3849B5A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F1E14-E05C-4F39-92D9-4F5DB329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6749DB-FA91-4924-BC79-77A44910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0E3-C4AE-4470-84A6-28144F5A9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0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5CFA8-8F99-4456-8868-0FBBDAA5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9FD422-8EB8-4E1F-9454-97BAD5A93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647AE-45FB-4AA0-8887-7E56DA988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4074D-85FC-4E68-9F29-63431FBA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B3D-7271-4212-835F-1BDC3849B5A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F2FC2-E022-4087-B86C-2D045CC1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1CF8E-7771-4560-AFF5-0642C71F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0E3-C4AE-4470-84A6-28144F5A9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651324-1192-4A40-810A-90ADAD0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04F44-2D52-400D-8BD5-8869574F8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74D74-CFAE-4F4D-9FBD-6AA4DF951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4B3D-7271-4212-835F-1BDC3849B5A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3B852-5FF9-4F1B-9C15-EA7B37342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A9C84-CAA4-43D0-AE18-26439B2AE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A40E3-C4AE-4470-84A6-28144F5A9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9EF7790-075F-4AA6-A61A-9DA20FA6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0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DB2CC8B-9B08-4961-B303-17695BFC5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6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989496-6C3F-42B4-A1D9-2C6E0CD2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8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045E37-1020-489A-8244-71052321B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9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B309C5C-35E8-42E8-9644-99F786304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F284D5-5B6E-4271-8226-981C2D05D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9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03962F0-06DC-4D3B-AB98-97E821C7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1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5964622-5215-40CB-8E08-E31F4E21E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0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5CE9B05-79C0-4CB9-9ED7-56E72F7E5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7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49E149F-63F0-4302-87F9-94D3994E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4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A08E448-11DC-4C6E-9FDB-401EC61E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0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재열</dc:creator>
  <cp:lastModifiedBy>최 재열</cp:lastModifiedBy>
  <cp:revision>1</cp:revision>
  <dcterms:created xsi:type="dcterms:W3CDTF">2022-04-10T00:27:34Z</dcterms:created>
  <dcterms:modified xsi:type="dcterms:W3CDTF">2022-04-10T00:30:09Z</dcterms:modified>
</cp:coreProperties>
</file>