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64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F3FF7-62CB-4582-9256-43D1574CA60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20BB1-9E07-43E1-814C-103D66A0F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Social</a:t>
          </a:r>
        </a:p>
      </dgm:t>
    </dgm:pt>
    <dgm:pt modelId="{12876639-2259-4519-AFF9-A15B86459C6F}" type="parTrans" cxnId="{09B4B089-E395-4459-8C48-34BC378B7EA1}">
      <dgm:prSet/>
      <dgm:spPr/>
      <dgm:t>
        <a:bodyPr/>
        <a:lstStyle/>
        <a:p>
          <a:endParaRPr lang="en-US"/>
        </a:p>
      </dgm:t>
    </dgm:pt>
    <dgm:pt modelId="{7D849236-B349-4A36-BBFF-83813A7E4C59}" type="sibTrans" cxnId="{09B4B089-E395-4459-8C48-34BC378B7EA1}">
      <dgm:prSet/>
      <dgm:spPr/>
      <dgm:t>
        <a:bodyPr/>
        <a:lstStyle/>
        <a:p>
          <a:endParaRPr lang="en-US"/>
        </a:p>
      </dgm:t>
    </dgm:pt>
    <dgm:pt modelId="{DF77B265-6F7A-4F62-9CD9-2F010432F7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Environmental</a:t>
          </a:r>
        </a:p>
      </dgm:t>
    </dgm:pt>
    <dgm:pt modelId="{53D8F7AA-437A-486F-BB0D-49BEFFA886BA}" type="parTrans" cxnId="{F6F1C89B-31F7-4B6D-B75C-361D23B8CA6B}">
      <dgm:prSet/>
      <dgm:spPr/>
      <dgm:t>
        <a:bodyPr/>
        <a:lstStyle/>
        <a:p>
          <a:endParaRPr lang="en-US"/>
        </a:p>
      </dgm:t>
    </dgm:pt>
    <dgm:pt modelId="{D6A0217F-56D0-4642-A84C-661C2E99EEDC}" type="sibTrans" cxnId="{F6F1C89B-31F7-4B6D-B75C-361D23B8CA6B}">
      <dgm:prSet/>
      <dgm:spPr/>
      <dgm:t>
        <a:bodyPr/>
        <a:lstStyle/>
        <a:p>
          <a:endParaRPr lang="en-US"/>
        </a:p>
      </dgm:t>
    </dgm:pt>
    <dgm:pt modelId="{51551122-B7AD-4148-A05F-F64234235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Community</a:t>
          </a:r>
        </a:p>
      </dgm:t>
    </dgm:pt>
    <dgm:pt modelId="{37E7FA0B-4E22-402F-8A52-4B4B14BB4EB8}" type="parTrans" cxnId="{BD473F5C-F47A-435F-9AF4-22F92E707387}">
      <dgm:prSet/>
      <dgm:spPr/>
      <dgm:t>
        <a:bodyPr/>
        <a:lstStyle/>
        <a:p>
          <a:endParaRPr lang="en-US"/>
        </a:p>
      </dgm:t>
    </dgm:pt>
    <dgm:pt modelId="{7C374F8E-9C26-4E1F-9A1B-810155AC097E}" type="sibTrans" cxnId="{BD473F5C-F47A-435F-9AF4-22F92E707387}">
      <dgm:prSet/>
      <dgm:spPr/>
      <dgm:t>
        <a:bodyPr/>
        <a:lstStyle/>
        <a:p>
          <a:endParaRPr lang="en-US"/>
        </a:p>
      </dgm:t>
    </dgm:pt>
    <dgm:pt modelId="{188DF073-4703-496E-8CAF-5672D338DB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Emotional</a:t>
          </a:r>
        </a:p>
      </dgm:t>
    </dgm:pt>
    <dgm:pt modelId="{B8948FE4-C6FA-42FF-951C-D69837B02A99}" type="parTrans" cxnId="{43BEFF8D-66FC-4B74-B3AD-6555D492BCB3}">
      <dgm:prSet/>
      <dgm:spPr/>
      <dgm:t>
        <a:bodyPr/>
        <a:lstStyle/>
        <a:p>
          <a:endParaRPr lang="en-US"/>
        </a:p>
      </dgm:t>
    </dgm:pt>
    <dgm:pt modelId="{8483E414-A07A-4130-93AD-1D3F95560EB0}" type="sibTrans" cxnId="{43BEFF8D-66FC-4B74-B3AD-6555D492BCB3}">
      <dgm:prSet/>
      <dgm:spPr/>
      <dgm:t>
        <a:bodyPr/>
        <a:lstStyle/>
        <a:p>
          <a:endParaRPr lang="en-US"/>
        </a:p>
      </dgm:t>
    </dgm:pt>
    <dgm:pt modelId="{E2DC548C-26EF-4559-AE5C-06A697259E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Intellectual</a:t>
          </a:r>
        </a:p>
      </dgm:t>
    </dgm:pt>
    <dgm:pt modelId="{9D33DDFD-7B35-49D0-8A51-D1F69A8FC4EE}" type="parTrans" cxnId="{EF6A0C91-8107-4EBD-A298-D15F90B5AECC}">
      <dgm:prSet/>
      <dgm:spPr/>
      <dgm:t>
        <a:bodyPr/>
        <a:lstStyle/>
        <a:p>
          <a:endParaRPr lang="en-US"/>
        </a:p>
      </dgm:t>
    </dgm:pt>
    <dgm:pt modelId="{89A11C8C-F295-40A5-AAF9-CAD87BD1431F}" type="sibTrans" cxnId="{EF6A0C91-8107-4EBD-A298-D15F90B5AECC}">
      <dgm:prSet/>
      <dgm:spPr/>
      <dgm:t>
        <a:bodyPr/>
        <a:lstStyle/>
        <a:p>
          <a:endParaRPr lang="en-US"/>
        </a:p>
      </dgm:t>
    </dgm:pt>
    <dgm:pt modelId="{923F7EA6-2E6A-4EBF-A3DD-49608FA9D7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Physical</a:t>
          </a:r>
        </a:p>
      </dgm:t>
    </dgm:pt>
    <dgm:pt modelId="{B631FEA7-B7EE-43C2-A5EC-CD69A99EC5B0}" type="parTrans" cxnId="{D596A8F7-463C-4B31-8A8B-0ADE4CB5C0A7}">
      <dgm:prSet/>
      <dgm:spPr/>
      <dgm:t>
        <a:bodyPr/>
        <a:lstStyle/>
        <a:p>
          <a:endParaRPr lang="en-US"/>
        </a:p>
      </dgm:t>
    </dgm:pt>
    <dgm:pt modelId="{CDDB9D39-808A-4246-B483-4D0B99EF4334}" type="sibTrans" cxnId="{D596A8F7-463C-4B31-8A8B-0ADE4CB5C0A7}">
      <dgm:prSet/>
      <dgm:spPr/>
      <dgm:t>
        <a:bodyPr/>
        <a:lstStyle/>
        <a:p>
          <a:endParaRPr lang="en-US"/>
        </a:p>
      </dgm:t>
    </dgm:pt>
    <dgm:pt modelId="{140F7498-4F72-41A2-8028-FCA422C77696}" type="pres">
      <dgm:prSet presAssocID="{AA6F3FF7-62CB-4582-9256-43D1574CA607}" presName="root" presStyleCnt="0">
        <dgm:presLayoutVars>
          <dgm:dir/>
          <dgm:resizeHandles val="exact"/>
        </dgm:presLayoutVars>
      </dgm:prSet>
      <dgm:spPr/>
    </dgm:pt>
    <dgm:pt modelId="{6935D248-6C77-4129-98E6-A9F53E2A676E}" type="pres">
      <dgm:prSet presAssocID="{188DF073-4703-496E-8CAF-5672D338DBBE}" presName="compNode" presStyleCnt="0"/>
      <dgm:spPr/>
    </dgm:pt>
    <dgm:pt modelId="{26A10EF9-AB8E-43E4-8221-B9168A60CC40}" type="pres">
      <dgm:prSet presAssocID="{188DF073-4703-496E-8CAF-5672D338DBB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0060FAF3-03D8-489A-A68D-7817CE799BE4}" type="pres">
      <dgm:prSet presAssocID="{188DF073-4703-496E-8CAF-5672D338DBBE}" presName="spaceRect" presStyleCnt="0"/>
      <dgm:spPr/>
    </dgm:pt>
    <dgm:pt modelId="{C5841D6A-07C5-4DC5-B19A-86669E2AC4F4}" type="pres">
      <dgm:prSet presAssocID="{188DF073-4703-496E-8CAF-5672D338DBBE}" presName="textRect" presStyleLbl="revTx" presStyleIdx="0" presStyleCnt="6">
        <dgm:presLayoutVars>
          <dgm:chMax val="1"/>
          <dgm:chPref val="1"/>
        </dgm:presLayoutVars>
      </dgm:prSet>
      <dgm:spPr/>
    </dgm:pt>
    <dgm:pt modelId="{399DF0E6-A32C-42E6-A0C4-0635C560B1A6}" type="pres">
      <dgm:prSet presAssocID="{8483E414-A07A-4130-93AD-1D3F95560EB0}" presName="sibTrans" presStyleCnt="0"/>
      <dgm:spPr/>
    </dgm:pt>
    <dgm:pt modelId="{89932D21-74DC-468C-A5A5-886804DB4A50}" type="pres">
      <dgm:prSet presAssocID="{FB420BB1-9E07-43E1-814C-103D66A0F090}" presName="compNode" presStyleCnt="0"/>
      <dgm:spPr/>
    </dgm:pt>
    <dgm:pt modelId="{7F7352A4-D196-4D0C-982C-0619DFAE2BF7}" type="pres">
      <dgm:prSet presAssocID="{FB420BB1-9E07-43E1-814C-103D66A0F09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57F524DE-1562-4DDB-8999-F7017297B15F}" type="pres">
      <dgm:prSet presAssocID="{FB420BB1-9E07-43E1-814C-103D66A0F090}" presName="spaceRect" presStyleCnt="0"/>
      <dgm:spPr/>
    </dgm:pt>
    <dgm:pt modelId="{46CD8A9D-2EDF-463C-A79F-E94914117957}" type="pres">
      <dgm:prSet presAssocID="{FB420BB1-9E07-43E1-814C-103D66A0F090}" presName="textRect" presStyleLbl="revTx" presStyleIdx="1" presStyleCnt="6">
        <dgm:presLayoutVars>
          <dgm:chMax val="1"/>
          <dgm:chPref val="1"/>
        </dgm:presLayoutVars>
      </dgm:prSet>
      <dgm:spPr/>
    </dgm:pt>
    <dgm:pt modelId="{A7A185E6-D7B7-4594-B458-11FF6A4C8648}" type="pres">
      <dgm:prSet presAssocID="{7D849236-B349-4A36-BBFF-83813A7E4C59}" presName="sibTrans" presStyleCnt="0"/>
      <dgm:spPr/>
    </dgm:pt>
    <dgm:pt modelId="{DAC4DB73-C492-410D-9519-684604054DB5}" type="pres">
      <dgm:prSet presAssocID="{51551122-B7AD-4148-A05F-F64234235DAE}" presName="compNode" presStyleCnt="0"/>
      <dgm:spPr/>
    </dgm:pt>
    <dgm:pt modelId="{EBB8C49A-CC95-4DAB-9493-D14B46CE124E}" type="pres">
      <dgm:prSet presAssocID="{51551122-B7AD-4148-A05F-F64234235DA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444DCCE-3EAC-48D8-916D-12571286DF44}" type="pres">
      <dgm:prSet presAssocID="{51551122-B7AD-4148-A05F-F64234235DAE}" presName="spaceRect" presStyleCnt="0"/>
      <dgm:spPr/>
    </dgm:pt>
    <dgm:pt modelId="{868A38AC-DECA-4D8F-9951-EB4B69CC69D7}" type="pres">
      <dgm:prSet presAssocID="{51551122-B7AD-4148-A05F-F64234235DAE}" presName="textRect" presStyleLbl="revTx" presStyleIdx="2" presStyleCnt="6">
        <dgm:presLayoutVars>
          <dgm:chMax val="1"/>
          <dgm:chPref val="1"/>
        </dgm:presLayoutVars>
      </dgm:prSet>
      <dgm:spPr/>
    </dgm:pt>
    <dgm:pt modelId="{11CB259B-3D2A-4CDF-A16A-04C6CD902A8B}" type="pres">
      <dgm:prSet presAssocID="{7C374F8E-9C26-4E1F-9A1B-810155AC097E}" presName="sibTrans" presStyleCnt="0"/>
      <dgm:spPr/>
    </dgm:pt>
    <dgm:pt modelId="{FD35E6CA-4EEF-4350-9B5A-ECD821FAF879}" type="pres">
      <dgm:prSet presAssocID="{E2DC548C-26EF-4559-AE5C-06A697259E34}" presName="compNode" presStyleCnt="0"/>
      <dgm:spPr/>
    </dgm:pt>
    <dgm:pt modelId="{7ABEB922-5FBB-4124-976E-B1A88EA1FE7C}" type="pres">
      <dgm:prSet presAssocID="{E2DC548C-26EF-4559-AE5C-06A697259E3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1BAEA574-FA58-4F80-BB64-AB2F38AB1AAF}" type="pres">
      <dgm:prSet presAssocID="{E2DC548C-26EF-4559-AE5C-06A697259E34}" presName="spaceRect" presStyleCnt="0"/>
      <dgm:spPr/>
    </dgm:pt>
    <dgm:pt modelId="{6F30BD64-D26F-4CB3-925F-78EAC8544FF0}" type="pres">
      <dgm:prSet presAssocID="{E2DC548C-26EF-4559-AE5C-06A697259E34}" presName="textRect" presStyleLbl="revTx" presStyleIdx="3" presStyleCnt="6">
        <dgm:presLayoutVars>
          <dgm:chMax val="1"/>
          <dgm:chPref val="1"/>
        </dgm:presLayoutVars>
      </dgm:prSet>
      <dgm:spPr/>
    </dgm:pt>
    <dgm:pt modelId="{58CC7FC5-1D39-419C-B735-4BAFA9061B09}" type="pres">
      <dgm:prSet presAssocID="{89A11C8C-F295-40A5-AAF9-CAD87BD1431F}" presName="sibTrans" presStyleCnt="0"/>
      <dgm:spPr/>
    </dgm:pt>
    <dgm:pt modelId="{40E2527D-B07C-444E-996E-61954AA189E3}" type="pres">
      <dgm:prSet presAssocID="{923F7EA6-2E6A-4EBF-A3DD-49608FA9D702}" presName="compNode" presStyleCnt="0"/>
      <dgm:spPr/>
    </dgm:pt>
    <dgm:pt modelId="{3B49253F-4D8C-4906-9EFB-BD87CF7C7487}" type="pres">
      <dgm:prSet presAssocID="{923F7EA6-2E6A-4EBF-A3DD-49608FA9D70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D56DFFF2-9D8B-43FE-897E-D86D70A33E4B}" type="pres">
      <dgm:prSet presAssocID="{923F7EA6-2E6A-4EBF-A3DD-49608FA9D702}" presName="spaceRect" presStyleCnt="0"/>
      <dgm:spPr/>
    </dgm:pt>
    <dgm:pt modelId="{5F84D43B-0A8B-4424-82C7-B7B37302C123}" type="pres">
      <dgm:prSet presAssocID="{923F7EA6-2E6A-4EBF-A3DD-49608FA9D702}" presName="textRect" presStyleLbl="revTx" presStyleIdx="4" presStyleCnt="6">
        <dgm:presLayoutVars>
          <dgm:chMax val="1"/>
          <dgm:chPref val="1"/>
        </dgm:presLayoutVars>
      </dgm:prSet>
      <dgm:spPr/>
    </dgm:pt>
    <dgm:pt modelId="{4A0E51E5-4D7B-134C-91AE-643313331987}" type="pres">
      <dgm:prSet presAssocID="{CDDB9D39-808A-4246-B483-4D0B99EF4334}" presName="sibTrans" presStyleCnt="0"/>
      <dgm:spPr/>
    </dgm:pt>
    <dgm:pt modelId="{EB9859B8-CCB3-4701-B2D1-01E05A870ECA}" type="pres">
      <dgm:prSet presAssocID="{DF77B265-6F7A-4F62-9CD9-2F010432F7C4}" presName="compNode" presStyleCnt="0"/>
      <dgm:spPr/>
    </dgm:pt>
    <dgm:pt modelId="{A2066878-BC07-4828-9476-847DB5A89769}" type="pres">
      <dgm:prSet presAssocID="{DF77B265-6F7A-4F62-9CD9-2F010432F7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2695F9C5-4FB9-4809-8355-C3163D77DB2C}" type="pres">
      <dgm:prSet presAssocID="{DF77B265-6F7A-4F62-9CD9-2F010432F7C4}" presName="spaceRect" presStyleCnt="0"/>
      <dgm:spPr/>
    </dgm:pt>
    <dgm:pt modelId="{35D42630-05CC-4AAA-9932-61D429A83B82}" type="pres">
      <dgm:prSet presAssocID="{DF77B265-6F7A-4F62-9CD9-2F010432F7C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06B6D14-1725-674E-8675-F930EA11B477}" type="presOf" srcId="{FB420BB1-9E07-43E1-814C-103D66A0F090}" destId="{46CD8A9D-2EDF-463C-A79F-E94914117957}" srcOrd="0" destOrd="0" presId="urn:microsoft.com/office/officeart/2018/2/layout/IconLabelList"/>
    <dgm:cxn modelId="{948B8D27-E85C-E34D-B44B-5E76D684BBA1}" type="presOf" srcId="{51551122-B7AD-4148-A05F-F64234235DAE}" destId="{868A38AC-DECA-4D8F-9951-EB4B69CC69D7}" srcOrd="0" destOrd="0" presId="urn:microsoft.com/office/officeart/2018/2/layout/IconLabelList"/>
    <dgm:cxn modelId="{D1C72B39-04F9-463D-A65A-729E696C240F}" type="presOf" srcId="{AA6F3FF7-62CB-4582-9256-43D1574CA607}" destId="{140F7498-4F72-41A2-8028-FCA422C77696}" srcOrd="0" destOrd="0" presId="urn:microsoft.com/office/officeart/2018/2/layout/IconLabelList"/>
    <dgm:cxn modelId="{BD473F5C-F47A-435F-9AF4-22F92E707387}" srcId="{AA6F3FF7-62CB-4582-9256-43D1574CA607}" destId="{51551122-B7AD-4148-A05F-F64234235DAE}" srcOrd="2" destOrd="0" parTransId="{37E7FA0B-4E22-402F-8A52-4B4B14BB4EB8}" sibTransId="{7C374F8E-9C26-4E1F-9A1B-810155AC097E}"/>
    <dgm:cxn modelId="{09B4B089-E395-4459-8C48-34BC378B7EA1}" srcId="{AA6F3FF7-62CB-4582-9256-43D1574CA607}" destId="{FB420BB1-9E07-43E1-814C-103D66A0F090}" srcOrd="1" destOrd="0" parTransId="{12876639-2259-4519-AFF9-A15B86459C6F}" sibTransId="{7D849236-B349-4A36-BBFF-83813A7E4C59}"/>
    <dgm:cxn modelId="{43BEFF8D-66FC-4B74-B3AD-6555D492BCB3}" srcId="{AA6F3FF7-62CB-4582-9256-43D1574CA607}" destId="{188DF073-4703-496E-8CAF-5672D338DBBE}" srcOrd="0" destOrd="0" parTransId="{B8948FE4-C6FA-42FF-951C-D69837B02A99}" sibTransId="{8483E414-A07A-4130-93AD-1D3F95560EB0}"/>
    <dgm:cxn modelId="{EF6A0C91-8107-4EBD-A298-D15F90B5AECC}" srcId="{AA6F3FF7-62CB-4582-9256-43D1574CA607}" destId="{E2DC548C-26EF-4559-AE5C-06A697259E34}" srcOrd="3" destOrd="0" parTransId="{9D33DDFD-7B35-49D0-8A51-D1F69A8FC4EE}" sibTransId="{89A11C8C-F295-40A5-AAF9-CAD87BD1431F}"/>
    <dgm:cxn modelId="{F6F1C89B-31F7-4B6D-B75C-361D23B8CA6B}" srcId="{AA6F3FF7-62CB-4582-9256-43D1574CA607}" destId="{DF77B265-6F7A-4F62-9CD9-2F010432F7C4}" srcOrd="5" destOrd="0" parTransId="{53D8F7AA-437A-486F-BB0D-49BEFFA886BA}" sibTransId="{D6A0217F-56D0-4642-A84C-661C2E99EEDC}"/>
    <dgm:cxn modelId="{06E705AA-68C1-2547-9826-DA20CDF0EDE0}" type="presOf" srcId="{188DF073-4703-496E-8CAF-5672D338DBBE}" destId="{C5841D6A-07C5-4DC5-B19A-86669E2AC4F4}" srcOrd="0" destOrd="0" presId="urn:microsoft.com/office/officeart/2018/2/layout/IconLabelList"/>
    <dgm:cxn modelId="{81FA78B0-CA3E-B84B-8E8D-015EA078F4C3}" type="presOf" srcId="{923F7EA6-2E6A-4EBF-A3DD-49608FA9D702}" destId="{5F84D43B-0A8B-4424-82C7-B7B37302C123}" srcOrd="0" destOrd="0" presId="urn:microsoft.com/office/officeart/2018/2/layout/IconLabelList"/>
    <dgm:cxn modelId="{65DF8BDC-26F1-D947-9865-C376DF0E719A}" type="presOf" srcId="{DF77B265-6F7A-4F62-9CD9-2F010432F7C4}" destId="{35D42630-05CC-4AAA-9932-61D429A83B82}" srcOrd="0" destOrd="0" presId="urn:microsoft.com/office/officeart/2018/2/layout/IconLabelList"/>
    <dgm:cxn modelId="{B7D03AF0-22B5-E046-8F4C-1881FB6822A6}" type="presOf" srcId="{E2DC548C-26EF-4559-AE5C-06A697259E34}" destId="{6F30BD64-D26F-4CB3-925F-78EAC8544FF0}" srcOrd="0" destOrd="0" presId="urn:microsoft.com/office/officeart/2018/2/layout/IconLabelList"/>
    <dgm:cxn modelId="{D596A8F7-463C-4B31-8A8B-0ADE4CB5C0A7}" srcId="{AA6F3FF7-62CB-4582-9256-43D1574CA607}" destId="{923F7EA6-2E6A-4EBF-A3DD-49608FA9D702}" srcOrd="4" destOrd="0" parTransId="{B631FEA7-B7EE-43C2-A5EC-CD69A99EC5B0}" sibTransId="{CDDB9D39-808A-4246-B483-4D0B99EF4334}"/>
    <dgm:cxn modelId="{E2F0DFE1-9E9F-BE4C-87AC-F80F7E7E7ED2}" type="presParOf" srcId="{140F7498-4F72-41A2-8028-FCA422C77696}" destId="{6935D248-6C77-4129-98E6-A9F53E2A676E}" srcOrd="0" destOrd="0" presId="urn:microsoft.com/office/officeart/2018/2/layout/IconLabelList"/>
    <dgm:cxn modelId="{D78A1760-B123-A649-BF9F-87AEC65344A8}" type="presParOf" srcId="{6935D248-6C77-4129-98E6-A9F53E2A676E}" destId="{26A10EF9-AB8E-43E4-8221-B9168A60CC40}" srcOrd="0" destOrd="0" presId="urn:microsoft.com/office/officeart/2018/2/layout/IconLabelList"/>
    <dgm:cxn modelId="{5C68E659-D96C-E349-A715-140F73822B8E}" type="presParOf" srcId="{6935D248-6C77-4129-98E6-A9F53E2A676E}" destId="{0060FAF3-03D8-489A-A68D-7817CE799BE4}" srcOrd="1" destOrd="0" presId="urn:microsoft.com/office/officeart/2018/2/layout/IconLabelList"/>
    <dgm:cxn modelId="{BF57F820-1935-9C40-AEEE-BA74BB62C2B9}" type="presParOf" srcId="{6935D248-6C77-4129-98E6-A9F53E2A676E}" destId="{C5841D6A-07C5-4DC5-B19A-86669E2AC4F4}" srcOrd="2" destOrd="0" presId="urn:microsoft.com/office/officeart/2018/2/layout/IconLabelList"/>
    <dgm:cxn modelId="{C12728CC-6394-9B4D-AFB5-64217D0E3D24}" type="presParOf" srcId="{140F7498-4F72-41A2-8028-FCA422C77696}" destId="{399DF0E6-A32C-42E6-A0C4-0635C560B1A6}" srcOrd="1" destOrd="0" presId="urn:microsoft.com/office/officeart/2018/2/layout/IconLabelList"/>
    <dgm:cxn modelId="{68C9DED5-FCA0-9042-8E33-DCEDECEDEF22}" type="presParOf" srcId="{140F7498-4F72-41A2-8028-FCA422C77696}" destId="{89932D21-74DC-468C-A5A5-886804DB4A50}" srcOrd="2" destOrd="0" presId="urn:microsoft.com/office/officeart/2018/2/layout/IconLabelList"/>
    <dgm:cxn modelId="{BFD4540B-D678-D64E-BC34-5B0397423309}" type="presParOf" srcId="{89932D21-74DC-468C-A5A5-886804DB4A50}" destId="{7F7352A4-D196-4D0C-982C-0619DFAE2BF7}" srcOrd="0" destOrd="0" presId="urn:microsoft.com/office/officeart/2018/2/layout/IconLabelList"/>
    <dgm:cxn modelId="{4D8AD4DA-4241-484A-9CF0-1FEF9675E3F3}" type="presParOf" srcId="{89932D21-74DC-468C-A5A5-886804DB4A50}" destId="{57F524DE-1562-4DDB-8999-F7017297B15F}" srcOrd="1" destOrd="0" presId="urn:microsoft.com/office/officeart/2018/2/layout/IconLabelList"/>
    <dgm:cxn modelId="{AAB9E8B2-6C63-184C-9DDA-4F8E57B53A57}" type="presParOf" srcId="{89932D21-74DC-468C-A5A5-886804DB4A50}" destId="{46CD8A9D-2EDF-463C-A79F-E94914117957}" srcOrd="2" destOrd="0" presId="urn:microsoft.com/office/officeart/2018/2/layout/IconLabelList"/>
    <dgm:cxn modelId="{A8AC11B7-1FF6-484A-A346-9412CBF40291}" type="presParOf" srcId="{140F7498-4F72-41A2-8028-FCA422C77696}" destId="{A7A185E6-D7B7-4594-B458-11FF6A4C8648}" srcOrd="3" destOrd="0" presId="urn:microsoft.com/office/officeart/2018/2/layout/IconLabelList"/>
    <dgm:cxn modelId="{6C7E8C63-FC13-0347-B243-3DB87F0B03AD}" type="presParOf" srcId="{140F7498-4F72-41A2-8028-FCA422C77696}" destId="{DAC4DB73-C492-410D-9519-684604054DB5}" srcOrd="4" destOrd="0" presId="urn:microsoft.com/office/officeart/2018/2/layout/IconLabelList"/>
    <dgm:cxn modelId="{FBBEE582-DF9D-ED4D-8686-E8EF59919938}" type="presParOf" srcId="{DAC4DB73-C492-410D-9519-684604054DB5}" destId="{EBB8C49A-CC95-4DAB-9493-D14B46CE124E}" srcOrd="0" destOrd="0" presId="urn:microsoft.com/office/officeart/2018/2/layout/IconLabelList"/>
    <dgm:cxn modelId="{4D5279B8-3045-314C-9C72-2F719EA358C4}" type="presParOf" srcId="{DAC4DB73-C492-410D-9519-684604054DB5}" destId="{F444DCCE-3EAC-48D8-916D-12571286DF44}" srcOrd="1" destOrd="0" presId="urn:microsoft.com/office/officeart/2018/2/layout/IconLabelList"/>
    <dgm:cxn modelId="{A312641E-975C-B24E-AFE7-BD4B0DF4CD2C}" type="presParOf" srcId="{DAC4DB73-C492-410D-9519-684604054DB5}" destId="{868A38AC-DECA-4D8F-9951-EB4B69CC69D7}" srcOrd="2" destOrd="0" presId="urn:microsoft.com/office/officeart/2018/2/layout/IconLabelList"/>
    <dgm:cxn modelId="{CFED3C8B-FD9D-5447-8E6E-BD4F03F1F100}" type="presParOf" srcId="{140F7498-4F72-41A2-8028-FCA422C77696}" destId="{11CB259B-3D2A-4CDF-A16A-04C6CD902A8B}" srcOrd="5" destOrd="0" presId="urn:microsoft.com/office/officeart/2018/2/layout/IconLabelList"/>
    <dgm:cxn modelId="{41BCC4D3-9887-6642-AF57-448E49F13192}" type="presParOf" srcId="{140F7498-4F72-41A2-8028-FCA422C77696}" destId="{FD35E6CA-4EEF-4350-9B5A-ECD821FAF879}" srcOrd="6" destOrd="0" presId="urn:microsoft.com/office/officeart/2018/2/layout/IconLabelList"/>
    <dgm:cxn modelId="{F48369A7-B4E9-CC4E-A413-AD942EF708A1}" type="presParOf" srcId="{FD35E6CA-4EEF-4350-9B5A-ECD821FAF879}" destId="{7ABEB922-5FBB-4124-976E-B1A88EA1FE7C}" srcOrd="0" destOrd="0" presId="urn:microsoft.com/office/officeart/2018/2/layout/IconLabelList"/>
    <dgm:cxn modelId="{B2B3CBA5-981B-E64C-9542-0DB0D6A7B9FC}" type="presParOf" srcId="{FD35E6CA-4EEF-4350-9B5A-ECD821FAF879}" destId="{1BAEA574-FA58-4F80-BB64-AB2F38AB1AAF}" srcOrd="1" destOrd="0" presId="urn:microsoft.com/office/officeart/2018/2/layout/IconLabelList"/>
    <dgm:cxn modelId="{D6B5DD09-7303-534C-8AA0-BC76EEB712BB}" type="presParOf" srcId="{FD35E6CA-4EEF-4350-9B5A-ECD821FAF879}" destId="{6F30BD64-D26F-4CB3-925F-78EAC8544FF0}" srcOrd="2" destOrd="0" presId="urn:microsoft.com/office/officeart/2018/2/layout/IconLabelList"/>
    <dgm:cxn modelId="{2C527091-724A-354B-8EED-8B18248432F9}" type="presParOf" srcId="{140F7498-4F72-41A2-8028-FCA422C77696}" destId="{58CC7FC5-1D39-419C-B735-4BAFA9061B09}" srcOrd="7" destOrd="0" presId="urn:microsoft.com/office/officeart/2018/2/layout/IconLabelList"/>
    <dgm:cxn modelId="{1CBA754C-071C-D242-BF76-2348A3BAD8A4}" type="presParOf" srcId="{140F7498-4F72-41A2-8028-FCA422C77696}" destId="{40E2527D-B07C-444E-996E-61954AA189E3}" srcOrd="8" destOrd="0" presId="urn:microsoft.com/office/officeart/2018/2/layout/IconLabelList"/>
    <dgm:cxn modelId="{2841C43D-04ED-AA46-B021-933D616A1CB4}" type="presParOf" srcId="{40E2527D-B07C-444E-996E-61954AA189E3}" destId="{3B49253F-4D8C-4906-9EFB-BD87CF7C7487}" srcOrd="0" destOrd="0" presId="urn:microsoft.com/office/officeart/2018/2/layout/IconLabelList"/>
    <dgm:cxn modelId="{B5B7DE54-D5B4-6D43-9E82-0D2B65ED0085}" type="presParOf" srcId="{40E2527D-B07C-444E-996E-61954AA189E3}" destId="{D56DFFF2-9D8B-43FE-897E-D86D70A33E4B}" srcOrd="1" destOrd="0" presId="urn:microsoft.com/office/officeart/2018/2/layout/IconLabelList"/>
    <dgm:cxn modelId="{C99CEF65-CCBC-E040-874C-9E82576B1315}" type="presParOf" srcId="{40E2527D-B07C-444E-996E-61954AA189E3}" destId="{5F84D43B-0A8B-4424-82C7-B7B37302C123}" srcOrd="2" destOrd="0" presId="urn:microsoft.com/office/officeart/2018/2/layout/IconLabelList"/>
    <dgm:cxn modelId="{A0ACE0C8-F062-CA49-BF93-6E813808F040}" type="presParOf" srcId="{140F7498-4F72-41A2-8028-FCA422C77696}" destId="{4A0E51E5-4D7B-134C-91AE-643313331987}" srcOrd="9" destOrd="0" presId="urn:microsoft.com/office/officeart/2018/2/layout/IconLabelList"/>
    <dgm:cxn modelId="{CE06C551-2E0C-7F46-8B76-F554A5CAEA79}" type="presParOf" srcId="{140F7498-4F72-41A2-8028-FCA422C77696}" destId="{EB9859B8-CCB3-4701-B2D1-01E05A870ECA}" srcOrd="10" destOrd="0" presId="urn:microsoft.com/office/officeart/2018/2/layout/IconLabelList"/>
    <dgm:cxn modelId="{64DFF038-3F1C-7940-8D8F-C11578319D57}" type="presParOf" srcId="{EB9859B8-CCB3-4701-B2D1-01E05A870ECA}" destId="{A2066878-BC07-4828-9476-847DB5A89769}" srcOrd="0" destOrd="0" presId="urn:microsoft.com/office/officeart/2018/2/layout/IconLabelList"/>
    <dgm:cxn modelId="{1E1AB837-86B1-2446-A4C4-948729CC18BE}" type="presParOf" srcId="{EB9859B8-CCB3-4701-B2D1-01E05A870ECA}" destId="{2695F9C5-4FB9-4809-8355-C3163D77DB2C}" srcOrd="1" destOrd="0" presId="urn:microsoft.com/office/officeart/2018/2/layout/IconLabelList"/>
    <dgm:cxn modelId="{28705EE7-9794-0C4A-95D1-0498EABCE5AF}" type="presParOf" srcId="{EB9859B8-CCB3-4701-B2D1-01E05A870ECA}" destId="{35D42630-05CC-4AAA-9932-61D429A83B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338470-42B4-4229-A97D-A0BF56B2CA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D5FDBA7-B8BA-481F-B024-AD7A986AAC5D}">
      <dgm:prSet custT="1"/>
      <dgm:spPr/>
      <dgm:t>
        <a:bodyPr/>
        <a:lstStyle/>
        <a:p>
          <a:pPr>
            <a:defRPr cap="all"/>
          </a:pPr>
          <a:r>
            <a:rPr lang="en-US" sz="2000" dirty="0"/>
            <a:t>Mission and Charter Commitment</a:t>
          </a:r>
        </a:p>
      </dgm:t>
    </dgm:pt>
    <dgm:pt modelId="{0F9A2F17-4663-443A-9DB9-5D766AE0C9BF}" type="parTrans" cxnId="{6A2AC8B1-E884-40A2-A7E8-86A0CF7792CD}">
      <dgm:prSet/>
      <dgm:spPr/>
      <dgm:t>
        <a:bodyPr/>
        <a:lstStyle/>
        <a:p>
          <a:endParaRPr lang="en-US"/>
        </a:p>
      </dgm:t>
    </dgm:pt>
    <dgm:pt modelId="{C40786DE-9FA0-4FE0-987F-5D2D3EF94DE2}" type="sibTrans" cxnId="{6A2AC8B1-E884-40A2-A7E8-86A0CF7792CD}">
      <dgm:prSet/>
      <dgm:spPr/>
      <dgm:t>
        <a:bodyPr/>
        <a:lstStyle/>
        <a:p>
          <a:endParaRPr lang="en-US"/>
        </a:p>
      </dgm:t>
    </dgm:pt>
    <dgm:pt modelId="{EA0A0137-6197-41D1-A2E5-0F96CA3A48FD}">
      <dgm:prSet custT="1"/>
      <dgm:spPr/>
      <dgm:t>
        <a:bodyPr/>
        <a:lstStyle/>
        <a:p>
          <a:pPr>
            <a:defRPr cap="all"/>
          </a:pPr>
          <a:r>
            <a:rPr lang="en-US" sz="2000" dirty="0"/>
            <a:t>Wellbeing Spectrum Cover</a:t>
          </a:r>
        </a:p>
      </dgm:t>
    </dgm:pt>
    <dgm:pt modelId="{76417D5E-7108-4840-BF78-922FB29CADC2}" type="parTrans" cxnId="{C5749104-F231-485E-9911-7357F2AEE5AA}">
      <dgm:prSet/>
      <dgm:spPr/>
      <dgm:t>
        <a:bodyPr/>
        <a:lstStyle/>
        <a:p>
          <a:endParaRPr lang="en-US"/>
        </a:p>
      </dgm:t>
    </dgm:pt>
    <dgm:pt modelId="{CB702286-D57E-4077-BFF7-B8562D97E660}" type="sibTrans" cxnId="{C5749104-F231-485E-9911-7357F2AEE5AA}">
      <dgm:prSet/>
      <dgm:spPr/>
      <dgm:t>
        <a:bodyPr/>
        <a:lstStyle/>
        <a:p>
          <a:endParaRPr lang="en-US"/>
        </a:p>
      </dgm:t>
    </dgm:pt>
    <dgm:pt modelId="{A7FE3494-564E-49FB-BEF9-C7430C9DFBEB}">
      <dgm:prSet custT="1"/>
      <dgm:spPr/>
      <dgm:t>
        <a:bodyPr/>
        <a:lstStyle/>
        <a:p>
          <a:pPr>
            <a:defRPr cap="all"/>
          </a:pPr>
          <a:r>
            <a:rPr lang="en-US" sz="2000" dirty="0"/>
            <a:t>Integrate All Aspects</a:t>
          </a:r>
        </a:p>
      </dgm:t>
    </dgm:pt>
    <dgm:pt modelId="{3BE406B9-41DA-4457-B8BD-27723AAB5499}" type="parTrans" cxnId="{F9DB9462-8941-402D-BFDD-B5D9BBB5D1C9}">
      <dgm:prSet/>
      <dgm:spPr/>
      <dgm:t>
        <a:bodyPr/>
        <a:lstStyle/>
        <a:p>
          <a:endParaRPr lang="en-US"/>
        </a:p>
      </dgm:t>
    </dgm:pt>
    <dgm:pt modelId="{DE380945-690F-4166-9286-9DE77D3A095B}" type="sibTrans" cxnId="{F9DB9462-8941-402D-BFDD-B5D9BBB5D1C9}">
      <dgm:prSet/>
      <dgm:spPr/>
      <dgm:t>
        <a:bodyPr/>
        <a:lstStyle/>
        <a:p>
          <a:endParaRPr lang="en-US"/>
        </a:p>
      </dgm:t>
    </dgm:pt>
    <dgm:pt modelId="{69328EA4-FF7E-4650-8161-4059402E86CA}" type="pres">
      <dgm:prSet presAssocID="{6B338470-42B4-4229-A97D-A0BF56B2CA6C}" presName="root" presStyleCnt="0">
        <dgm:presLayoutVars>
          <dgm:dir/>
          <dgm:resizeHandles val="exact"/>
        </dgm:presLayoutVars>
      </dgm:prSet>
      <dgm:spPr/>
    </dgm:pt>
    <dgm:pt modelId="{A5969F40-DCDA-42D3-94C2-C51B9EB18A30}" type="pres">
      <dgm:prSet presAssocID="{1D5FDBA7-B8BA-481F-B024-AD7A986AAC5D}" presName="compNode" presStyleCnt="0"/>
      <dgm:spPr/>
    </dgm:pt>
    <dgm:pt modelId="{25531F80-67DD-4BA7-AA75-A14F59782A72}" type="pres">
      <dgm:prSet presAssocID="{1D5FDBA7-B8BA-481F-B024-AD7A986AAC5D}" presName="iconBgRect" presStyleLbl="bgShp" presStyleIdx="0" presStyleCnt="3"/>
      <dgm:spPr/>
    </dgm:pt>
    <dgm:pt modelId="{B5F5AE13-2FDB-4F91-87D5-591F920DA6EA}" type="pres">
      <dgm:prSet presAssocID="{1D5FDBA7-B8BA-481F-B024-AD7A986AAC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933F563-BF0E-4D7F-BFB4-B5A661968759}" type="pres">
      <dgm:prSet presAssocID="{1D5FDBA7-B8BA-481F-B024-AD7A986AAC5D}" presName="spaceRect" presStyleCnt="0"/>
      <dgm:spPr/>
    </dgm:pt>
    <dgm:pt modelId="{CC993343-20B0-4779-BEDC-66631117097F}" type="pres">
      <dgm:prSet presAssocID="{1D5FDBA7-B8BA-481F-B024-AD7A986AAC5D}" presName="textRect" presStyleLbl="revTx" presStyleIdx="0" presStyleCnt="3">
        <dgm:presLayoutVars>
          <dgm:chMax val="1"/>
          <dgm:chPref val="1"/>
        </dgm:presLayoutVars>
      </dgm:prSet>
      <dgm:spPr/>
    </dgm:pt>
    <dgm:pt modelId="{CBE35DFE-80EC-4992-A33A-6252B1797128}" type="pres">
      <dgm:prSet presAssocID="{C40786DE-9FA0-4FE0-987F-5D2D3EF94DE2}" presName="sibTrans" presStyleCnt="0"/>
      <dgm:spPr/>
    </dgm:pt>
    <dgm:pt modelId="{62A4465E-0F54-4A00-A2F5-0E27E157737E}" type="pres">
      <dgm:prSet presAssocID="{EA0A0137-6197-41D1-A2E5-0F96CA3A48FD}" presName="compNode" presStyleCnt="0"/>
      <dgm:spPr/>
    </dgm:pt>
    <dgm:pt modelId="{6FF72117-4234-4531-AA85-C706D5596C6C}" type="pres">
      <dgm:prSet presAssocID="{EA0A0137-6197-41D1-A2E5-0F96CA3A48FD}" presName="iconBgRect" presStyleLbl="bgShp" presStyleIdx="1" presStyleCnt="3"/>
      <dgm:spPr/>
    </dgm:pt>
    <dgm:pt modelId="{6C096EAE-FEE1-42F9-9B75-3C1BA1632C97}" type="pres">
      <dgm:prSet presAssocID="{EA0A0137-6197-41D1-A2E5-0F96CA3A48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Ticked with solid fill"/>
        </a:ext>
      </dgm:extLst>
    </dgm:pt>
    <dgm:pt modelId="{442BED7F-EF65-4476-8EDD-00E255542BA2}" type="pres">
      <dgm:prSet presAssocID="{EA0A0137-6197-41D1-A2E5-0F96CA3A48FD}" presName="spaceRect" presStyleCnt="0"/>
      <dgm:spPr/>
    </dgm:pt>
    <dgm:pt modelId="{15943C3B-ECDA-421B-B673-E704C35C6D24}" type="pres">
      <dgm:prSet presAssocID="{EA0A0137-6197-41D1-A2E5-0F96CA3A48FD}" presName="textRect" presStyleLbl="revTx" presStyleIdx="1" presStyleCnt="3">
        <dgm:presLayoutVars>
          <dgm:chMax val="1"/>
          <dgm:chPref val="1"/>
        </dgm:presLayoutVars>
      </dgm:prSet>
      <dgm:spPr/>
    </dgm:pt>
    <dgm:pt modelId="{DCFD5D57-EA17-4851-AC9A-974DCA4BDED6}" type="pres">
      <dgm:prSet presAssocID="{CB702286-D57E-4077-BFF7-B8562D97E660}" presName="sibTrans" presStyleCnt="0"/>
      <dgm:spPr/>
    </dgm:pt>
    <dgm:pt modelId="{B3CDF91C-4F01-4F6D-9F2A-68272DEF7765}" type="pres">
      <dgm:prSet presAssocID="{A7FE3494-564E-49FB-BEF9-C7430C9DFBEB}" presName="compNode" presStyleCnt="0"/>
      <dgm:spPr/>
    </dgm:pt>
    <dgm:pt modelId="{54E5540B-B0C7-4A6A-92C1-EEF0DB0B8CCE}" type="pres">
      <dgm:prSet presAssocID="{A7FE3494-564E-49FB-BEF9-C7430C9DFBEB}" presName="iconBgRect" presStyleLbl="bgShp" presStyleIdx="2" presStyleCnt="3"/>
      <dgm:spPr/>
    </dgm:pt>
    <dgm:pt modelId="{026029FC-40A5-4075-A5DF-9438662EB964}" type="pres">
      <dgm:prSet presAssocID="{A7FE3494-564E-49FB-BEF9-C7430C9DFB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47650C03-C0BA-494C-92FD-8AB794FBE5F4}" type="pres">
      <dgm:prSet presAssocID="{A7FE3494-564E-49FB-BEF9-C7430C9DFBEB}" presName="spaceRect" presStyleCnt="0"/>
      <dgm:spPr/>
    </dgm:pt>
    <dgm:pt modelId="{711781A5-4194-455D-8D0A-0BA9AEA59B4E}" type="pres">
      <dgm:prSet presAssocID="{A7FE3494-564E-49FB-BEF9-C7430C9DFB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749104-F231-485E-9911-7357F2AEE5AA}" srcId="{6B338470-42B4-4229-A97D-A0BF56B2CA6C}" destId="{EA0A0137-6197-41D1-A2E5-0F96CA3A48FD}" srcOrd="1" destOrd="0" parTransId="{76417D5E-7108-4840-BF78-922FB29CADC2}" sibTransId="{CB702286-D57E-4077-BFF7-B8562D97E660}"/>
    <dgm:cxn modelId="{45445A42-F126-420D-BA9E-5A654EF90658}" type="presOf" srcId="{EA0A0137-6197-41D1-A2E5-0F96CA3A48FD}" destId="{15943C3B-ECDA-421B-B673-E704C35C6D24}" srcOrd="0" destOrd="0" presId="urn:microsoft.com/office/officeart/2018/5/layout/IconCircleLabelList"/>
    <dgm:cxn modelId="{B8357E4D-2D55-4BD7-9C32-EA4C1DB03E98}" type="presOf" srcId="{A7FE3494-564E-49FB-BEF9-C7430C9DFBEB}" destId="{711781A5-4194-455D-8D0A-0BA9AEA59B4E}" srcOrd="0" destOrd="0" presId="urn:microsoft.com/office/officeart/2018/5/layout/IconCircleLabelList"/>
    <dgm:cxn modelId="{F9DB9462-8941-402D-BFDD-B5D9BBB5D1C9}" srcId="{6B338470-42B4-4229-A97D-A0BF56B2CA6C}" destId="{A7FE3494-564E-49FB-BEF9-C7430C9DFBEB}" srcOrd="2" destOrd="0" parTransId="{3BE406B9-41DA-4457-B8BD-27723AAB5499}" sibTransId="{DE380945-690F-4166-9286-9DE77D3A095B}"/>
    <dgm:cxn modelId="{6A2AC8B1-E884-40A2-A7E8-86A0CF7792CD}" srcId="{6B338470-42B4-4229-A97D-A0BF56B2CA6C}" destId="{1D5FDBA7-B8BA-481F-B024-AD7A986AAC5D}" srcOrd="0" destOrd="0" parTransId="{0F9A2F17-4663-443A-9DB9-5D766AE0C9BF}" sibTransId="{C40786DE-9FA0-4FE0-987F-5D2D3EF94DE2}"/>
    <dgm:cxn modelId="{2DCE77D0-AF33-4790-8D4E-6FF1947B59E8}" type="presOf" srcId="{6B338470-42B4-4229-A97D-A0BF56B2CA6C}" destId="{69328EA4-FF7E-4650-8161-4059402E86CA}" srcOrd="0" destOrd="0" presId="urn:microsoft.com/office/officeart/2018/5/layout/IconCircleLabelList"/>
    <dgm:cxn modelId="{8C535CE9-1A5A-49D4-8A81-BBB2C8542EBA}" type="presOf" srcId="{1D5FDBA7-B8BA-481F-B024-AD7A986AAC5D}" destId="{CC993343-20B0-4779-BEDC-66631117097F}" srcOrd="0" destOrd="0" presId="urn:microsoft.com/office/officeart/2018/5/layout/IconCircleLabelList"/>
    <dgm:cxn modelId="{B2D0ADD5-CFAC-471B-AB8B-4158BA53BB20}" type="presParOf" srcId="{69328EA4-FF7E-4650-8161-4059402E86CA}" destId="{A5969F40-DCDA-42D3-94C2-C51B9EB18A30}" srcOrd="0" destOrd="0" presId="urn:microsoft.com/office/officeart/2018/5/layout/IconCircleLabelList"/>
    <dgm:cxn modelId="{CBF1D451-EADE-4BED-9A4B-66C267A698FA}" type="presParOf" srcId="{A5969F40-DCDA-42D3-94C2-C51B9EB18A30}" destId="{25531F80-67DD-4BA7-AA75-A14F59782A72}" srcOrd="0" destOrd="0" presId="urn:microsoft.com/office/officeart/2018/5/layout/IconCircleLabelList"/>
    <dgm:cxn modelId="{BAB649AB-7706-4EBB-9950-E6E0704DC876}" type="presParOf" srcId="{A5969F40-DCDA-42D3-94C2-C51B9EB18A30}" destId="{B5F5AE13-2FDB-4F91-87D5-591F920DA6EA}" srcOrd="1" destOrd="0" presId="urn:microsoft.com/office/officeart/2018/5/layout/IconCircleLabelList"/>
    <dgm:cxn modelId="{45CF293F-C34A-41CF-82B2-C72DEE32C461}" type="presParOf" srcId="{A5969F40-DCDA-42D3-94C2-C51B9EB18A30}" destId="{D933F563-BF0E-4D7F-BFB4-B5A661968759}" srcOrd="2" destOrd="0" presId="urn:microsoft.com/office/officeart/2018/5/layout/IconCircleLabelList"/>
    <dgm:cxn modelId="{C569A9BF-A74F-4B40-8F69-B765D228A967}" type="presParOf" srcId="{A5969F40-DCDA-42D3-94C2-C51B9EB18A30}" destId="{CC993343-20B0-4779-BEDC-66631117097F}" srcOrd="3" destOrd="0" presId="urn:microsoft.com/office/officeart/2018/5/layout/IconCircleLabelList"/>
    <dgm:cxn modelId="{508C3D7A-9367-40E9-B04B-7F0C8D7B3E04}" type="presParOf" srcId="{69328EA4-FF7E-4650-8161-4059402E86CA}" destId="{CBE35DFE-80EC-4992-A33A-6252B1797128}" srcOrd="1" destOrd="0" presId="urn:microsoft.com/office/officeart/2018/5/layout/IconCircleLabelList"/>
    <dgm:cxn modelId="{FF21A2EE-045A-42E5-A455-EA85D6353098}" type="presParOf" srcId="{69328EA4-FF7E-4650-8161-4059402E86CA}" destId="{62A4465E-0F54-4A00-A2F5-0E27E157737E}" srcOrd="2" destOrd="0" presId="urn:microsoft.com/office/officeart/2018/5/layout/IconCircleLabelList"/>
    <dgm:cxn modelId="{0BC2CC14-735A-4899-8CCC-7917FA74DFD3}" type="presParOf" srcId="{62A4465E-0F54-4A00-A2F5-0E27E157737E}" destId="{6FF72117-4234-4531-AA85-C706D5596C6C}" srcOrd="0" destOrd="0" presId="urn:microsoft.com/office/officeart/2018/5/layout/IconCircleLabelList"/>
    <dgm:cxn modelId="{687DC175-D0EA-4006-BDCB-238294F8E3B2}" type="presParOf" srcId="{62A4465E-0F54-4A00-A2F5-0E27E157737E}" destId="{6C096EAE-FEE1-42F9-9B75-3C1BA1632C97}" srcOrd="1" destOrd="0" presId="urn:microsoft.com/office/officeart/2018/5/layout/IconCircleLabelList"/>
    <dgm:cxn modelId="{E8C206CA-2697-42DD-AE78-CFB5DF058BA5}" type="presParOf" srcId="{62A4465E-0F54-4A00-A2F5-0E27E157737E}" destId="{442BED7F-EF65-4476-8EDD-00E255542BA2}" srcOrd="2" destOrd="0" presId="urn:microsoft.com/office/officeart/2018/5/layout/IconCircleLabelList"/>
    <dgm:cxn modelId="{11BFF387-C0AC-424A-B032-C212C8F92A10}" type="presParOf" srcId="{62A4465E-0F54-4A00-A2F5-0E27E157737E}" destId="{15943C3B-ECDA-421B-B673-E704C35C6D24}" srcOrd="3" destOrd="0" presId="urn:microsoft.com/office/officeart/2018/5/layout/IconCircleLabelList"/>
    <dgm:cxn modelId="{7D0DF65D-B730-40FB-B4A0-9B25755F91E5}" type="presParOf" srcId="{69328EA4-FF7E-4650-8161-4059402E86CA}" destId="{DCFD5D57-EA17-4851-AC9A-974DCA4BDED6}" srcOrd="3" destOrd="0" presId="urn:microsoft.com/office/officeart/2018/5/layout/IconCircleLabelList"/>
    <dgm:cxn modelId="{C7914BFF-EB41-4612-B459-C89AD9C1DBA8}" type="presParOf" srcId="{69328EA4-FF7E-4650-8161-4059402E86CA}" destId="{B3CDF91C-4F01-4F6D-9F2A-68272DEF7765}" srcOrd="4" destOrd="0" presId="urn:microsoft.com/office/officeart/2018/5/layout/IconCircleLabelList"/>
    <dgm:cxn modelId="{8A8E35D0-CC70-4F61-A4B3-95FB932AD8BF}" type="presParOf" srcId="{B3CDF91C-4F01-4F6D-9F2A-68272DEF7765}" destId="{54E5540B-B0C7-4A6A-92C1-EEF0DB0B8CCE}" srcOrd="0" destOrd="0" presId="urn:microsoft.com/office/officeart/2018/5/layout/IconCircleLabelList"/>
    <dgm:cxn modelId="{90401DE2-B984-4A77-B62E-E5644F8FEF07}" type="presParOf" srcId="{B3CDF91C-4F01-4F6D-9F2A-68272DEF7765}" destId="{026029FC-40A5-4075-A5DF-9438662EB964}" srcOrd="1" destOrd="0" presId="urn:microsoft.com/office/officeart/2018/5/layout/IconCircleLabelList"/>
    <dgm:cxn modelId="{6F896427-28DF-4405-A1D4-B9FD815FA998}" type="presParOf" srcId="{B3CDF91C-4F01-4F6D-9F2A-68272DEF7765}" destId="{47650C03-C0BA-494C-92FD-8AB794FBE5F4}" srcOrd="2" destOrd="0" presId="urn:microsoft.com/office/officeart/2018/5/layout/IconCircleLabelList"/>
    <dgm:cxn modelId="{A1BED928-94CD-4E3A-8C6A-05909EC4594C}" type="presParOf" srcId="{B3CDF91C-4F01-4F6D-9F2A-68272DEF7765}" destId="{711781A5-4194-455D-8D0A-0BA9AEA59B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30B03-926D-40E0-AB8E-B6023C1D8F0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DFF00029-A50C-486F-AD36-997F3760EE43}">
      <dgm:prSet/>
      <dgm:spPr/>
      <dgm:t>
        <a:bodyPr/>
        <a:lstStyle/>
        <a:p>
          <a:r>
            <a:rPr lang="en-US" b="1" dirty="0"/>
            <a:t>Types of Analyses Possibilities:</a:t>
          </a:r>
        </a:p>
      </dgm:t>
    </dgm:pt>
    <dgm:pt modelId="{07862D6D-F981-4EA5-B869-C125FBD3C0F4}" type="parTrans" cxnId="{5DA836D1-7B2E-4ABD-A3BC-6B4609B662EC}">
      <dgm:prSet/>
      <dgm:spPr/>
      <dgm:t>
        <a:bodyPr/>
        <a:lstStyle/>
        <a:p>
          <a:endParaRPr lang="en-US"/>
        </a:p>
      </dgm:t>
    </dgm:pt>
    <dgm:pt modelId="{BE72BE51-079C-4697-BB35-52E7BAAF4179}" type="sibTrans" cxnId="{5DA836D1-7B2E-4ABD-A3BC-6B4609B662E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1F0EB46-8058-4B10-A77C-765431C72F10}">
      <dgm:prSet/>
      <dgm:spPr/>
      <dgm:t>
        <a:bodyPr/>
        <a:lstStyle/>
        <a:p>
          <a:r>
            <a:rPr lang="en-US" dirty="0"/>
            <a:t>List potential analyses techniques and metrics relevant to BS3 Community data.</a:t>
          </a:r>
        </a:p>
      </dgm:t>
    </dgm:pt>
    <dgm:pt modelId="{27201053-7D5C-40A3-8861-B047CBCB0CD8}" type="parTrans" cxnId="{344429B8-9772-43BA-8DDF-FA314E469E8E}">
      <dgm:prSet/>
      <dgm:spPr/>
      <dgm:t>
        <a:bodyPr/>
        <a:lstStyle/>
        <a:p>
          <a:endParaRPr lang="en-US"/>
        </a:p>
      </dgm:t>
    </dgm:pt>
    <dgm:pt modelId="{1B5FB29D-214A-4FF3-BDB5-29827C78FC7C}" type="sibTrans" cxnId="{344429B8-9772-43BA-8DDF-FA314E469E8E}">
      <dgm:prSet/>
      <dgm:spPr/>
      <dgm:t>
        <a:bodyPr/>
        <a:lstStyle/>
        <a:p>
          <a:endParaRPr lang="en-US"/>
        </a:p>
      </dgm:t>
    </dgm:pt>
    <dgm:pt modelId="{629F028A-5E32-45AB-816C-2E90CD283C99}">
      <dgm:prSet/>
      <dgm:spPr/>
      <dgm:t>
        <a:bodyPr/>
        <a:lstStyle/>
        <a:p>
          <a:r>
            <a:rPr lang="en-US" b="1" dirty="0"/>
            <a:t>Data Verification:</a:t>
          </a:r>
        </a:p>
      </dgm:t>
    </dgm:pt>
    <dgm:pt modelId="{62C8F13E-A320-4374-B1BB-84170CED0623}" type="parTrans" cxnId="{A0228D73-E819-492B-AD72-B7D034B9D775}">
      <dgm:prSet/>
      <dgm:spPr/>
      <dgm:t>
        <a:bodyPr/>
        <a:lstStyle/>
        <a:p>
          <a:endParaRPr lang="en-US"/>
        </a:p>
      </dgm:t>
    </dgm:pt>
    <dgm:pt modelId="{BE1051A8-399B-4E13-9712-EC04976D8F3E}" type="sibTrans" cxnId="{A0228D73-E819-492B-AD72-B7D034B9D7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9B110F1-1215-4385-B5D7-5CE047CFC8D8}">
      <dgm:prSet/>
      <dgm:spPr/>
      <dgm:t>
        <a:bodyPr/>
        <a:lstStyle/>
        <a:p>
          <a:r>
            <a:rPr lang="en-US"/>
            <a:t>Ensure existing data quality and completeness for accurate analytics.</a:t>
          </a:r>
        </a:p>
      </dgm:t>
    </dgm:pt>
    <dgm:pt modelId="{39EF4715-85EE-43F9-A148-A96C02C445C7}" type="parTrans" cxnId="{C1586947-2E7C-4764-942F-4001030A4086}">
      <dgm:prSet/>
      <dgm:spPr/>
      <dgm:t>
        <a:bodyPr/>
        <a:lstStyle/>
        <a:p>
          <a:endParaRPr lang="en-US"/>
        </a:p>
      </dgm:t>
    </dgm:pt>
    <dgm:pt modelId="{DA97326E-0A6E-40DE-A0EA-452E72D72725}" type="sibTrans" cxnId="{C1586947-2E7C-4764-942F-4001030A4086}">
      <dgm:prSet/>
      <dgm:spPr/>
      <dgm:t>
        <a:bodyPr/>
        <a:lstStyle/>
        <a:p>
          <a:endParaRPr lang="en-US"/>
        </a:p>
      </dgm:t>
    </dgm:pt>
    <dgm:pt modelId="{2985C0C0-FD7C-42EA-91CF-4AC48222A879}">
      <dgm:prSet/>
      <dgm:spPr/>
      <dgm:t>
        <a:bodyPr/>
        <a:lstStyle/>
        <a:p>
          <a:r>
            <a:rPr lang="en-US" b="1" dirty="0"/>
            <a:t>Confirmation with BS3 Community:</a:t>
          </a:r>
        </a:p>
      </dgm:t>
    </dgm:pt>
    <dgm:pt modelId="{75D3FCC2-F31F-4171-9F5A-93AB78E96478}" type="parTrans" cxnId="{2C2049F5-CF64-470D-8AAA-B0C7AF0BA8CC}">
      <dgm:prSet/>
      <dgm:spPr/>
      <dgm:t>
        <a:bodyPr/>
        <a:lstStyle/>
        <a:p>
          <a:endParaRPr lang="en-US"/>
        </a:p>
      </dgm:t>
    </dgm:pt>
    <dgm:pt modelId="{856566C2-D2DE-43C6-9555-4CB01890DFC9}" type="sibTrans" cxnId="{2C2049F5-CF64-470D-8AAA-B0C7AF0BA8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3462C39-E09E-443E-AACB-8CE411176348}">
      <dgm:prSet/>
      <dgm:spPr/>
      <dgm:t>
        <a:bodyPr/>
        <a:lstStyle/>
        <a:p>
          <a:r>
            <a:rPr lang="en-US"/>
            <a:t>Align with BS3 Community to validate the proposed analysis plan.</a:t>
          </a:r>
        </a:p>
      </dgm:t>
    </dgm:pt>
    <dgm:pt modelId="{75D0CD82-D9BF-4ECD-8D0F-D4308132A0C7}" type="parTrans" cxnId="{4155D378-231E-47C3-B895-30A2B2FE5834}">
      <dgm:prSet/>
      <dgm:spPr/>
      <dgm:t>
        <a:bodyPr/>
        <a:lstStyle/>
        <a:p>
          <a:endParaRPr lang="en-US"/>
        </a:p>
      </dgm:t>
    </dgm:pt>
    <dgm:pt modelId="{D3AA20B4-A235-4000-8B9E-DCDE3412E520}" type="sibTrans" cxnId="{4155D378-231E-47C3-B895-30A2B2FE5834}">
      <dgm:prSet/>
      <dgm:spPr/>
      <dgm:t>
        <a:bodyPr/>
        <a:lstStyle/>
        <a:p>
          <a:endParaRPr lang="en-US"/>
        </a:p>
      </dgm:t>
    </dgm:pt>
    <dgm:pt modelId="{7941C0D5-F02E-4854-ACF6-71145875F6D4}">
      <dgm:prSet/>
      <dgm:spPr/>
      <dgm:t>
        <a:bodyPr/>
        <a:lstStyle/>
        <a:p>
          <a:r>
            <a:rPr lang="en-US" b="1" dirty="0"/>
            <a:t>Analytics and KPI Development:</a:t>
          </a:r>
        </a:p>
      </dgm:t>
    </dgm:pt>
    <dgm:pt modelId="{3A6DAF49-F784-4E7F-B175-9293E63171DD}" type="parTrans" cxnId="{31A3800C-4A0A-4AA4-84F2-455A41A8E05A}">
      <dgm:prSet/>
      <dgm:spPr/>
      <dgm:t>
        <a:bodyPr/>
        <a:lstStyle/>
        <a:p>
          <a:endParaRPr lang="en-US"/>
        </a:p>
      </dgm:t>
    </dgm:pt>
    <dgm:pt modelId="{F1332386-8DF6-4A31-9F0D-88C6901B3969}" type="sibTrans" cxnId="{31A3800C-4A0A-4AA4-84F2-455A41A8E05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299F980-1F0A-4EAD-8FF6-C2F397693229}">
      <dgm:prSet/>
      <dgm:spPr/>
      <dgm:t>
        <a:bodyPr/>
        <a:lstStyle/>
        <a:p>
          <a:r>
            <a:rPr lang="en-US"/>
            <a:t>Initiate the process of data analytics and key performance indicator (KPI) tracking.</a:t>
          </a:r>
        </a:p>
      </dgm:t>
    </dgm:pt>
    <dgm:pt modelId="{DAAE95F8-9BBA-4B71-8164-7F653FAC1D4B}" type="parTrans" cxnId="{B32B8332-29EF-4C17-BB8F-1D358D0D9535}">
      <dgm:prSet/>
      <dgm:spPr/>
      <dgm:t>
        <a:bodyPr/>
        <a:lstStyle/>
        <a:p>
          <a:endParaRPr lang="en-US"/>
        </a:p>
      </dgm:t>
    </dgm:pt>
    <dgm:pt modelId="{DC28181C-39CF-4278-9259-6FB0CFE16B30}" type="sibTrans" cxnId="{B32B8332-29EF-4C17-BB8F-1D358D0D9535}">
      <dgm:prSet/>
      <dgm:spPr/>
      <dgm:t>
        <a:bodyPr/>
        <a:lstStyle/>
        <a:p>
          <a:endParaRPr lang="en-US"/>
        </a:p>
      </dgm:t>
    </dgm:pt>
    <dgm:pt modelId="{4D898D6A-59DD-4ACC-9A81-9CA8534341F5}">
      <dgm:prSet/>
      <dgm:spPr/>
      <dgm:t>
        <a:bodyPr/>
        <a:lstStyle/>
        <a:p>
          <a:r>
            <a:rPr lang="en-US" b="1" dirty="0"/>
            <a:t>Sample Report Creation:</a:t>
          </a:r>
        </a:p>
      </dgm:t>
    </dgm:pt>
    <dgm:pt modelId="{FE32C87B-C857-4500-B7CE-D326658A9AC5}" type="parTrans" cxnId="{D4E9CB15-DCC2-4592-A0B4-5D196BE6D748}">
      <dgm:prSet/>
      <dgm:spPr/>
      <dgm:t>
        <a:bodyPr/>
        <a:lstStyle/>
        <a:p>
          <a:endParaRPr lang="en-US"/>
        </a:p>
      </dgm:t>
    </dgm:pt>
    <dgm:pt modelId="{200950B9-CC68-4203-9477-670DE5C77415}" type="sibTrans" cxnId="{D4E9CB15-DCC2-4592-A0B4-5D196BE6D74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B842151-8FEA-4025-A2B8-2CB02403EAFF}">
      <dgm:prSet/>
      <dgm:spPr/>
      <dgm:t>
        <a:bodyPr/>
        <a:lstStyle/>
        <a:p>
          <a:r>
            <a:rPr lang="en-US"/>
            <a:t>Craft a sample report to demonstrate the insights and value of the analyses.</a:t>
          </a:r>
        </a:p>
      </dgm:t>
    </dgm:pt>
    <dgm:pt modelId="{2B6312B3-EB6D-419C-8ECF-9DA8B6E238AC}" type="parTrans" cxnId="{327CB35C-7E10-44D2-B5FB-01E53F39902B}">
      <dgm:prSet/>
      <dgm:spPr/>
      <dgm:t>
        <a:bodyPr/>
        <a:lstStyle/>
        <a:p>
          <a:endParaRPr lang="en-US"/>
        </a:p>
      </dgm:t>
    </dgm:pt>
    <dgm:pt modelId="{116E47FD-4F6A-494D-B7D7-7D838AB2AEA4}" type="sibTrans" cxnId="{327CB35C-7E10-44D2-B5FB-01E53F39902B}">
      <dgm:prSet/>
      <dgm:spPr/>
      <dgm:t>
        <a:bodyPr/>
        <a:lstStyle/>
        <a:p>
          <a:endParaRPr lang="en-US"/>
        </a:p>
      </dgm:t>
    </dgm:pt>
    <dgm:pt modelId="{D9057539-118D-4F18-A578-1E065F0A174D}">
      <dgm:prSet/>
      <dgm:spPr/>
      <dgm:t>
        <a:bodyPr/>
        <a:lstStyle/>
        <a:p>
          <a:r>
            <a:rPr lang="en-US" b="1" dirty="0"/>
            <a:t>Presentation of Ideas:</a:t>
          </a:r>
        </a:p>
      </dgm:t>
    </dgm:pt>
    <dgm:pt modelId="{88C7B8EC-3387-46E9-9201-0B1B4A5A7864}" type="parTrans" cxnId="{9BFA0D0A-32FD-4040-967D-B25BDC724030}">
      <dgm:prSet/>
      <dgm:spPr/>
      <dgm:t>
        <a:bodyPr/>
        <a:lstStyle/>
        <a:p>
          <a:endParaRPr lang="en-US"/>
        </a:p>
      </dgm:t>
    </dgm:pt>
    <dgm:pt modelId="{0C46801D-AFF9-4C2A-959E-A1F87B0AE684}" type="sibTrans" cxnId="{9BFA0D0A-32FD-4040-967D-B25BDC724030}">
      <dgm:prSet phldrT="6" phldr="0"/>
      <dgm:spPr/>
      <dgm:t>
        <a:bodyPr/>
        <a:lstStyle/>
        <a:p>
          <a:endParaRPr lang="en-US"/>
        </a:p>
      </dgm:t>
    </dgm:pt>
    <dgm:pt modelId="{E2189568-3F75-4533-BA96-3FD14A94DB25}">
      <dgm:prSet/>
      <dgm:spPr/>
      <dgm:t>
        <a:bodyPr/>
        <a:lstStyle/>
        <a:p>
          <a:r>
            <a:rPr lang="en-US" dirty="0"/>
            <a:t>Arrange a meeting to present initial ideas and sample findings to BS3 Community.</a:t>
          </a:r>
        </a:p>
      </dgm:t>
    </dgm:pt>
    <dgm:pt modelId="{FE697779-1E86-4FEC-959D-C043FD625221}" type="parTrans" cxnId="{9DBEF807-9E2B-48DF-BC3E-508BCB210104}">
      <dgm:prSet/>
      <dgm:spPr/>
      <dgm:t>
        <a:bodyPr/>
        <a:lstStyle/>
        <a:p>
          <a:endParaRPr lang="en-US"/>
        </a:p>
      </dgm:t>
    </dgm:pt>
    <dgm:pt modelId="{42100C25-1EB1-43E6-B2AC-D57D27158684}" type="sibTrans" cxnId="{9DBEF807-9E2B-48DF-BC3E-508BCB210104}">
      <dgm:prSet/>
      <dgm:spPr/>
      <dgm:t>
        <a:bodyPr/>
        <a:lstStyle/>
        <a:p>
          <a:endParaRPr lang="en-US"/>
        </a:p>
      </dgm:t>
    </dgm:pt>
    <dgm:pt modelId="{E45EF7C1-085A-4F40-91FD-A9608D41669A}" type="pres">
      <dgm:prSet presAssocID="{3E230B03-926D-40E0-AB8E-B6023C1D8F0D}" presName="Name0" presStyleCnt="0">
        <dgm:presLayoutVars>
          <dgm:dir/>
          <dgm:resizeHandles val="exact"/>
        </dgm:presLayoutVars>
      </dgm:prSet>
      <dgm:spPr/>
    </dgm:pt>
    <dgm:pt modelId="{37F54BDE-054F-424A-BFBC-C22A60D53F64}" type="pres">
      <dgm:prSet presAssocID="{DFF00029-A50C-486F-AD36-997F3760EE43}" presName="node" presStyleLbl="node1" presStyleIdx="0" presStyleCnt="6">
        <dgm:presLayoutVars>
          <dgm:bulletEnabled val="1"/>
        </dgm:presLayoutVars>
      </dgm:prSet>
      <dgm:spPr/>
    </dgm:pt>
    <dgm:pt modelId="{6456C594-A626-6C40-8138-E4A1AB3AC77D}" type="pres">
      <dgm:prSet presAssocID="{BE72BE51-079C-4697-BB35-52E7BAAF4179}" presName="sibTrans" presStyleLbl="sibTrans1D1" presStyleIdx="0" presStyleCnt="5"/>
      <dgm:spPr/>
    </dgm:pt>
    <dgm:pt modelId="{31FF4BF5-ECF2-9D45-A5D8-20DF0DCC16ED}" type="pres">
      <dgm:prSet presAssocID="{BE72BE51-079C-4697-BB35-52E7BAAF4179}" presName="connectorText" presStyleLbl="sibTrans1D1" presStyleIdx="0" presStyleCnt="5"/>
      <dgm:spPr/>
    </dgm:pt>
    <dgm:pt modelId="{13C45B10-4B88-9E47-950F-CC43A7FFE030}" type="pres">
      <dgm:prSet presAssocID="{629F028A-5E32-45AB-816C-2E90CD283C99}" presName="node" presStyleLbl="node1" presStyleIdx="1" presStyleCnt="6">
        <dgm:presLayoutVars>
          <dgm:bulletEnabled val="1"/>
        </dgm:presLayoutVars>
      </dgm:prSet>
      <dgm:spPr/>
    </dgm:pt>
    <dgm:pt modelId="{4F1B7F46-0332-9F42-B7E4-3F70A0A734A4}" type="pres">
      <dgm:prSet presAssocID="{BE1051A8-399B-4E13-9712-EC04976D8F3E}" presName="sibTrans" presStyleLbl="sibTrans1D1" presStyleIdx="1" presStyleCnt="5"/>
      <dgm:spPr/>
    </dgm:pt>
    <dgm:pt modelId="{473DDD08-4AFD-204C-8EA5-A4CBA5B43242}" type="pres">
      <dgm:prSet presAssocID="{BE1051A8-399B-4E13-9712-EC04976D8F3E}" presName="connectorText" presStyleLbl="sibTrans1D1" presStyleIdx="1" presStyleCnt="5"/>
      <dgm:spPr/>
    </dgm:pt>
    <dgm:pt modelId="{EA24B3FE-867F-A14B-B9CD-4B5A7D135A0A}" type="pres">
      <dgm:prSet presAssocID="{2985C0C0-FD7C-42EA-91CF-4AC48222A879}" presName="node" presStyleLbl="node1" presStyleIdx="2" presStyleCnt="6">
        <dgm:presLayoutVars>
          <dgm:bulletEnabled val="1"/>
        </dgm:presLayoutVars>
      </dgm:prSet>
      <dgm:spPr/>
    </dgm:pt>
    <dgm:pt modelId="{449C9F59-3050-0E48-8D29-BA286D51830F}" type="pres">
      <dgm:prSet presAssocID="{856566C2-D2DE-43C6-9555-4CB01890DFC9}" presName="sibTrans" presStyleLbl="sibTrans1D1" presStyleIdx="2" presStyleCnt="5"/>
      <dgm:spPr/>
    </dgm:pt>
    <dgm:pt modelId="{692C43DC-C2A2-084E-A542-BE8FDCB0E787}" type="pres">
      <dgm:prSet presAssocID="{856566C2-D2DE-43C6-9555-4CB01890DFC9}" presName="connectorText" presStyleLbl="sibTrans1D1" presStyleIdx="2" presStyleCnt="5"/>
      <dgm:spPr/>
    </dgm:pt>
    <dgm:pt modelId="{E594CB1E-71D4-2949-A941-28A2B0A292EC}" type="pres">
      <dgm:prSet presAssocID="{7941C0D5-F02E-4854-ACF6-71145875F6D4}" presName="node" presStyleLbl="node1" presStyleIdx="3" presStyleCnt="6">
        <dgm:presLayoutVars>
          <dgm:bulletEnabled val="1"/>
        </dgm:presLayoutVars>
      </dgm:prSet>
      <dgm:spPr/>
    </dgm:pt>
    <dgm:pt modelId="{413E4870-AD00-A945-A145-0775071BFEBF}" type="pres">
      <dgm:prSet presAssocID="{F1332386-8DF6-4A31-9F0D-88C6901B3969}" presName="sibTrans" presStyleLbl="sibTrans1D1" presStyleIdx="3" presStyleCnt="5"/>
      <dgm:spPr/>
    </dgm:pt>
    <dgm:pt modelId="{1D05744B-3909-4643-B104-7663D94BFAC8}" type="pres">
      <dgm:prSet presAssocID="{F1332386-8DF6-4A31-9F0D-88C6901B3969}" presName="connectorText" presStyleLbl="sibTrans1D1" presStyleIdx="3" presStyleCnt="5"/>
      <dgm:spPr/>
    </dgm:pt>
    <dgm:pt modelId="{A99909CA-AF19-7845-AFBF-C14D22785ABF}" type="pres">
      <dgm:prSet presAssocID="{4D898D6A-59DD-4ACC-9A81-9CA8534341F5}" presName="node" presStyleLbl="node1" presStyleIdx="4" presStyleCnt="6">
        <dgm:presLayoutVars>
          <dgm:bulletEnabled val="1"/>
        </dgm:presLayoutVars>
      </dgm:prSet>
      <dgm:spPr/>
    </dgm:pt>
    <dgm:pt modelId="{06BFD548-35BC-6E46-AFE4-4AFCAC368ED8}" type="pres">
      <dgm:prSet presAssocID="{200950B9-CC68-4203-9477-670DE5C77415}" presName="sibTrans" presStyleLbl="sibTrans1D1" presStyleIdx="4" presStyleCnt="5"/>
      <dgm:spPr/>
    </dgm:pt>
    <dgm:pt modelId="{6FD0AC72-EAAC-3844-A624-C8893FD908B6}" type="pres">
      <dgm:prSet presAssocID="{200950B9-CC68-4203-9477-670DE5C77415}" presName="connectorText" presStyleLbl="sibTrans1D1" presStyleIdx="4" presStyleCnt="5"/>
      <dgm:spPr/>
    </dgm:pt>
    <dgm:pt modelId="{D48125EF-3140-5149-91E2-80C089096E22}" type="pres">
      <dgm:prSet presAssocID="{D9057539-118D-4F18-A578-1E065F0A174D}" presName="node" presStyleLbl="node1" presStyleIdx="5" presStyleCnt="6">
        <dgm:presLayoutVars>
          <dgm:bulletEnabled val="1"/>
        </dgm:presLayoutVars>
      </dgm:prSet>
      <dgm:spPr/>
    </dgm:pt>
  </dgm:ptLst>
  <dgm:cxnLst>
    <dgm:cxn modelId="{9DBEF807-9E2B-48DF-BC3E-508BCB210104}" srcId="{D9057539-118D-4F18-A578-1E065F0A174D}" destId="{E2189568-3F75-4533-BA96-3FD14A94DB25}" srcOrd="0" destOrd="0" parTransId="{FE697779-1E86-4FEC-959D-C043FD625221}" sibTransId="{42100C25-1EB1-43E6-B2AC-D57D27158684}"/>
    <dgm:cxn modelId="{9BFA0D0A-32FD-4040-967D-B25BDC724030}" srcId="{3E230B03-926D-40E0-AB8E-B6023C1D8F0D}" destId="{D9057539-118D-4F18-A578-1E065F0A174D}" srcOrd="5" destOrd="0" parTransId="{88C7B8EC-3387-46E9-9201-0B1B4A5A7864}" sibTransId="{0C46801D-AFF9-4C2A-959E-A1F87B0AE684}"/>
    <dgm:cxn modelId="{31A3800C-4A0A-4AA4-84F2-455A41A8E05A}" srcId="{3E230B03-926D-40E0-AB8E-B6023C1D8F0D}" destId="{7941C0D5-F02E-4854-ACF6-71145875F6D4}" srcOrd="3" destOrd="0" parTransId="{3A6DAF49-F784-4E7F-B175-9293E63171DD}" sibTransId="{F1332386-8DF6-4A31-9F0D-88C6901B3969}"/>
    <dgm:cxn modelId="{D4E9CB15-DCC2-4592-A0B4-5D196BE6D748}" srcId="{3E230B03-926D-40E0-AB8E-B6023C1D8F0D}" destId="{4D898D6A-59DD-4ACC-9A81-9CA8534341F5}" srcOrd="4" destOrd="0" parTransId="{FE32C87B-C857-4500-B7CE-D326658A9AC5}" sibTransId="{200950B9-CC68-4203-9477-670DE5C77415}"/>
    <dgm:cxn modelId="{8F432518-153E-D140-BA49-421D477BD239}" type="presOf" srcId="{200950B9-CC68-4203-9477-670DE5C77415}" destId="{06BFD548-35BC-6E46-AFE4-4AFCAC368ED8}" srcOrd="0" destOrd="0" presId="urn:microsoft.com/office/officeart/2016/7/layout/RepeatingBendingProcessNew"/>
    <dgm:cxn modelId="{359B222D-1DF2-B848-9E94-CA1AB5524805}" type="presOf" srcId="{4D898D6A-59DD-4ACC-9A81-9CA8534341F5}" destId="{A99909CA-AF19-7845-AFBF-C14D22785ABF}" srcOrd="0" destOrd="0" presId="urn:microsoft.com/office/officeart/2016/7/layout/RepeatingBendingProcessNew"/>
    <dgm:cxn modelId="{B32B8332-29EF-4C17-BB8F-1D358D0D9535}" srcId="{7941C0D5-F02E-4854-ACF6-71145875F6D4}" destId="{3299F980-1F0A-4EAD-8FF6-C2F397693229}" srcOrd="0" destOrd="0" parTransId="{DAAE95F8-9BBA-4B71-8164-7F653FAC1D4B}" sibTransId="{DC28181C-39CF-4278-9259-6FB0CFE16B30}"/>
    <dgm:cxn modelId="{395A603E-6F5F-B74C-BAF0-076112108A96}" type="presOf" srcId="{E2189568-3F75-4533-BA96-3FD14A94DB25}" destId="{D48125EF-3140-5149-91E2-80C089096E22}" srcOrd="0" destOrd="1" presId="urn:microsoft.com/office/officeart/2016/7/layout/RepeatingBendingProcessNew"/>
    <dgm:cxn modelId="{1209A43F-AC5D-3245-B32C-B941AFA3134E}" type="presOf" srcId="{856566C2-D2DE-43C6-9555-4CB01890DFC9}" destId="{692C43DC-C2A2-084E-A542-BE8FDCB0E787}" srcOrd="1" destOrd="0" presId="urn:microsoft.com/office/officeart/2016/7/layout/RepeatingBendingProcessNew"/>
    <dgm:cxn modelId="{C1586947-2E7C-4764-942F-4001030A4086}" srcId="{629F028A-5E32-45AB-816C-2E90CD283C99}" destId="{A9B110F1-1215-4385-B5D7-5CE047CFC8D8}" srcOrd="0" destOrd="0" parTransId="{39EF4715-85EE-43F9-A148-A96C02C445C7}" sibTransId="{DA97326E-0A6E-40DE-A0EA-452E72D72725}"/>
    <dgm:cxn modelId="{EF63CD4B-F190-0343-92C9-1A56E97B2205}" type="presOf" srcId="{F1332386-8DF6-4A31-9F0D-88C6901B3969}" destId="{413E4870-AD00-A945-A145-0775071BFEBF}" srcOrd="0" destOrd="0" presId="urn:microsoft.com/office/officeart/2016/7/layout/RepeatingBendingProcessNew"/>
    <dgm:cxn modelId="{EC4A094C-7D28-F747-9799-D1D401E9491D}" type="presOf" srcId="{BE72BE51-079C-4697-BB35-52E7BAAF4179}" destId="{6456C594-A626-6C40-8138-E4A1AB3AC77D}" srcOrd="0" destOrd="0" presId="urn:microsoft.com/office/officeart/2016/7/layout/RepeatingBendingProcessNew"/>
    <dgm:cxn modelId="{327CB35C-7E10-44D2-B5FB-01E53F39902B}" srcId="{4D898D6A-59DD-4ACC-9A81-9CA8534341F5}" destId="{6B842151-8FEA-4025-A2B8-2CB02403EAFF}" srcOrd="0" destOrd="0" parTransId="{2B6312B3-EB6D-419C-8ECF-9DA8B6E238AC}" sibTransId="{116E47FD-4F6A-494D-B7D7-7D838AB2AEA4}"/>
    <dgm:cxn modelId="{A0228D73-E819-492B-AD72-B7D034B9D775}" srcId="{3E230B03-926D-40E0-AB8E-B6023C1D8F0D}" destId="{629F028A-5E32-45AB-816C-2E90CD283C99}" srcOrd="1" destOrd="0" parTransId="{62C8F13E-A320-4374-B1BB-84170CED0623}" sibTransId="{BE1051A8-399B-4E13-9712-EC04976D8F3E}"/>
    <dgm:cxn modelId="{4155D378-231E-47C3-B895-30A2B2FE5834}" srcId="{2985C0C0-FD7C-42EA-91CF-4AC48222A879}" destId="{03462C39-E09E-443E-AACB-8CE411176348}" srcOrd="0" destOrd="0" parTransId="{75D0CD82-D9BF-4ECD-8D0F-D4308132A0C7}" sibTransId="{D3AA20B4-A235-4000-8B9E-DCDE3412E520}"/>
    <dgm:cxn modelId="{3F272979-6FDE-3940-88EB-AFAF12F1C2EF}" type="presOf" srcId="{6B842151-8FEA-4025-A2B8-2CB02403EAFF}" destId="{A99909CA-AF19-7845-AFBF-C14D22785ABF}" srcOrd="0" destOrd="1" presId="urn:microsoft.com/office/officeart/2016/7/layout/RepeatingBendingProcessNew"/>
    <dgm:cxn modelId="{99536A7A-6CD0-FD44-8F75-0A955A07E266}" type="presOf" srcId="{7941C0D5-F02E-4854-ACF6-71145875F6D4}" destId="{E594CB1E-71D4-2949-A941-28A2B0A292EC}" srcOrd="0" destOrd="0" presId="urn:microsoft.com/office/officeart/2016/7/layout/RepeatingBendingProcessNew"/>
    <dgm:cxn modelId="{732FEF7D-4B34-C845-9570-CFCB7F0AAB47}" type="presOf" srcId="{3E230B03-926D-40E0-AB8E-B6023C1D8F0D}" destId="{E45EF7C1-085A-4F40-91FD-A9608D41669A}" srcOrd="0" destOrd="0" presId="urn:microsoft.com/office/officeart/2016/7/layout/RepeatingBendingProcessNew"/>
    <dgm:cxn modelId="{8834C584-BAD4-F941-912B-C972CBF59DB4}" type="presOf" srcId="{200950B9-CC68-4203-9477-670DE5C77415}" destId="{6FD0AC72-EAAC-3844-A624-C8893FD908B6}" srcOrd="1" destOrd="0" presId="urn:microsoft.com/office/officeart/2016/7/layout/RepeatingBendingProcessNew"/>
    <dgm:cxn modelId="{D166FB88-4456-324E-9169-FB7E2A084249}" type="presOf" srcId="{DFF00029-A50C-486F-AD36-997F3760EE43}" destId="{37F54BDE-054F-424A-BFBC-C22A60D53F64}" srcOrd="0" destOrd="0" presId="urn:microsoft.com/office/officeart/2016/7/layout/RepeatingBendingProcessNew"/>
    <dgm:cxn modelId="{16F06A94-9AD2-1448-A20D-D05E40A06BD3}" type="presOf" srcId="{856566C2-D2DE-43C6-9555-4CB01890DFC9}" destId="{449C9F59-3050-0E48-8D29-BA286D51830F}" srcOrd="0" destOrd="0" presId="urn:microsoft.com/office/officeart/2016/7/layout/RepeatingBendingProcessNew"/>
    <dgm:cxn modelId="{F6395F9F-32B8-1E45-A853-8981719F8C1B}" type="presOf" srcId="{BE1051A8-399B-4E13-9712-EC04976D8F3E}" destId="{4F1B7F46-0332-9F42-B7E4-3F70A0A734A4}" srcOrd="0" destOrd="0" presId="urn:microsoft.com/office/officeart/2016/7/layout/RepeatingBendingProcessNew"/>
    <dgm:cxn modelId="{0DD8D4A9-F006-DD41-B8C9-A65D55A42507}" type="presOf" srcId="{F1332386-8DF6-4A31-9F0D-88C6901B3969}" destId="{1D05744B-3909-4643-B104-7663D94BFAC8}" srcOrd="1" destOrd="0" presId="urn:microsoft.com/office/officeart/2016/7/layout/RepeatingBendingProcessNew"/>
    <dgm:cxn modelId="{16A66FAF-7EBF-3B4F-97C1-FF07CEF0D4BE}" type="presOf" srcId="{BE72BE51-079C-4697-BB35-52E7BAAF4179}" destId="{31FF4BF5-ECF2-9D45-A5D8-20DF0DCC16ED}" srcOrd="1" destOrd="0" presId="urn:microsoft.com/office/officeart/2016/7/layout/RepeatingBendingProcessNew"/>
    <dgm:cxn modelId="{35ECABB3-0BD1-9041-AA35-FDBD531A2E00}" type="presOf" srcId="{E1F0EB46-8058-4B10-A77C-765431C72F10}" destId="{37F54BDE-054F-424A-BFBC-C22A60D53F64}" srcOrd="0" destOrd="1" presId="urn:microsoft.com/office/officeart/2016/7/layout/RepeatingBendingProcessNew"/>
    <dgm:cxn modelId="{5CAC8AB7-A69D-AC4E-AFD8-1D6E5BFDB929}" type="presOf" srcId="{A9B110F1-1215-4385-B5D7-5CE047CFC8D8}" destId="{13C45B10-4B88-9E47-950F-CC43A7FFE030}" srcOrd="0" destOrd="1" presId="urn:microsoft.com/office/officeart/2016/7/layout/RepeatingBendingProcessNew"/>
    <dgm:cxn modelId="{344429B8-9772-43BA-8DDF-FA314E469E8E}" srcId="{DFF00029-A50C-486F-AD36-997F3760EE43}" destId="{E1F0EB46-8058-4B10-A77C-765431C72F10}" srcOrd="0" destOrd="0" parTransId="{27201053-7D5C-40A3-8861-B047CBCB0CD8}" sibTransId="{1B5FB29D-214A-4FF3-BDB5-29827C78FC7C}"/>
    <dgm:cxn modelId="{3C0EC1BC-4ACF-2649-A5BC-F5B63A92334E}" type="presOf" srcId="{03462C39-E09E-443E-AACB-8CE411176348}" destId="{EA24B3FE-867F-A14B-B9CD-4B5A7D135A0A}" srcOrd="0" destOrd="1" presId="urn:microsoft.com/office/officeart/2016/7/layout/RepeatingBendingProcessNew"/>
    <dgm:cxn modelId="{34AC48BE-AC52-004F-8631-05CD7A8E2526}" type="presOf" srcId="{2985C0C0-FD7C-42EA-91CF-4AC48222A879}" destId="{EA24B3FE-867F-A14B-B9CD-4B5A7D135A0A}" srcOrd="0" destOrd="0" presId="urn:microsoft.com/office/officeart/2016/7/layout/RepeatingBendingProcessNew"/>
    <dgm:cxn modelId="{5DA836D1-7B2E-4ABD-A3BC-6B4609B662EC}" srcId="{3E230B03-926D-40E0-AB8E-B6023C1D8F0D}" destId="{DFF00029-A50C-486F-AD36-997F3760EE43}" srcOrd="0" destOrd="0" parTransId="{07862D6D-F981-4EA5-B869-C125FBD3C0F4}" sibTransId="{BE72BE51-079C-4697-BB35-52E7BAAF4179}"/>
    <dgm:cxn modelId="{5729E3DE-02A8-BB4F-808C-2F0C2863EA02}" type="presOf" srcId="{D9057539-118D-4F18-A578-1E065F0A174D}" destId="{D48125EF-3140-5149-91E2-80C089096E22}" srcOrd="0" destOrd="0" presId="urn:microsoft.com/office/officeart/2016/7/layout/RepeatingBendingProcessNew"/>
    <dgm:cxn modelId="{176DA0E4-B886-C244-ABDB-1ACD9CF51B3C}" type="presOf" srcId="{3299F980-1F0A-4EAD-8FF6-C2F397693229}" destId="{E594CB1E-71D4-2949-A941-28A2B0A292EC}" srcOrd="0" destOrd="1" presId="urn:microsoft.com/office/officeart/2016/7/layout/RepeatingBendingProcessNew"/>
    <dgm:cxn modelId="{DADBE6EB-B4CD-4645-97B3-654088B74CCB}" type="presOf" srcId="{629F028A-5E32-45AB-816C-2E90CD283C99}" destId="{13C45B10-4B88-9E47-950F-CC43A7FFE030}" srcOrd="0" destOrd="0" presId="urn:microsoft.com/office/officeart/2016/7/layout/RepeatingBendingProcessNew"/>
    <dgm:cxn modelId="{424099F1-006E-C542-AA7D-63028659B020}" type="presOf" srcId="{BE1051A8-399B-4E13-9712-EC04976D8F3E}" destId="{473DDD08-4AFD-204C-8EA5-A4CBA5B43242}" srcOrd="1" destOrd="0" presId="urn:microsoft.com/office/officeart/2016/7/layout/RepeatingBendingProcessNew"/>
    <dgm:cxn modelId="{2C2049F5-CF64-470D-8AAA-B0C7AF0BA8CC}" srcId="{3E230B03-926D-40E0-AB8E-B6023C1D8F0D}" destId="{2985C0C0-FD7C-42EA-91CF-4AC48222A879}" srcOrd="2" destOrd="0" parTransId="{75D3FCC2-F31F-4171-9F5A-93AB78E96478}" sibTransId="{856566C2-D2DE-43C6-9555-4CB01890DFC9}"/>
    <dgm:cxn modelId="{F91532E4-6F95-984B-9424-310CD34CAF72}" type="presParOf" srcId="{E45EF7C1-085A-4F40-91FD-A9608D41669A}" destId="{37F54BDE-054F-424A-BFBC-C22A60D53F64}" srcOrd="0" destOrd="0" presId="urn:microsoft.com/office/officeart/2016/7/layout/RepeatingBendingProcessNew"/>
    <dgm:cxn modelId="{E30F0F2B-7953-664D-8056-B0891D4946DF}" type="presParOf" srcId="{E45EF7C1-085A-4F40-91FD-A9608D41669A}" destId="{6456C594-A626-6C40-8138-E4A1AB3AC77D}" srcOrd="1" destOrd="0" presId="urn:microsoft.com/office/officeart/2016/7/layout/RepeatingBendingProcessNew"/>
    <dgm:cxn modelId="{04FB5994-5606-924F-919E-90BA51CDD0E3}" type="presParOf" srcId="{6456C594-A626-6C40-8138-E4A1AB3AC77D}" destId="{31FF4BF5-ECF2-9D45-A5D8-20DF0DCC16ED}" srcOrd="0" destOrd="0" presId="urn:microsoft.com/office/officeart/2016/7/layout/RepeatingBendingProcessNew"/>
    <dgm:cxn modelId="{315D76CD-2227-F847-9DA9-FC27FEC6E0BF}" type="presParOf" srcId="{E45EF7C1-085A-4F40-91FD-A9608D41669A}" destId="{13C45B10-4B88-9E47-950F-CC43A7FFE030}" srcOrd="2" destOrd="0" presId="urn:microsoft.com/office/officeart/2016/7/layout/RepeatingBendingProcessNew"/>
    <dgm:cxn modelId="{142B62C1-E40B-2544-B6E9-547082DA15E2}" type="presParOf" srcId="{E45EF7C1-085A-4F40-91FD-A9608D41669A}" destId="{4F1B7F46-0332-9F42-B7E4-3F70A0A734A4}" srcOrd="3" destOrd="0" presId="urn:microsoft.com/office/officeart/2016/7/layout/RepeatingBendingProcessNew"/>
    <dgm:cxn modelId="{863B0D93-E3AA-014C-947F-D08D051E72DB}" type="presParOf" srcId="{4F1B7F46-0332-9F42-B7E4-3F70A0A734A4}" destId="{473DDD08-4AFD-204C-8EA5-A4CBA5B43242}" srcOrd="0" destOrd="0" presId="urn:microsoft.com/office/officeart/2016/7/layout/RepeatingBendingProcessNew"/>
    <dgm:cxn modelId="{A996D454-4736-1247-A8F7-CA5BBF1E6C86}" type="presParOf" srcId="{E45EF7C1-085A-4F40-91FD-A9608D41669A}" destId="{EA24B3FE-867F-A14B-B9CD-4B5A7D135A0A}" srcOrd="4" destOrd="0" presId="urn:microsoft.com/office/officeart/2016/7/layout/RepeatingBendingProcessNew"/>
    <dgm:cxn modelId="{32FBC5C4-EAFE-8E45-86AD-E69F1BD74C54}" type="presParOf" srcId="{E45EF7C1-085A-4F40-91FD-A9608D41669A}" destId="{449C9F59-3050-0E48-8D29-BA286D51830F}" srcOrd="5" destOrd="0" presId="urn:microsoft.com/office/officeart/2016/7/layout/RepeatingBendingProcessNew"/>
    <dgm:cxn modelId="{8DED11EC-82B4-B44E-B269-D436CD62D4B6}" type="presParOf" srcId="{449C9F59-3050-0E48-8D29-BA286D51830F}" destId="{692C43DC-C2A2-084E-A542-BE8FDCB0E787}" srcOrd="0" destOrd="0" presId="urn:microsoft.com/office/officeart/2016/7/layout/RepeatingBendingProcessNew"/>
    <dgm:cxn modelId="{2E7DD115-9CB5-8D49-9BA4-68866C55DF63}" type="presParOf" srcId="{E45EF7C1-085A-4F40-91FD-A9608D41669A}" destId="{E594CB1E-71D4-2949-A941-28A2B0A292EC}" srcOrd="6" destOrd="0" presId="urn:microsoft.com/office/officeart/2016/7/layout/RepeatingBendingProcessNew"/>
    <dgm:cxn modelId="{80E33AFF-F32E-1541-AA92-0699EBD79CBD}" type="presParOf" srcId="{E45EF7C1-085A-4F40-91FD-A9608D41669A}" destId="{413E4870-AD00-A945-A145-0775071BFEBF}" srcOrd="7" destOrd="0" presId="urn:microsoft.com/office/officeart/2016/7/layout/RepeatingBendingProcessNew"/>
    <dgm:cxn modelId="{23A7CD1F-64DE-9E41-ACDA-2E7D53FD506B}" type="presParOf" srcId="{413E4870-AD00-A945-A145-0775071BFEBF}" destId="{1D05744B-3909-4643-B104-7663D94BFAC8}" srcOrd="0" destOrd="0" presId="urn:microsoft.com/office/officeart/2016/7/layout/RepeatingBendingProcessNew"/>
    <dgm:cxn modelId="{E98FFAD6-BAD2-DD40-B5C5-5F9629582340}" type="presParOf" srcId="{E45EF7C1-085A-4F40-91FD-A9608D41669A}" destId="{A99909CA-AF19-7845-AFBF-C14D22785ABF}" srcOrd="8" destOrd="0" presId="urn:microsoft.com/office/officeart/2016/7/layout/RepeatingBendingProcessNew"/>
    <dgm:cxn modelId="{3103D2AE-92E7-7540-9CF9-9A1944DB0F1E}" type="presParOf" srcId="{E45EF7C1-085A-4F40-91FD-A9608D41669A}" destId="{06BFD548-35BC-6E46-AFE4-4AFCAC368ED8}" srcOrd="9" destOrd="0" presId="urn:microsoft.com/office/officeart/2016/7/layout/RepeatingBendingProcessNew"/>
    <dgm:cxn modelId="{CCFA805D-AF45-AF4E-B2AF-657233E00AE0}" type="presParOf" srcId="{06BFD548-35BC-6E46-AFE4-4AFCAC368ED8}" destId="{6FD0AC72-EAAC-3844-A624-C8893FD908B6}" srcOrd="0" destOrd="0" presId="urn:microsoft.com/office/officeart/2016/7/layout/RepeatingBendingProcessNew"/>
    <dgm:cxn modelId="{504AA612-F43E-8948-94B4-695C61587F27}" type="presParOf" srcId="{E45EF7C1-085A-4F40-91FD-A9608D41669A}" destId="{D48125EF-3140-5149-91E2-80C089096E2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10EF9-AB8E-43E4-8221-B9168A60CC40}">
      <dsp:nvSpPr>
        <dsp:cNvPr id="0" name=""/>
        <dsp:cNvSpPr/>
      </dsp:nvSpPr>
      <dsp:spPr>
        <a:xfrm>
          <a:off x="382927" y="322819"/>
          <a:ext cx="625693" cy="625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41D6A-07C5-4DC5-B19A-86669E2AC4F4}">
      <dsp:nvSpPr>
        <dsp:cNvPr id="0" name=""/>
        <dsp:cNvSpPr/>
      </dsp:nvSpPr>
      <dsp:spPr>
        <a:xfrm>
          <a:off x="559" y="1168378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Emotional</a:t>
          </a:r>
        </a:p>
      </dsp:txBody>
      <dsp:txXfrm>
        <a:off x="559" y="1168378"/>
        <a:ext cx="1390429" cy="556171"/>
      </dsp:txXfrm>
    </dsp:sp>
    <dsp:sp modelId="{7F7352A4-D196-4D0C-982C-0619DFAE2BF7}">
      <dsp:nvSpPr>
        <dsp:cNvPr id="0" name=""/>
        <dsp:cNvSpPr/>
      </dsp:nvSpPr>
      <dsp:spPr>
        <a:xfrm>
          <a:off x="2016682" y="322819"/>
          <a:ext cx="625693" cy="625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D8A9D-2EDF-463C-A79F-E94914117957}">
      <dsp:nvSpPr>
        <dsp:cNvPr id="0" name=""/>
        <dsp:cNvSpPr/>
      </dsp:nvSpPr>
      <dsp:spPr>
        <a:xfrm>
          <a:off x="1634314" y="1168378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Social</a:t>
          </a:r>
        </a:p>
      </dsp:txBody>
      <dsp:txXfrm>
        <a:off x="1634314" y="1168378"/>
        <a:ext cx="1390429" cy="556171"/>
      </dsp:txXfrm>
    </dsp:sp>
    <dsp:sp modelId="{EBB8C49A-CC95-4DAB-9493-D14B46CE124E}">
      <dsp:nvSpPr>
        <dsp:cNvPr id="0" name=""/>
        <dsp:cNvSpPr/>
      </dsp:nvSpPr>
      <dsp:spPr>
        <a:xfrm>
          <a:off x="382927" y="2072158"/>
          <a:ext cx="625693" cy="6256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A38AC-DECA-4D8F-9951-EB4B69CC69D7}">
      <dsp:nvSpPr>
        <dsp:cNvPr id="0" name=""/>
        <dsp:cNvSpPr/>
      </dsp:nvSpPr>
      <dsp:spPr>
        <a:xfrm>
          <a:off x="559" y="2917717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Community</a:t>
          </a:r>
        </a:p>
      </dsp:txBody>
      <dsp:txXfrm>
        <a:off x="559" y="2917717"/>
        <a:ext cx="1390429" cy="556171"/>
      </dsp:txXfrm>
    </dsp:sp>
    <dsp:sp modelId="{7ABEB922-5FBB-4124-976E-B1A88EA1FE7C}">
      <dsp:nvSpPr>
        <dsp:cNvPr id="0" name=""/>
        <dsp:cNvSpPr/>
      </dsp:nvSpPr>
      <dsp:spPr>
        <a:xfrm>
          <a:off x="2016682" y="2072158"/>
          <a:ext cx="625693" cy="6256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BD64-D26F-4CB3-925F-78EAC8544FF0}">
      <dsp:nvSpPr>
        <dsp:cNvPr id="0" name=""/>
        <dsp:cNvSpPr/>
      </dsp:nvSpPr>
      <dsp:spPr>
        <a:xfrm>
          <a:off x="1634314" y="2917717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Intellectual</a:t>
          </a:r>
        </a:p>
      </dsp:txBody>
      <dsp:txXfrm>
        <a:off x="1634314" y="2917717"/>
        <a:ext cx="1390429" cy="556171"/>
      </dsp:txXfrm>
    </dsp:sp>
    <dsp:sp modelId="{3B49253F-4D8C-4906-9EFB-BD87CF7C7487}">
      <dsp:nvSpPr>
        <dsp:cNvPr id="0" name=""/>
        <dsp:cNvSpPr/>
      </dsp:nvSpPr>
      <dsp:spPr>
        <a:xfrm>
          <a:off x="382927" y="3821496"/>
          <a:ext cx="625693" cy="6256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D43B-0A8B-4424-82C7-B7B37302C123}">
      <dsp:nvSpPr>
        <dsp:cNvPr id="0" name=""/>
        <dsp:cNvSpPr/>
      </dsp:nvSpPr>
      <dsp:spPr>
        <a:xfrm>
          <a:off x="559" y="4667055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Physical</a:t>
          </a:r>
        </a:p>
      </dsp:txBody>
      <dsp:txXfrm>
        <a:off x="559" y="4667055"/>
        <a:ext cx="1390429" cy="556171"/>
      </dsp:txXfrm>
    </dsp:sp>
    <dsp:sp modelId="{A2066878-BC07-4828-9476-847DB5A89769}">
      <dsp:nvSpPr>
        <dsp:cNvPr id="0" name=""/>
        <dsp:cNvSpPr/>
      </dsp:nvSpPr>
      <dsp:spPr>
        <a:xfrm>
          <a:off x="2016682" y="3821496"/>
          <a:ext cx="625693" cy="6256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42630-05CC-4AAA-9932-61D429A83B82}">
      <dsp:nvSpPr>
        <dsp:cNvPr id="0" name=""/>
        <dsp:cNvSpPr/>
      </dsp:nvSpPr>
      <dsp:spPr>
        <a:xfrm>
          <a:off x="1634314" y="4667055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Environmental</a:t>
          </a:r>
        </a:p>
      </dsp:txBody>
      <dsp:txXfrm>
        <a:off x="1634314" y="4667055"/>
        <a:ext cx="1390429" cy="556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31F80-67DD-4BA7-AA75-A14F59782A72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5AE13-2FDB-4F91-87D5-591F920DA6EA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93343-20B0-4779-BEDC-66631117097F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Mission and Charter Commitment</a:t>
          </a:r>
        </a:p>
      </dsp:txBody>
      <dsp:txXfrm>
        <a:off x="93445" y="3018902"/>
        <a:ext cx="3206250" cy="720000"/>
      </dsp:txXfrm>
    </dsp:sp>
    <dsp:sp modelId="{6FF72117-4234-4531-AA85-C706D5596C6C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96EAE-FEE1-42F9-9B75-3C1BA1632C97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43C3B-ECDA-421B-B673-E704C35C6D2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Wellbeing Spectrum Cover</a:t>
          </a:r>
        </a:p>
      </dsp:txBody>
      <dsp:txXfrm>
        <a:off x="3860789" y="3018902"/>
        <a:ext cx="3206250" cy="720000"/>
      </dsp:txXfrm>
    </dsp:sp>
    <dsp:sp modelId="{54E5540B-B0C7-4A6A-92C1-EEF0DB0B8CC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029FC-40A5-4075-A5DF-9438662EB964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81A5-4194-455D-8D0A-0BA9AEA59B4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Integrate All Aspects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6C594-A626-6C40-8138-E4A1AB3AC77D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658" y="45719"/>
              </a:lnTo>
            </a:path>
            <a:path>
              <a:moveTo>
                <a:pt x="342114" y="45719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>
        <a:off x="3799456" y="672620"/>
        <a:ext cx="121456" cy="202859"/>
      </dsp:txXfrm>
    </dsp:sp>
    <dsp:sp modelId="{37F54BDE-054F-424A-BFBC-C22A60D53F64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Types of Analyses Possibilities: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List potential analyses techniques and metrics relevant to BS3 Community data.</a:t>
          </a:r>
        </a:p>
      </dsp:txBody>
      <dsp:txXfrm>
        <a:off x="1000712" y="84"/>
        <a:ext cx="2579885" cy="1547931"/>
      </dsp:txXfrm>
    </dsp:sp>
    <dsp:sp modelId="{4F1B7F46-0332-9F42-B7E4-3F70A0A734A4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658" y="45719"/>
              </a:lnTo>
            </a:path>
            <a:path>
              <a:moveTo>
                <a:pt x="342114" y="45719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5">
              <a:shade val="90000"/>
              <a:hueOff val="140366"/>
              <a:satOff val="-1286"/>
              <a:lumOff val="111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>
        <a:off x="6972715" y="672620"/>
        <a:ext cx="121456" cy="202859"/>
      </dsp:txXfrm>
    </dsp:sp>
    <dsp:sp modelId="{13C45B10-4B88-9E47-950F-CC43A7FFE030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Verification: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Ensure existing data quality and completeness for accurate analytics.</a:t>
          </a:r>
        </a:p>
      </dsp:txBody>
      <dsp:txXfrm>
        <a:off x="4173971" y="84"/>
        <a:ext cx="2579885" cy="1547931"/>
      </dsp:txXfrm>
    </dsp:sp>
    <dsp:sp modelId="{449C9F59-3050-0E48-8D29-BA286D51830F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6350" cap="flat" cmpd="sng" algn="ctr">
          <a:solidFill>
            <a:schemeClr val="accent5">
              <a:shade val="90000"/>
              <a:hueOff val="280733"/>
              <a:satOff val="-2572"/>
              <a:lumOff val="222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>
        <a:off x="5304559" y="1726172"/>
        <a:ext cx="318709" cy="202859"/>
      </dsp:txXfrm>
    </dsp:sp>
    <dsp:sp modelId="{EA24B3FE-867F-A14B-B9CD-4B5A7D135A0A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Confirmation with BS3 Community: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Align with BS3 Community to validate the proposed analysis plan.</a:t>
          </a:r>
        </a:p>
      </dsp:txBody>
      <dsp:txXfrm>
        <a:off x="7347230" y="84"/>
        <a:ext cx="2579885" cy="1547931"/>
      </dsp:txXfrm>
    </dsp:sp>
    <dsp:sp modelId="{413E4870-AD00-A945-A145-0775071BFEBF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658" y="45719"/>
              </a:lnTo>
            </a:path>
            <a:path>
              <a:moveTo>
                <a:pt x="342114" y="45719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5">
              <a:shade val="90000"/>
              <a:hueOff val="280733"/>
              <a:satOff val="-2572"/>
              <a:lumOff val="222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>
        <a:off x="3799456" y="2813925"/>
        <a:ext cx="121456" cy="202859"/>
      </dsp:txXfrm>
    </dsp:sp>
    <dsp:sp modelId="{E594CB1E-71D4-2949-A941-28A2B0A292EC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Analytics and KPI Development: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Initiate the process of data analytics and key performance indicator (KPI) tracking.</a:t>
          </a:r>
        </a:p>
      </dsp:txBody>
      <dsp:txXfrm>
        <a:off x="1000712" y="2141389"/>
        <a:ext cx="2579885" cy="1547931"/>
      </dsp:txXfrm>
    </dsp:sp>
    <dsp:sp modelId="{06BFD548-35BC-6E46-AFE4-4AFCAC368ED8}">
      <dsp:nvSpPr>
        <dsp:cNvPr id="0" name=""/>
        <dsp:cNvSpPr/>
      </dsp:nvSpPr>
      <dsp:spPr>
        <a:xfrm>
          <a:off x="6752057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658" y="45719"/>
              </a:lnTo>
            </a:path>
            <a:path>
              <a:moveTo>
                <a:pt x="342114" y="45719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5">
              <a:shade val="90000"/>
              <a:hueOff val="140366"/>
              <a:satOff val="-1286"/>
              <a:lumOff val="111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</dsp:txBody>
      <dsp:txXfrm>
        <a:off x="6972715" y="2813925"/>
        <a:ext cx="121456" cy="202859"/>
      </dsp:txXfrm>
    </dsp:sp>
    <dsp:sp modelId="{A99909CA-AF19-7845-AFBF-C14D22785ABF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Sample Report Creation: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Craft a sample report to demonstrate the insights and value of the analyses.</a:t>
          </a:r>
        </a:p>
      </dsp:txBody>
      <dsp:txXfrm>
        <a:off x="4173971" y="2141389"/>
        <a:ext cx="2579885" cy="1547931"/>
      </dsp:txXfrm>
    </dsp:sp>
    <dsp:sp modelId="{D48125EF-3140-5149-91E2-80C089096E22}">
      <dsp:nvSpPr>
        <dsp:cNvPr id="0" name=""/>
        <dsp:cNvSpPr/>
      </dsp:nvSpPr>
      <dsp:spPr>
        <a:xfrm>
          <a:off x="7347230" y="2141389"/>
          <a:ext cx="2579885" cy="1547931"/>
        </a:xfrm>
        <a:prstGeom prst="rect">
          <a:avLst/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Presentation of Ideas: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Arrange a meeting to present initial ideas and sample findings to BS3 Community.</a:t>
          </a:r>
        </a:p>
      </dsp:txBody>
      <dsp:txXfrm>
        <a:off x="7347230" y="2141389"/>
        <a:ext cx="2579885" cy="154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42E8-2767-86DB-06BB-5F2EF16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64A89-2592-D70B-25F8-C911F11C7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C499-DEB0-283C-0D60-6997436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F815-1079-23E3-9AC2-0F9CD16A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DF4D-3B0B-DC56-D1D0-C734E253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56C0-BD47-21B2-E9DE-37A1351A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28248-396C-F15B-02CF-12F4C3A50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1374-F235-1609-DB5F-DC2D62EB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272A-50CC-BD20-54DE-3BDB5BB0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C3B3-2E1A-8FC5-64DD-AC769B7D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A76C0-1350-C227-B409-8D7D90AD1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FA638-4ECC-EA4B-DBC1-6E753DC31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3834-BB07-B2E9-9829-705B5D21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5E81-F40C-F32A-2F23-F9984B17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61DE-521E-D3F8-A785-C5C2970A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6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42B3-359B-7CB9-DF6B-7D20475E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378B-FCDC-CB1D-8E37-54834F2E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4ECD-3177-F7C6-25A9-35A8AF86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452F-732B-31E2-FB8A-5C8E5C6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683A-A663-19B4-63A0-F53E7C1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0447-3DF4-47D8-0D43-63037621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620D-57FE-727E-8621-90D28542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E817-3924-C4E1-715B-7D0ED6E1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25FF-E0FF-F010-024D-6CBFBD25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2343-378D-4A07-443D-8267BD90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22A6-9DDC-FF1E-7E16-E3F201FD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5A96-9E2F-4B16-510D-7D218EBA2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AB79-830B-8928-484F-A486B1F92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C5C1C-15C3-C48B-B908-0A2C5FDE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B44A-AF81-D4DA-4873-965A96EE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ADE5-E842-21DF-1C64-075E6F87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FA9B-6CF1-7BF3-6AF9-3D0A640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0B58-363C-294D-4CFE-974E235B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04223-FBE5-F92C-F13F-0EB0ACF7B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99BE5-DE39-D6E1-2959-A1D987275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2F9D9-8569-2E16-A3DB-B246F9CF7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6F46F-5387-C123-F95A-739CFC6A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79C36-7BDC-A6B7-AE8E-78617D33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81FF6-EF38-489B-6D43-49A2894F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E898-CABE-F31D-2CEF-D5441318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3BFB9-BF56-1C7D-9EE2-E1603B91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6B40-8AF5-D9C3-9E6D-B018FCB6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1131E-B4A4-A584-C8F7-35D23D83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7005B-373B-551E-31DC-EBA650AF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DDA23-6D5F-A64F-E461-CFE93B87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1EF9-C759-E048-A14C-8BAE9980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D183-19FD-D9B0-2B18-DF4CFC70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0D64-AEBA-866F-D776-C10B9F73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2015E-CE86-F60F-7B83-B068E4BD7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3E9A4-22B7-FF8E-C144-0D46CBC0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FCAF-067D-6472-D45C-E3CD8ED2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7FF8-4498-3958-DFB1-BFC4C10B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A2AB-564E-945B-CAA9-F9080FB1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8CCC2-6EBA-8299-7C0F-747EAD8B6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CE01F-86C5-3F59-42D1-76614FA99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E4134-83B0-6643-8F2A-62B2EC90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08509-6C1E-C8FF-2211-E03CD700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CB86-E304-F9FA-DEC5-68D02D40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C78D7-2CEE-1D9A-1711-E89DB8C7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BC8B-7DFD-E812-0FAB-D63331F2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BF659-8FD8-1146-EA3A-38ADDF7D1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9D43-3746-8B45-B7F5-9B54A8A0296F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8127-F94A-D42E-FA09-EB4B0DB7B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7A13-10F8-4269-9DCF-51D9E1204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9828-8DB9-4248-BCD2-5920EB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vonneedstrees.org.uk/about-u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arts.org.uk/our-impact/who-we-work-with/" TargetMode="External"/><Relationship Id="rId2" Type="http://schemas.openxmlformats.org/officeDocument/2006/relationships/hyperlink" Target="https://literacypirates.org/impact-repor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1.squarespace.com/static/5f54eb0c3e5b8919789377d7/t/65731bfd116c542baf3238f2/1702042626470/Impact+Report+2022+-+Final+071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ngeworks.org.uk/wp-content/uploads/2023/09/Changeworks-Impact-Report-2022-23-fin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ufv.ca/chasi/2022/07/26/impact-of-covid-19-on-post-secondary-students-a-systematic-review-of-institutional-repor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actreview.lrfoundation.org.uk/en/" TargetMode="External"/><Relationship Id="rId2" Type="http://schemas.openxmlformats.org/officeDocument/2006/relationships/hyperlink" Target="https://groups.friendsoftheearth.uk/jo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.org.uk/infographic-what-makes-us-healt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-427"/>
            <a:ext cx="6086683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98142"/>
            <a:ext cx="12191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59729" y="-716753"/>
            <a:ext cx="4893880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DA669-C1EE-0496-B74E-5E4196A4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957" y="1768243"/>
            <a:ext cx="7457441" cy="2863883"/>
          </a:xfrm>
        </p:spPr>
        <p:txBody>
          <a:bodyPr anchor="ctr">
            <a:normAutofit/>
          </a:bodyPr>
          <a:lstStyle/>
          <a:p>
            <a:r>
              <a:rPr lang="en-IN" sz="4800" b="1" i="0" dirty="0">
                <a:solidFill>
                  <a:srgbClr val="FFFFFF"/>
                </a:solidFill>
                <a:effectLst/>
              </a:rPr>
              <a:t>BS3 Community Impact:</a:t>
            </a:r>
            <a:br>
              <a:rPr lang="en-IN" sz="4800" b="1" i="0" dirty="0">
                <a:solidFill>
                  <a:srgbClr val="FFFFFF"/>
                </a:solidFill>
                <a:effectLst/>
              </a:rPr>
            </a:br>
            <a:r>
              <a:rPr lang="en-IN" sz="4800" b="1" i="0" dirty="0">
                <a:solidFill>
                  <a:srgbClr val="FFFFFF"/>
                </a:solidFill>
                <a:effectLst/>
              </a:rPr>
              <a:t> A Holistic Approach to Wellbeing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7441B-2E7C-9A68-E11D-E0CE8CEF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Room Booking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4CA3-DEE8-6685-77F7-255303A0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Revenue data and usage statistics showing increased awareness and foster trust in event management.</a:t>
            </a:r>
          </a:p>
          <a:p>
            <a:r>
              <a:rPr lang="en-US" sz="2000"/>
              <a:t>Images and descriptions of available spaces and past events.</a:t>
            </a:r>
          </a:p>
          <a:p>
            <a:r>
              <a:rPr lang="en-US" sz="2000"/>
              <a:t>Direct link to availability and booking page.</a:t>
            </a:r>
          </a:p>
          <a:p>
            <a:r>
              <a:rPr lang="en-US" sz="2000">
                <a:hlinkClick r:id="rId2"/>
              </a:rPr>
              <a:t>https://avonneedstrees.org.uk/about-us/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643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88E9E-1EAA-9B03-D575-688E408A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Digital Inclusion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D865-6EFA-9136-B010-BEFD2C99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Testimonials and case studies highlighting the impact of  both educational programs till now.</a:t>
            </a:r>
          </a:p>
          <a:p>
            <a:r>
              <a:rPr lang="en-US" sz="2000"/>
              <a:t>Infographics showing thematic analysis (progress in digital literacy).</a:t>
            </a:r>
          </a:p>
          <a:p>
            <a:r>
              <a:rPr lang="en-US" sz="2000"/>
              <a:t>Statistics like “95% boost in perceived confidence” etc.</a:t>
            </a:r>
          </a:p>
          <a:p>
            <a:r>
              <a:rPr lang="en-US" sz="2000">
                <a:hlinkClick r:id="rId2"/>
              </a:rPr>
              <a:t>https://literacypirates.org/impact-report/</a:t>
            </a:r>
            <a:endParaRPr lang="en-US" sz="2000"/>
          </a:p>
          <a:p>
            <a:r>
              <a:rPr lang="en-US" sz="2000">
                <a:hlinkClick r:id="rId3"/>
              </a:rPr>
              <a:t>https://createarts.org.uk/our-impact/who-we-work-with/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9355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2458D-6DFF-B480-5ADC-10D19984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Food Club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AEDE-ADF0-55D1-19B9-CE55990D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on the variety and volume of food provided. (Nutritional Impact)</a:t>
            </a:r>
          </a:p>
          <a:p>
            <a:r>
              <a:rPr lang="en-US" sz="2000" dirty="0"/>
              <a:t>Graphs showing the growth in attendance. (M-o-M or Y-o-Y avg)</a:t>
            </a:r>
          </a:p>
          <a:p>
            <a:r>
              <a:rPr lang="en-US" sz="2000" dirty="0"/>
              <a:t>Revenue vs. Cost</a:t>
            </a:r>
          </a:p>
          <a:p>
            <a:r>
              <a:rPr lang="en-US" sz="2000" dirty="0"/>
              <a:t>Waste management strategies infographic with images.</a:t>
            </a:r>
          </a:p>
          <a:p>
            <a:r>
              <a:rPr lang="en-US" sz="2000" dirty="0">
                <a:hlinkClick r:id="rId2"/>
              </a:rPr>
              <a:t>https://static1.squarespace.com/static/5f54eb0c3e5b8919789377d7/t/65731bfd116c542baf3238f2/1702042626470/Impact+Report+2022+-+Final+0712.pdf</a:t>
            </a:r>
            <a:endParaRPr lang="en-US" sz="2000" dirty="0"/>
          </a:p>
          <a:p>
            <a:r>
              <a:rPr lang="en-US" sz="2000" dirty="0"/>
              <a:t>List of partners helping to be added.</a:t>
            </a:r>
          </a:p>
        </p:txBody>
      </p:sp>
    </p:spTree>
    <p:extLst>
      <p:ext uri="{BB962C8B-B14F-4D97-AF65-F5344CB8AC3E}">
        <p14:creationId xmlns:p14="http://schemas.microsoft.com/office/powerpoint/2010/main" val="339222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6BFE0-8A70-4440-86D6-C9DEF16B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Conclusion: The Circle of Wellbeing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CE7287A-32D0-FAE1-7151-66A2E66CC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600254"/>
              </p:ext>
            </p:extLst>
          </p:nvPr>
        </p:nvGraphicFramePr>
        <p:xfrm>
          <a:off x="632085" y="2562963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21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38C9-F143-DFCC-343D-3711F65D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842A84-6231-390B-F967-FC5B7ACD8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57543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43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313BD-8E6B-1F36-8C1F-876331E8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E9055A4D-CCE2-1124-87D5-7C63D20D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88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10CC-CAAD-8608-ABCF-410B8168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kcx</a:t>
            </a:r>
            <a:r>
              <a:rPr lang="en-US" dirty="0"/>
              <a:t> </a:t>
            </a:r>
            <a:r>
              <a:rPr lang="en-US" dirty="0" err="1"/>
              <a:t>cef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9DD-D873-B0C3-DBC2-6037AD30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dcj</a:t>
            </a:r>
            <a:r>
              <a:rPr lang="en-US" dirty="0"/>
              <a:t> </a:t>
            </a:r>
            <a:r>
              <a:rPr lang="en-US" dirty="0" err="1"/>
              <a:t>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10933-8BC5-FC29-EE38-EE258796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The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7DC6-9F35-7C6E-4814-39C95B17B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omnes-pro"/>
              </a:rPr>
              <a:t>“W</a:t>
            </a:r>
            <a:r>
              <a:rPr lang="en-IN" sz="2000" b="0" i="0" dirty="0">
                <a:effectLst/>
                <a:latin typeface="omnes-pro"/>
              </a:rPr>
              <a:t>e reinvest surplus generated from our profitable services into educational, arts, environmental, health and wellbeing projects that we either run directly or support partners to deliver.”</a:t>
            </a:r>
          </a:p>
        </p:txBody>
      </p:sp>
    </p:spTree>
    <p:extLst>
      <p:ext uri="{BB962C8B-B14F-4D97-AF65-F5344CB8AC3E}">
        <p14:creationId xmlns:p14="http://schemas.microsoft.com/office/powerpoint/2010/main" val="400202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8052-515B-FA5B-0F60-3EF940B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Wellbeing</a:t>
            </a:r>
          </a:p>
        </p:txBody>
      </p:sp>
      <p:graphicFrame>
        <p:nvGraphicFramePr>
          <p:cNvPr id="1050" name="Content Placeholder 7">
            <a:extLst>
              <a:ext uri="{FF2B5EF4-FFF2-40B4-BE49-F238E27FC236}">
                <a16:creationId xmlns:a16="http://schemas.microsoft.com/office/drawing/2014/main" id="{6845E0B2-17DE-59F4-ED10-0BA016552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385122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A diagram of social and social relationships&#10;&#10;Description automatically generated">
            <a:extLst>
              <a:ext uri="{FF2B5EF4-FFF2-40B4-BE49-F238E27FC236}">
                <a16:creationId xmlns:a16="http://schemas.microsoft.com/office/drawing/2014/main" id="{B7EAB2D9-2555-AFE1-602B-9D373159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2228174"/>
            <a:ext cx="3615776" cy="24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7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58145-1DD8-25C9-B51C-AB5AC7C5B8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0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F1FDD-62D1-6712-C430-AAC69862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Square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54C7-5112-8D83-C0E7-DED69179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Number of transactions per day and trends over time.</a:t>
            </a:r>
          </a:p>
          <a:p>
            <a:r>
              <a:rPr lang="en-US" sz="2000" dirty="0"/>
              <a:t>A heatmap of geography showing the spread of the community's influence.</a:t>
            </a:r>
          </a:p>
          <a:p>
            <a:r>
              <a:rPr lang="en-US" sz="2000" dirty="0"/>
              <a:t>Visuals showcasing amenities and the impact on mental health.</a:t>
            </a:r>
          </a:p>
          <a:p>
            <a:r>
              <a:rPr lang="en-US" sz="2000" dirty="0">
                <a:hlinkClick r:id="rId2"/>
              </a:rPr>
              <a:t>https://www.changeworks.org.uk/wp-content/uploads/2023/09/Changeworks-Impact-Report-2022-23-final.pdf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269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78C2D-15B0-A63D-6A72-6CCB3727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Social Prescribers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B711-2E2D-A0AE-8A43-DDF950D6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Hours spent engaging with people and the number served.</a:t>
            </a:r>
          </a:p>
          <a:p>
            <a:r>
              <a:rPr lang="en-US" sz="2000" dirty="0"/>
              <a:t>Age distribution graph to highlight inclusivity.</a:t>
            </a:r>
          </a:p>
          <a:p>
            <a:r>
              <a:rPr lang="en-US" sz="2000" dirty="0"/>
              <a:t>Social prescribers' engagement and thematic analysis of behavior changes.</a:t>
            </a:r>
          </a:p>
          <a:p>
            <a:r>
              <a:rPr lang="en-US" sz="2000" dirty="0">
                <a:hlinkClick r:id="rId2"/>
              </a:rPr>
              <a:t>https://blogs.ufv.ca/chasi/2022/07/26/impact-of-covid-19-on-post-secondary-students-a-systematic-review-of-institutional-reports/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989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87C77-A32A-6366-35FD-15627858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Toddler Group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A146-58E2-10E9-2D03-7731C99D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Graphs showing attendance trends and the impact on community involvement.</a:t>
            </a:r>
          </a:p>
          <a:p>
            <a:r>
              <a:rPr lang="en-US" sz="2000" dirty="0"/>
              <a:t>Possible correlation with café sales data for revenue insights.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F66C3-DCFA-4ACF-F7B0-115CB58D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Community Events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5ABF-E4EC-56D7-FA8E-A8DC66D2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Show different infographics for different kinds of events with statistics and dates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Attach this to the concept of community wellbeing</a:t>
            </a:r>
            <a:endParaRPr lang="en-US" sz="2000"/>
          </a:p>
          <a:p>
            <a:r>
              <a:rPr lang="en-US" sz="2000">
                <a:ea typeface="Calibri"/>
                <a:cs typeface="Calibri"/>
              </a:rPr>
              <a:t>Show by adding the number of people regularly attending and personalized stories for impact and attendees asking for those kind of events again.</a:t>
            </a:r>
          </a:p>
          <a:p>
            <a:r>
              <a:rPr lang="en-US" sz="2000">
                <a:hlinkClick r:id="rId2"/>
              </a:rPr>
              <a:t>https://groups.friendsoftheearth.uk/join</a:t>
            </a:r>
            <a:endParaRPr lang="en-US" sz="2000"/>
          </a:p>
          <a:p>
            <a:r>
              <a:rPr lang="en-US" sz="2000">
                <a:hlinkClick r:id="rId3"/>
              </a:rPr>
              <a:t>https://impactreview.lrfoundation.org.uk/en/</a:t>
            </a:r>
            <a:endParaRPr lang="en-US" sz="2000"/>
          </a:p>
          <a:p>
            <a:r>
              <a:rPr lang="en-US" sz="2000"/>
              <a:t>Clickable map links leading to event information and infographic</a:t>
            </a:r>
          </a:p>
        </p:txBody>
      </p:sp>
    </p:spTree>
    <p:extLst>
      <p:ext uri="{BB962C8B-B14F-4D97-AF65-F5344CB8AC3E}">
        <p14:creationId xmlns:p14="http://schemas.microsoft.com/office/powerpoint/2010/main" val="277733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1F6B2-2439-8B66-BFA8-88813E8E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Community Connectors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CE91-EDB6-8B9E-85DC-9223C39E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Included in community events</a:t>
            </a:r>
          </a:p>
          <a:p>
            <a:r>
              <a:rPr lang="en-US" sz="2000"/>
              <a:t>Additional thematic analysis and testimonials</a:t>
            </a:r>
          </a:p>
          <a:p>
            <a:r>
              <a:rPr lang="en-US" sz="2000"/>
              <a:t>Infographic showing roadmap of journey of 2-3 people </a:t>
            </a:r>
          </a:p>
          <a:p>
            <a:r>
              <a:rPr lang="en-US" sz="2000"/>
              <a:t>Number of people joining these groups</a:t>
            </a:r>
          </a:p>
          <a:p>
            <a:r>
              <a:rPr lang="en-US" sz="2000">
                <a:hlinkClick r:id="rId2"/>
              </a:rPr>
              <a:t>https://www.health.org.uk/infographic-what-makes-us-healthy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577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28104</TotalTime>
  <Words>601</Words>
  <Application>Microsoft Macintosh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omnes-pro</vt:lpstr>
      <vt:lpstr>Office Theme</vt:lpstr>
      <vt:lpstr>BS3 Community Impact:  A Holistic Approach to Wellbeing</vt:lpstr>
      <vt:lpstr>The Mission</vt:lpstr>
      <vt:lpstr>Wellbeing</vt:lpstr>
      <vt:lpstr>PowerPoint Presentation</vt:lpstr>
      <vt:lpstr>Square Sales Data</vt:lpstr>
      <vt:lpstr>Social Prescribers Qualitative Data</vt:lpstr>
      <vt:lpstr>Toddler Group Attendance</vt:lpstr>
      <vt:lpstr>Community Events Data</vt:lpstr>
      <vt:lpstr>Community Connectors Data</vt:lpstr>
      <vt:lpstr>Room Booking Data</vt:lpstr>
      <vt:lpstr>Digital Inclusion Data</vt:lpstr>
      <vt:lpstr>Food Club Data</vt:lpstr>
      <vt:lpstr>Conclusion: The Circle of Wellbeing</vt:lpstr>
      <vt:lpstr>Next Steps</vt:lpstr>
      <vt:lpstr>Questions?</vt:lpstr>
      <vt:lpstr>kcx cef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BS3 Community Impact:  A Holistic Approach to Wellbeing</dc:title>
  <dc:creator>Chinmay Malhotra</dc:creator>
  <cp:lastModifiedBy>Chinmay Malhotra</cp:lastModifiedBy>
  <cp:revision>3</cp:revision>
  <dcterms:created xsi:type="dcterms:W3CDTF">2024-03-21T13:32:19Z</dcterms:created>
  <dcterms:modified xsi:type="dcterms:W3CDTF">2024-04-10T01:57:01Z</dcterms:modified>
</cp:coreProperties>
</file>