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7030"/>
  </p:normalViewPr>
  <p:slideViewPr>
    <p:cSldViewPr snapToGrid="0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53B5E-BA71-4B1E-8A46-D78DDC14DC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44ED5-A154-4638-B901-5D1E0F34F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an advanced framework for the impact reporting system</a:t>
          </a:r>
        </a:p>
      </dgm:t>
    </dgm:pt>
    <dgm:pt modelId="{EB30B3CB-6973-414C-8350-1EE6CC464EC1}" type="parTrans" cxnId="{59492748-81A7-4BC2-8C5C-591422B18337}">
      <dgm:prSet/>
      <dgm:spPr/>
      <dgm:t>
        <a:bodyPr/>
        <a:lstStyle/>
        <a:p>
          <a:endParaRPr lang="en-US"/>
        </a:p>
      </dgm:t>
    </dgm:pt>
    <dgm:pt modelId="{6C875ED9-1B5B-4C3C-8912-60E29A597042}" type="sibTrans" cxnId="{59492748-81A7-4BC2-8C5C-591422B18337}">
      <dgm:prSet/>
      <dgm:spPr/>
      <dgm:t>
        <a:bodyPr/>
        <a:lstStyle/>
        <a:p>
          <a:endParaRPr lang="en-US"/>
        </a:p>
      </dgm:t>
    </dgm:pt>
    <dgm:pt modelId="{2A98B1CC-D7A6-437C-BCD4-FBD5800F8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data flow and architecture map</a:t>
          </a:r>
        </a:p>
      </dgm:t>
    </dgm:pt>
    <dgm:pt modelId="{7B898A9A-9D22-45AD-BA05-036F436BFA59}" type="parTrans" cxnId="{83288FBB-4AF2-439F-B2C3-99F5A72A2756}">
      <dgm:prSet/>
      <dgm:spPr/>
      <dgm:t>
        <a:bodyPr/>
        <a:lstStyle/>
        <a:p>
          <a:endParaRPr lang="en-US"/>
        </a:p>
      </dgm:t>
    </dgm:pt>
    <dgm:pt modelId="{047CAC31-C006-423A-B12C-836293CF47D5}" type="sibTrans" cxnId="{83288FBB-4AF2-439F-B2C3-99F5A72A2756}">
      <dgm:prSet/>
      <dgm:spPr/>
      <dgm:t>
        <a:bodyPr/>
        <a:lstStyle/>
        <a:p>
          <a:endParaRPr lang="en-US"/>
        </a:p>
      </dgm:t>
    </dgm:pt>
    <dgm:pt modelId="{5468845C-4F54-4CB5-BB9E-C7A64AEE3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Suggestions</a:t>
          </a:r>
        </a:p>
      </dgm:t>
    </dgm:pt>
    <dgm:pt modelId="{E814DA01-0E79-4A96-8618-4D9B877218E2}" type="parTrans" cxnId="{2840DF16-3E6B-4DAB-B9A7-0897B83F0144}">
      <dgm:prSet/>
      <dgm:spPr/>
      <dgm:t>
        <a:bodyPr/>
        <a:lstStyle/>
        <a:p>
          <a:endParaRPr lang="en-US"/>
        </a:p>
      </dgm:t>
    </dgm:pt>
    <dgm:pt modelId="{0BEFABF3-E935-48B5-A740-B63B5DEFCC96}" type="sibTrans" cxnId="{2840DF16-3E6B-4DAB-B9A7-0897B83F0144}">
      <dgm:prSet/>
      <dgm:spPr/>
      <dgm:t>
        <a:bodyPr/>
        <a:lstStyle/>
        <a:p>
          <a:endParaRPr lang="en-US"/>
        </a:p>
      </dgm:t>
    </dgm:pt>
    <dgm:pt modelId="{E4AF40DF-818F-4F9B-A209-9EA598D3222C}" type="pres">
      <dgm:prSet presAssocID="{F5C53B5E-BA71-4B1E-8A46-D78DDC14DC4F}" presName="root" presStyleCnt="0">
        <dgm:presLayoutVars>
          <dgm:dir/>
          <dgm:resizeHandles val="exact"/>
        </dgm:presLayoutVars>
      </dgm:prSet>
      <dgm:spPr/>
    </dgm:pt>
    <dgm:pt modelId="{04AC3B7F-2AB5-4523-96C2-F12CE8544311}" type="pres">
      <dgm:prSet presAssocID="{17B44ED5-A154-4638-B901-5D1E0F34F67A}" presName="compNode" presStyleCnt="0"/>
      <dgm:spPr/>
    </dgm:pt>
    <dgm:pt modelId="{B53222A6-5A73-4C6E-8A96-E34BF8E69A6D}" type="pres">
      <dgm:prSet presAssocID="{17B44ED5-A154-4638-B901-5D1E0F34F6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2EA76F6-F675-47FC-A011-CCCFC5ACAF56}" type="pres">
      <dgm:prSet presAssocID="{17B44ED5-A154-4638-B901-5D1E0F34F67A}" presName="spaceRect" presStyleCnt="0"/>
      <dgm:spPr/>
    </dgm:pt>
    <dgm:pt modelId="{A7E43B61-2834-4D14-A809-A5E5A7D8851A}" type="pres">
      <dgm:prSet presAssocID="{17B44ED5-A154-4638-B901-5D1E0F34F67A}" presName="textRect" presStyleLbl="revTx" presStyleIdx="0" presStyleCnt="3">
        <dgm:presLayoutVars>
          <dgm:chMax val="1"/>
          <dgm:chPref val="1"/>
        </dgm:presLayoutVars>
      </dgm:prSet>
      <dgm:spPr/>
    </dgm:pt>
    <dgm:pt modelId="{D9A65D38-43CF-449B-BAA9-8005DCCF9D6D}" type="pres">
      <dgm:prSet presAssocID="{6C875ED9-1B5B-4C3C-8912-60E29A597042}" presName="sibTrans" presStyleCnt="0"/>
      <dgm:spPr/>
    </dgm:pt>
    <dgm:pt modelId="{FD17D40C-5D1E-48B2-AE37-52F32DBBB25C}" type="pres">
      <dgm:prSet presAssocID="{2A98B1CC-D7A6-437C-BCD4-FBD5800F8BC0}" presName="compNode" presStyleCnt="0"/>
      <dgm:spPr/>
    </dgm:pt>
    <dgm:pt modelId="{F55B9063-751D-4D75-B1CB-6F9099E946C5}" type="pres">
      <dgm:prSet presAssocID="{2A98B1CC-D7A6-437C-BCD4-FBD5800F8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A72BB6-CFE6-45F1-9EC0-27D3A82C9CF2}" type="pres">
      <dgm:prSet presAssocID="{2A98B1CC-D7A6-437C-BCD4-FBD5800F8BC0}" presName="spaceRect" presStyleCnt="0"/>
      <dgm:spPr/>
    </dgm:pt>
    <dgm:pt modelId="{0D894975-65F0-4AFA-B91C-2679F6E93295}" type="pres">
      <dgm:prSet presAssocID="{2A98B1CC-D7A6-437C-BCD4-FBD5800F8BC0}" presName="textRect" presStyleLbl="revTx" presStyleIdx="1" presStyleCnt="3">
        <dgm:presLayoutVars>
          <dgm:chMax val="1"/>
          <dgm:chPref val="1"/>
        </dgm:presLayoutVars>
      </dgm:prSet>
      <dgm:spPr/>
    </dgm:pt>
    <dgm:pt modelId="{4E6D2A52-BCA3-448B-AA2B-4C521CBA6253}" type="pres">
      <dgm:prSet presAssocID="{047CAC31-C006-423A-B12C-836293CF47D5}" presName="sibTrans" presStyleCnt="0"/>
      <dgm:spPr/>
    </dgm:pt>
    <dgm:pt modelId="{E68EB3E9-0B5B-4116-8AB2-BC548310F136}" type="pres">
      <dgm:prSet presAssocID="{5468845C-4F54-4CB5-BB9E-C7A64AEE3EBC}" presName="compNode" presStyleCnt="0"/>
      <dgm:spPr/>
    </dgm:pt>
    <dgm:pt modelId="{98B9F81F-008A-4B66-8462-C6ECDE870948}" type="pres">
      <dgm:prSet presAssocID="{5468845C-4F54-4CB5-BB9E-C7A64AEE3E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7207C55-745C-492C-81D3-4FC2FDDAEF37}" type="pres">
      <dgm:prSet presAssocID="{5468845C-4F54-4CB5-BB9E-C7A64AEE3EBC}" presName="spaceRect" presStyleCnt="0"/>
      <dgm:spPr/>
    </dgm:pt>
    <dgm:pt modelId="{A111CA00-D3E6-4F50-9B8F-3DAC1E010B71}" type="pres">
      <dgm:prSet presAssocID="{5468845C-4F54-4CB5-BB9E-C7A64AEE3E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40DF16-3E6B-4DAB-B9A7-0897B83F0144}" srcId="{F5C53B5E-BA71-4B1E-8A46-D78DDC14DC4F}" destId="{5468845C-4F54-4CB5-BB9E-C7A64AEE3EBC}" srcOrd="2" destOrd="0" parTransId="{E814DA01-0E79-4A96-8618-4D9B877218E2}" sibTransId="{0BEFABF3-E935-48B5-A740-B63B5DEFCC96}"/>
    <dgm:cxn modelId="{59492748-81A7-4BC2-8C5C-591422B18337}" srcId="{F5C53B5E-BA71-4B1E-8A46-D78DDC14DC4F}" destId="{17B44ED5-A154-4638-B901-5D1E0F34F67A}" srcOrd="0" destOrd="0" parTransId="{EB30B3CB-6973-414C-8350-1EE6CC464EC1}" sibTransId="{6C875ED9-1B5B-4C3C-8912-60E29A597042}"/>
    <dgm:cxn modelId="{AE68AF59-EED8-4DB0-AE56-3CA9BA8FCD75}" type="presOf" srcId="{5468845C-4F54-4CB5-BB9E-C7A64AEE3EBC}" destId="{A111CA00-D3E6-4F50-9B8F-3DAC1E010B71}" srcOrd="0" destOrd="0" presId="urn:microsoft.com/office/officeart/2018/2/layout/IconLabelList"/>
    <dgm:cxn modelId="{6FC2C35F-FC82-43DB-B2A5-6241E78FEDC8}" type="presOf" srcId="{2A98B1CC-D7A6-437C-BCD4-FBD5800F8BC0}" destId="{0D894975-65F0-4AFA-B91C-2679F6E93295}" srcOrd="0" destOrd="0" presId="urn:microsoft.com/office/officeart/2018/2/layout/IconLabelList"/>
    <dgm:cxn modelId="{E6ECFB66-1B04-40CB-9303-A24E8581E577}" type="presOf" srcId="{F5C53B5E-BA71-4B1E-8A46-D78DDC14DC4F}" destId="{E4AF40DF-818F-4F9B-A209-9EA598D3222C}" srcOrd="0" destOrd="0" presId="urn:microsoft.com/office/officeart/2018/2/layout/IconLabelList"/>
    <dgm:cxn modelId="{83288FBB-4AF2-439F-B2C3-99F5A72A2756}" srcId="{F5C53B5E-BA71-4B1E-8A46-D78DDC14DC4F}" destId="{2A98B1CC-D7A6-437C-BCD4-FBD5800F8BC0}" srcOrd="1" destOrd="0" parTransId="{7B898A9A-9D22-45AD-BA05-036F436BFA59}" sibTransId="{047CAC31-C006-423A-B12C-836293CF47D5}"/>
    <dgm:cxn modelId="{DB5CA3E7-0E9E-49DA-8248-7E71D42F464A}" type="presOf" srcId="{17B44ED5-A154-4638-B901-5D1E0F34F67A}" destId="{A7E43B61-2834-4D14-A809-A5E5A7D8851A}" srcOrd="0" destOrd="0" presId="urn:microsoft.com/office/officeart/2018/2/layout/IconLabelList"/>
    <dgm:cxn modelId="{7AAD7CFF-8A58-45A3-84EE-CB9E62FC91C6}" type="presParOf" srcId="{E4AF40DF-818F-4F9B-A209-9EA598D3222C}" destId="{04AC3B7F-2AB5-4523-96C2-F12CE8544311}" srcOrd="0" destOrd="0" presId="urn:microsoft.com/office/officeart/2018/2/layout/IconLabelList"/>
    <dgm:cxn modelId="{7C096EB3-4A43-4F1D-BC10-45F86A117CA8}" type="presParOf" srcId="{04AC3B7F-2AB5-4523-96C2-F12CE8544311}" destId="{B53222A6-5A73-4C6E-8A96-E34BF8E69A6D}" srcOrd="0" destOrd="0" presId="urn:microsoft.com/office/officeart/2018/2/layout/IconLabelList"/>
    <dgm:cxn modelId="{9A2C7308-856E-4321-8043-FC2D0504EAD8}" type="presParOf" srcId="{04AC3B7F-2AB5-4523-96C2-F12CE8544311}" destId="{E2EA76F6-F675-47FC-A011-CCCFC5ACAF56}" srcOrd="1" destOrd="0" presId="urn:microsoft.com/office/officeart/2018/2/layout/IconLabelList"/>
    <dgm:cxn modelId="{9D919D0E-FC8B-4277-8FC0-1FC9200FEA54}" type="presParOf" srcId="{04AC3B7F-2AB5-4523-96C2-F12CE8544311}" destId="{A7E43B61-2834-4D14-A809-A5E5A7D8851A}" srcOrd="2" destOrd="0" presId="urn:microsoft.com/office/officeart/2018/2/layout/IconLabelList"/>
    <dgm:cxn modelId="{F48B1CAD-875C-4A4B-B51D-AABE20492F33}" type="presParOf" srcId="{E4AF40DF-818F-4F9B-A209-9EA598D3222C}" destId="{D9A65D38-43CF-449B-BAA9-8005DCCF9D6D}" srcOrd="1" destOrd="0" presId="urn:microsoft.com/office/officeart/2018/2/layout/IconLabelList"/>
    <dgm:cxn modelId="{8269A55C-5F30-4F79-AC32-9F645193AFFB}" type="presParOf" srcId="{E4AF40DF-818F-4F9B-A209-9EA598D3222C}" destId="{FD17D40C-5D1E-48B2-AE37-52F32DBBB25C}" srcOrd="2" destOrd="0" presId="urn:microsoft.com/office/officeart/2018/2/layout/IconLabelList"/>
    <dgm:cxn modelId="{F911EBB5-9A3E-41E0-9CB9-847F5D7C25E4}" type="presParOf" srcId="{FD17D40C-5D1E-48B2-AE37-52F32DBBB25C}" destId="{F55B9063-751D-4D75-B1CB-6F9099E946C5}" srcOrd="0" destOrd="0" presId="urn:microsoft.com/office/officeart/2018/2/layout/IconLabelList"/>
    <dgm:cxn modelId="{145EDD79-E9BF-457C-8CC9-8C09FD24657D}" type="presParOf" srcId="{FD17D40C-5D1E-48B2-AE37-52F32DBBB25C}" destId="{9EA72BB6-CFE6-45F1-9EC0-27D3A82C9CF2}" srcOrd="1" destOrd="0" presId="urn:microsoft.com/office/officeart/2018/2/layout/IconLabelList"/>
    <dgm:cxn modelId="{BAE96987-3F68-4C10-9920-8639279A0606}" type="presParOf" srcId="{FD17D40C-5D1E-48B2-AE37-52F32DBBB25C}" destId="{0D894975-65F0-4AFA-B91C-2679F6E93295}" srcOrd="2" destOrd="0" presId="urn:microsoft.com/office/officeart/2018/2/layout/IconLabelList"/>
    <dgm:cxn modelId="{C4018879-2C9C-4B3F-B2B2-C12D4F28352D}" type="presParOf" srcId="{E4AF40DF-818F-4F9B-A209-9EA598D3222C}" destId="{4E6D2A52-BCA3-448B-AA2B-4C521CBA6253}" srcOrd="3" destOrd="0" presId="urn:microsoft.com/office/officeart/2018/2/layout/IconLabelList"/>
    <dgm:cxn modelId="{F3B75F6F-238B-4FB2-878F-F85A5E615A64}" type="presParOf" srcId="{E4AF40DF-818F-4F9B-A209-9EA598D3222C}" destId="{E68EB3E9-0B5B-4116-8AB2-BC548310F136}" srcOrd="4" destOrd="0" presId="urn:microsoft.com/office/officeart/2018/2/layout/IconLabelList"/>
    <dgm:cxn modelId="{B22255D7-8DDE-400B-AA94-D99CD03BBA11}" type="presParOf" srcId="{E68EB3E9-0B5B-4116-8AB2-BC548310F136}" destId="{98B9F81F-008A-4B66-8462-C6ECDE870948}" srcOrd="0" destOrd="0" presId="urn:microsoft.com/office/officeart/2018/2/layout/IconLabelList"/>
    <dgm:cxn modelId="{A2A6022F-3AA5-45AF-90CD-C4D806E303CC}" type="presParOf" srcId="{E68EB3E9-0B5B-4116-8AB2-BC548310F136}" destId="{17207C55-745C-492C-81D3-4FC2FDDAEF37}" srcOrd="1" destOrd="0" presId="urn:microsoft.com/office/officeart/2018/2/layout/IconLabelList"/>
    <dgm:cxn modelId="{1FA0F12F-4688-4770-8701-83F4D57A02CC}" type="presParOf" srcId="{E68EB3E9-0B5B-4116-8AB2-BC548310F136}" destId="{A111CA00-D3E6-4F50-9B8F-3DAC1E010B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4B8A8-4EA5-4509-BB8F-8EFFA5F3E4C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0E8A3D8-B273-4906-BF59-093EBAD984BC}">
      <dgm:prSet/>
      <dgm:spPr/>
      <dgm:t>
        <a:bodyPr/>
        <a:lstStyle/>
        <a:p>
          <a:pPr>
            <a:defRPr cap="all"/>
          </a:pPr>
          <a:r>
            <a:rPr lang="en-US"/>
            <a:t>Framework to map data and improve impact reporting.</a:t>
          </a:r>
        </a:p>
      </dgm:t>
    </dgm:pt>
    <dgm:pt modelId="{FD10C7BC-0211-4662-95DD-433F77BEA3E3}" type="parTrans" cxnId="{627A2A78-87C7-4620-8382-424441A6D30A}">
      <dgm:prSet/>
      <dgm:spPr/>
      <dgm:t>
        <a:bodyPr/>
        <a:lstStyle/>
        <a:p>
          <a:endParaRPr lang="en-US"/>
        </a:p>
      </dgm:t>
    </dgm:pt>
    <dgm:pt modelId="{89FF495A-D668-41E9-B97A-EF4C983B7E25}" type="sibTrans" cxnId="{627A2A78-87C7-4620-8382-424441A6D30A}">
      <dgm:prSet phldrT="1"/>
      <dgm:spPr/>
      <dgm:t>
        <a:bodyPr/>
        <a:lstStyle/>
        <a:p>
          <a:endParaRPr lang="en-US"/>
        </a:p>
      </dgm:t>
    </dgm:pt>
    <dgm:pt modelId="{56FBCDA6-6C84-419E-94DE-60AE2E8CE5DE}">
      <dgm:prSet/>
      <dgm:spPr/>
      <dgm:t>
        <a:bodyPr/>
        <a:lstStyle/>
        <a:p>
          <a:pPr>
            <a:defRPr cap="all"/>
          </a:pPr>
          <a:r>
            <a:rPr lang="en-US"/>
            <a:t>Propose SaaS products with budgeting.</a:t>
          </a:r>
        </a:p>
      </dgm:t>
    </dgm:pt>
    <dgm:pt modelId="{EC922A00-D688-46CD-B602-51154E762401}" type="parTrans" cxnId="{A15B1EC1-1B6A-41E1-9F04-BA5E9145F7B1}">
      <dgm:prSet/>
      <dgm:spPr/>
      <dgm:t>
        <a:bodyPr/>
        <a:lstStyle/>
        <a:p>
          <a:endParaRPr lang="en-US"/>
        </a:p>
      </dgm:t>
    </dgm:pt>
    <dgm:pt modelId="{BE7D1700-3C86-4B1D-8988-E5F3F70660F7}" type="sibTrans" cxnId="{A15B1EC1-1B6A-41E1-9F04-BA5E9145F7B1}">
      <dgm:prSet phldrT="2"/>
      <dgm:spPr/>
      <dgm:t>
        <a:bodyPr/>
        <a:lstStyle/>
        <a:p>
          <a:endParaRPr lang="en-US"/>
        </a:p>
      </dgm:t>
    </dgm:pt>
    <dgm:pt modelId="{BC45E36E-E2C3-4669-8A39-E500D5B23F88}">
      <dgm:prSet/>
      <dgm:spPr/>
      <dgm:t>
        <a:bodyPr/>
        <a:lstStyle/>
        <a:p>
          <a:pPr>
            <a:defRPr cap="all"/>
          </a:pPr>
          <a:r>
            <a:rPr lang="en-US"/>
            <a:t>Reporting framework of other charities (over £2m turnover)</a:t>
          </a:r>
          <a:br>
            <a:rPr lang="en-US"/>
          </a:br>
          <a:endParaRPr lang="en-US"/>
        </a:p>
      </dgm:t>
    </dgm:pt>
    <dgm:pt modelId="{5B22E089-CF52-4DF4-90E0-FA2A6DFE66E0}" type="parTrans" cxnId="{574BA981-E666-409C-9232-4D74EE82C14D}">
      <dgm:prSet/>
      <dgm:spPr/>
      <dgm:t>
        <a:bodyPr/>
        <a:lstStyle/>
        <a:p>
          <a:endParaRPr lang="en-US"/>
        </a:p>
      </dgm:t>
    </dgm:pt>
    <dgm:pt modelId="{D61270F5-6F96-449B-8E73-8E2D13179914}" type="sibTrans" cxnId="{574BA981-E666-409C-9232-4D74EE82C14D}">
      <dgm:prSet phldrT="3"/>
      <dgm:spPr/>
      <dgm:t>
        <a:bodyPr/>
        <a:lstStyle/>
        <a:p>
          <a:endParaRPr lang="en-US"/>
        </a:p>
      </dgm:t>
    </dgm:pt>
    <dgm:pt modelId="{AD450890-73E9-E845-8D5C-2184BBB1245A}" type="pres">
      <dgm:prSet presAssocID="{6D44B8A8-4EA5-4509-BB8F-8EFFA5F3E4C5}" presName="Name0" presStyleCnt="0">
        <dgm:presLayoutVars>
          <dgm:dir/>
          <dgm:resizeHandles val="exact"/>
        </dgm:presLayoutVars>
      </dgm:prSet>
      <dgm:spPr/>
    </dgm:pt>
    <dgm:pt modelId="{A065E000-A5AC-3E46-806A-45291A829C3D}" type="pres">
      <dgm:prSet presAssocID="{6D44B8A8-4EA5-4509-BB8F-8EFFA5F3E4C5}" presName="fgShape" presStyleLbl="fgShp" presStyleIdx="0" presStyleCnt="1"/>
      <dgm:spPr/>
    </dgm:pt>
    <dgm:pt modelId="{B54A27B5-CAED-2144-A03E-136F4A04A521}" type="pres">
      <dgm:prSet presAssocID="{6D44B8A8-4EA5-4509-BB8F-8EFFA5F3E4C5}" presName="linComp" presStyleCnt="0"/>
      <dgm:spPr/>
    </dgm:pt>
    <dgm:pt modelId="{B5E96101-7B58-8F4A-8E49-AC0805A771B4}" type="pres">
      <dgm:prSet presAssocID="{E0E8A3D8-B273-4906-BF59-093EBAD984BC}" presName="compNode" presStyleCnt="0"/>
      <dgm:spPr/>
    </dgm:pt>
    <dgm:pt modelId="{95DFA716-3D60-234F-B3F3-56E1094234E3}" type="pres">
      <dgm:prSet presAssocID="{E0E8A3D8-B273-4906-BF59-093EBAD984BC}" presName="bkgdShape" presStyleLbl="node1" presStyleIdx="0" presStyleCnt="3"/>
      <dgm:spPr/>
    </dgm:pt>
    <dgm:pt modelId="{65A82BE6-482B-FB4B-B272-EDB84EC30919}" type="pres">
      <dgm:prSet presAssocID="{E0E8A3D8-B273-4906-BF59-093EBAD984BC}" presName="nodeTx" presStyleLbl="node1" presStyleIdx="0" presStyleCnt="3">
        <dgm:presLayoutVars>
          <dgm:bulletEnabled val="1"/>
        </dgm:presLayoutVars>
      </dgm:prSet>
      <dgm:spPr/>
    </dgm:pt>
    <dgm:pt modelId="{C3CB0720-521C-0B45-BCC2-B96B701A2E65}" type="pres">
      <dgm:prSet presAssocID="{E0E8A3D8-B273-4906-BF59-093EBAD984BC}" presName="invisiNode" presStyleLbl="node1" presStyleIdx="0" presStyleCnt="3"/>
      <dgm:spPr/>
    </dgm:pt>
    <dgm:pt modelId="{5278E49B-AD42-AF4E-8BC9-4AF8BEA99D36}" type="pres">
      <dgm:prSet presAssocID="{E0E8A3D8-B273-4906-BF59-093EBAD984B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E1FD41-0E97-E944-8B9B-C38C145EFFAE}" type="pres">
      <dgm:prSet presAssocID="{89FF495A-D668-41E9-B97A-EF4C983B7E25}" presName="sibTrans" presStyleLbl="sibTrans2D1" presStyleIdx="0" presStyleCnt="0"/>
      <dgm:spPr/>
    </dgm:pt>
    <dgm:pt modelId="{165D6E60-B099-F441-B029-803EC743A662}" type="pres">
      <dgm:prSet presAssocID="{56FBCDA6-6C84-419E-94DE-60AE2E8CE5DE}" presName="compNode" presStyleCnt="0"/>
      <dgm:spPr/>
    </dgm:pt>
    <dgm:pt modelId="{713E717C-F651-B642-BECC-60E0F4D40030}" type="pres">
      <dgm:prSet presAssocID="{56FBCDA6-6C84-419E-94DE-60AE2E8CE5DE}" presName="bkgdShape" presStyleLbl="node1" presStyleIdx="1" presStyleCnt="3"/>
      <dgm:spPr/>
    </dgm:pt>
    <dgm:pt modelId="{1A30D3E5-7424-924B-8A78-2D7ED0C242C3}" type="pres">
      <dgm:prSet presAssocID="{56FBCDA6-6C84-419E-94DE-60AE2E8CE5DE}" presName="nodeTx" presStyleLbl="node1" presStyleIdx="1" presStyleCnt="3">
        <dgm:presLayoutVars>
          <dgm:bulletEnabled val="1"/>
        </dgm:presLayoutVars>
      </dgm:prSet>
      <dgm:spPr/>
    </dgm:pt>
    <dgm:pt modelId="{D596101D-176E-4449-80C8-91D4E6638374}" type="pres">
      <dgm:prSet presAssocID="{56FBCDA6-6C84-419E-94DE-60AE2E8CE5DE}" presName="invisiNode" presStyleLbl="node1" presStyleIdx="1" presStyleCnt="3"/>
      <dgm:spPr/>
    </dgm:pt>
    <dgm:pt modelId="{39B95219-DF95-0847-A723-3019FC916C4F}" type="pres">
      <dgm:prSet presAssocID="{56FBCDA6-6C84-419E-94DE-60AE2E8CE5DE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F06052A-73F8-554E-926D-11C8FB48B71E}" type="pres">
      <dgm:prSet presAssocID="{BE7D1700-3C86-4B1D-8988-E5F3F70660F7}" presName="sibTrans" presStyleLbl="sibTrans2D1" presStyleIdx="0" presStyleCnt="0"/>
      <dgm:spPr/>
    </dgm:pt>
    <dgm:pt modelId="{A8CCC471-676E-EB4D-97A6-ABFEC8C6ACD9}" type="pres">
      <dgm:prSet presAssocID="{BC45E36E-E2C3-4669-8A39-E500D5B23F88}" presName="compNode" presStyleCnt="0"/>
      <dgm:spPr/>
    </dgm:pt>
    <dgm:pt modelId="{2935D971-2197-954C-A755-881DFD963554}" type="pres">
      <dgm:prSet presAssocID="{BC45E36E-E2C3-4669-8A39-E500D5B23F88}" presName="bkgdShape" presStyleLbl="node1" presStyleIdx="2" presStyleCnt="3"/>
      <dgm:spPr/>
    </dgm:pt>
    <dgm:pt modelId="{0D378F62-C387-184D-9A41-C0A5B0172901}" type="pres">
      <dgm:prSet presAssocID="{BC45E36E-E2C3-4669-8A39-E500D5B23F88}" presName="nodeTx" presStyleLbl="node1" presStyleIdx="2" presStyleCnt="3">
        <dgm:presLayoutVars>
          <dgm:bulletEnabled val="1"/>
        </dgm:presLayoutVars>
      </dgm:prSet>
      <dgm:spPr/>
    </dgm:pt>
    <dgm:pt modelId="{D55AB988-0840-B64D-AD22-5E4526FB314F}" type="pres">
      <dgm:prSet presAssocID="{BC45E36E-E2C3-4669-8A39-E500D5B23F88}" presName="invisiNode" presStyleLbl="node1" presStyleIdx="2" presStyleCnt="3"/>
      <dgm:spPr/>
    </dgm:pt>
    <dgm:pt modelId="{9AFE284E-50CB-6A4E-BED9-D148C45F3191}" type="pres">
      <dgm:prSet presAssocID="{BC45E36E-E2C3-4669-8A39-E500D5B23F88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</dgm:ptLst>
  <dgm:cxnLst>
    <dgm:cxn modelId="{6FBC4232-E89E-C24B-A48B-EC413C926C45}" type="presOf" srcId="{E0E8A3D8-B273-4906-BF59-093EBAD984BC}" destId="{65A82BE6-482B-FB4B-B272-EDB84EC30919}" srcOrd="1" destOrd="0" presId="urn:microsoft.com/office/officeart/2005/8/layout/hList7"/>
    <dgm:cxn modelId="{F663285C-F725-2941-AE2E-F2CD013D54AD}" type="presOf" srcId="{56FBCDA6-6C84-419E-94DE-60AE2E8CE5DE}" destId="{713E717C-F651-B642-BECC-60E0F4D40030}" srcOrd="0" destOrd="0" presId="urn:microsoft.com/office/officeart/2005/8/layout/hList7"/>
    <dgm:cxn modelId="{3E975663-6394-C347-93E9-EAB25602D8C0}" type="presOf" srcId="{89FF495A-D668-41E9-B97A-EF4C983B7E25}" destId="{74E1FD41-0E97-E944-8B9B-C38C145EFFAE}" srcOrd="0" destOrd="0" presId="urn:microsoft.com/office/officeart/2005/8/layout/hList7"/>
    <dgm:cxn modelId="{217B7673-24DD-2C49-A486-EB3DD80925E9}" type="presOf" srcId="{BC45E36E-E2C3-4669-8A39-E500D5B23F88}" destId="{2935D971-2197-954C-A755-881DFD963554}" srcOrd="0" destOrd="0" presId="urn:microsoft.com/office/officeart/2005/8/layout/hList7"/>
    <dgm:cxn modelId="{255E8E74-8071-DB43-9B91-0207CA8E98E5}" type="presOf" srcId="{56FBCDA6-6C84-419E-94DE-60AE2E8CE5DE}" destId="{1A30D3E5-7424-924B-8A78-2D7ED0C242C3}" srcOrd="1" destOrd="0" presId="urn:microsoft.com/office/officeart/2005/8/layout/hList7"/>
    <dgm:cxn modelId="{627A2A78-87C7-4620-8382-424441A6D30A}" srcId="{6D44B8A8-4EA5-4509-BB8F-8EFFA5F3E4C5}" destId="{E0E8A3D8-B273-4906-BF59-093EBAD984BC}" srcOrd="0" destOrd="0" parTransId="{FD10C7BC-0211-4662-95DD-433F77BEA3E3}" sibTransId="{89FF495A-D668-41E9-B97A-EF4C983B7E25}"/>
    <dgm:cxn modelId="{574BA981-E666-409C-9232-4D74EE82C14D}" srcId="{6D44B8A8-4EA5-4509-BB8F-8EFFA5F3E4C5}" destId="{BC45E36E-E2C3-4669-8A39-E500D5B23F88}" srcOrd="2" destOrd="0" parTransId="{5B22E089-CF52-4DF4-90E0-FA2A6DFE66E0}" sibTransId="{D61270F5-6F96-449B-8E73-8E2D13179914}"/>
    <dgm:cxn modelId="{21325F9D-3C67-7643-93CC-2D40F7FDF1B5}" type="presOf" srcId="{6D44B8A8-4EA5-4509-BB8F-8EFFA5F3E4C5}" destId="{AD450890-73E9-E845-8D5C-2184BBB1245A}" srcOrd="0" destOrd="0" presId="urn:microsoft.com/office/officeart/2005/8/layout/hList7"/>
    <dgm:cxn modelId="{BD550EB4-56E3-AA44-AF44-233E5F119BFD}" type="presOf" srcId="{BE7D1700-3C86-4B1D-8988-E5F3F70660F7}" destId="{EF06052A-73F8-554E-926D-11C8FB48B71E}" srcOrd="0" destOrd="0" presId="urn:microsoft.com/office/officeart/2005/8/layout/hList7"/>
    <dgm:cxn modelId="{0062DBB6-D0AA-F84F-9029-AAC47DE7776E}" type="presOf" srcId="{BC45E36E-E2C3-4669-8A39-E500D5B23F88}" destId="{0D378F62-C387-184D-9A41-C0A5B0172901}" srcOrd="1" destOrd="0" presId="urn:microsoft.com/office/officeart/2005/8/layout/hList7"/>
    <dgm:cxn modelId="{A15B1EC1-1B6A-41E1-9F04-BA5E9145F7B1}" srcId="{6D44B8A8-4EA5-4509-BB8F-8EFFA5F3E4C5}" destId="{56FBCDA6-6C84-419E-94DE-60AE2E8CE5DE}" srcOrd="1" destOrd="0" parTransId="{EC922A00-D688-46CD-B602-51154E762401}" sibTransId="{BE7D1700-3C86-4B1D-8988-E5F3F70660F7}"/>
    <dgm:cxn modelId="{7668F8D4-D66D-144A-87E3-3482A271DD60}" type="presOf" srcId="{E0E8A3D8-B273-4906-BF59-093EBAD984BC}" destId="{95DFA716-3D60-234F-B3F3-56E1094234E3}" srcOrd="0" destOrd="0" presId="urn:microsoft.com/office/officeart/2005/8/layout/hList7"/>
    <dgm:cxn modelId="{915B867F-2699-7746-8615-C6EA9DC460EA}" type="presParOf" srcId="{AD450890-73E9-E845-8D5C-2184BBB1245A}" destId="{A065E000-A5AC-3E46-806A-45291A829C3D}" srcOrd="0" destOrd="0" presId="urn:microsoft.com/office/officeart/2005/8/layout/hList7"/>
    <dgm:cxn modelId="{5F6ECC04-BB85-B644-94C2-A3AE4321B95D}" type="presParOf" srcId="{AD450890-73E9-E845-8D5C-2184BBB1245A}" destId="{B54A27B5-CAED-2144-A03E-136F4A04A521}" srcOrd="1" destOrd="0" presId="urn:microsoft.com/office/officeart/2005/8/layout/hList7"/>
    <dgm:cxn modelId="{10CA52D2-2298-6F47-B226-E18C4F56B030}" type="presParOf" srcId="{B54A27B5-CAED-2144-A03E-136F4A04A521}" destId="{B5E96101-7B58-8F4A-8E49-AC0805A771B4}" srcOrd="0" destOrd="0" presId="urn:microsoft.com/office/officeart/2005/8/layout/hList7"/>
    <dgm:cxn modelId="{BF50CBE1-444B-E041-8C81-64D0381A0000}" type="presParOf" srcId="{B5E96101-7B58-8F4A-8E49-AC0805A771B4}" destId="{95DFA716-3D60-234F-B3F3-56E1094234E3}" srcOrd="0" destOrd="0" presId="urn:microsoft.com/office/officeart/2005/8/layout/hList7"/>
    <dgm:cxn modelId="{7D839FF2-EB08-6944-999A-9B2123904777}" type="presParOf" srcId="{B5E96101-7B58-8F4A-8E49-AC0805A771B4}" destId="{65A82BE6-482B-FB4B-B272-EDB84EC30919}" srcOrd="1" destOrd="0" presId="urn:microsoft.com/office/officeart/2005/8/layout/hList7"/>
    <dgm:cxn modelId="{596CCCE8-634D-E04E-A7C1-9961CF3CD6C7}" type="presParOf" srcId="{B5E96101-7B58-8F4A-8E49-AC0805A771B4}" destId="{C3CB0720-521C-0B45-BCC2-B96B701A2E65}" srcOrd="2" destOrd="0" presId="urn:microsoft.com/office/officeart/2005/8/layout/hList7"/>
    <dgm:cxn modelId="{73C6263D-1686-CB48-A01F-29036999E272}" type="presParOf" srcId="{B5E96101-7B58-8F4A-8E49-AC0805A771B4}" destId="{5278E49B-AD42-AF4E-8BC9-4AF8BEA99D36}" srcOrd="3" destOrd="0" presId="urn:microsoft.com/office/officeart/2005/8/layout/hList7"/>
    <dgm:cxn modelId="{A1BE7350-D614-4641-9D66-732478763AB0}" type="presParOf" srcId="{B54A27B5-CAED-2144-A03E-136F4A04A521}" destId="{74E1FD41-0E97-E944-8B9B-C38C145EFFAE}" srcOrd="1" destOrd="0" presId="urn:microsoft.com/office/officeart/2005/8/layout/hList7"/>
    <dgm:cxn modelId="{9BDF62B6-1E71-5948-93A1-F6167B9DCBF5}" type="presParOf" srcId="{B54A27B5-CAED-2144-A03E-136F4A04A521}" destId="{165D6E60-B099-F441-B029-803EC743A662}" srcOrd="2" destOrd="0" presId="urn:microsoft.com/office/officeart/2005/8/layout/hList7"/>
    <dgm:cxn modelId="{2B88EDD8-CF4F-CB44-A6E0-A33731344DE2}" type="presParOf" srcId="{165D6E60-B099-F441-B029-803EC743A662}" destId="{713E717C-F651-B642-BECC-60E0F4D40030}" srcOrd="0" destOrd="0" presId="urn:microsoft.com/office/officeart/2005/8/layout/hList7"/>
    <dgm:cxn modelId="{1176F3FD-320C-164F-87AE-5753F1161A2B}" type="presParOf" srcId="{165D6E60-B099-F441-B029-803EC743A662}" destId="{1A30D3E5-7424-924B-8A78-2D7ED0C242C3}" srcOrd="1" destOrd="0" presId="urn:microsoft.com/office/officeart/2005/8/layout/hList7"/>
    <dgm:cxn modelId="{60811E97-5926-8744-92F8-1A6B649A5982}" type="presParOf" srcId="{165D6E60-B099-F441-B029-803EC743A662}" destId="{D596101D-176E-4449-80C8-91D4E6638374}" srcOrd="2" destOrd="0" presId="urn:microsoft.com/office/officeart/2005/8/layout/hList7"/>
    <dgm:cxn modelId="{A1BF77FB-093E-8141-AD84-26072E90A036}" type="presParOf" srcId="{165D6E60-B099-F441-B029-803EC743A662}" destId="{39B95219-DF95-0847-A723-3019FC916C4F}" srcOrd="3" destOrd="0" presId="urn:microsoft.com/office/officeart/2005/8/layout/hList7"/>
    <dgm:cxn modelId="{5EAA7CF4-B04C-F74F-B82A-8E47F51C9F32}" type="presParOf" srcId="{B54A27B5-CAED-2144-A03E-136F4A04A521}" destId="{EF06052A-73F8-554E-926D-11C8FB48B71E}" srcOrd="3" destOrd="0" presId="urn:microsoft.com/office/officeart/2005/8/layout/hList7"/>
    <dgm:cxn modelId="{2171A75F-9A8D-7045-81E0-FBE304A0B313}" type="presParOf" srcId="{B54A27B5-CAED-2144-A03E-136F4A04A521}" destId="{A8CCC471-676E-EB4D-97A6-ABFEC8C6ACD9}" srcOrd="4" destOrd="0" presId="urn:microsoft.com/office/officeart/2005/8/layout/hList7"/>
    <dgm:cxn modelId="{7CD6F600-C872-A54E-864A-C230FCCCE673}" type="presParOf" srcId="{A8CCC471-676E-EB4D-97A6-ABFEC8C6ACD9}" destId="{2935D971-2197-954C-A755-881DFD963554}" srcOrd="0" destOrd="0" presId="urn:microsoft.com/office/officeart/2005/8/layout/hList7"/>
    <dgm:cxn modelId="{BB04732C-DD5F-B043-B538-60DF3657789E}" type="presParOf" srcId="{A8CCC471-676E-EB4D-97A6-ABFEC8C6ACD9}" destId="{0D378F62-C387-184D-9A41-C0A5B0172901}" srcOrd="1" destOrd="0" presId="urn:microsoft.com/office/officeart/2005/8/layout/hList7"/>
    <dgm:cxn modelId="{B7A7E8E9-11B1-BC4E-8D07-57C8E2573FE5}" type="presParOf" srcId="{A8CCC471-676E-EB4D-97A6-ABFEC8C6ACD9}" destId="{D55AB988-0840-B64D-AD22-5E4526FB314F}" srcOrd="2" destOrd="0" presId="urn:microsoft.com/office/officeart/2005/8/layout/hList7"/>
    <dgm:cxn modelId="{A68FC24C-6E9C-C948-A963-71AB83FDEE1A}" type="presParOf" srcId="{A8CCC471-676E-EB4D-97A6-ABFEC8C6ACD9}" destId="{9AFE284E-50CB-6A4E-BED9-D148C45F319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22A6-5A73-4C6E-8A96-E34BF8E69A6D}">
      <dsp:nvSpPr>
        <dsp:cNvPr id="0" name=""/>
        <dsp:cNvSpPr/>
      </dsp:nvSpPr>
      <dsp:spPr>
        <a:xfrm>
          <a:off x="657693" y="465147"/>
          <a:ext cx="982262" cy="982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43B61-2834-4D14-A809-A5E5A7D8851A}">
      <dsp:nvSpPr>
        <dsp:cNvPr id="0" name=""/>
        <dsp:cNvSpPr/>
      </dsp:nvSpPr>
      <dsp:spPr>
        <a:xfrm>
          <a:off x="57422" y="1780172"/>
          <a:ext cx="21828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an advanced framework for the impact reporting system</a:t>
          </a:r>
        </a:p>
      </dsp:txBody>
      <dsp:txXfrm>
        <a:off x="57422" y="1780172"/>
        <a:ext cx="2182805" cy="720000"/>
      </dsp:txXfrm>
    </dsp:sp>
    <dsp:sp modelId="{F55B9063-751D-4D75-B1CB-6F9099E946C5}">
      <dsp:nvSpPr>
        <dsp:cNvPr id="0" name=""/>
        <dsp:cNvSpPr/>
      </dsp:nvSpPr>
      <dsp:spPr>
        <a:xfrm>
          <a:off x="3222490" y="465147"/>
          <a:ext cx="982262" cy="982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4975-65F0-4AFA-B91C-2679F6E93295}">
      <dsp:nvSpPr>
        <dsp:cNvPr id="0" name=""/>
        <dsp:cNvSpPr/>
      </dsp:nvSpPr>
      <dsp:spPr>
        <a:xfrm>
          <a:off x="2622219" y="1780172"/>
          <a:ext cx="21828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Creating data flow and architecture map</a:t>
          </a:r>
        </a:p>
      </dsp:txBody>
      <dsp:txXfrm>
        <a:off x="2622219" y="1780172"/>
        <a:ext cx="2182805" cy="720000"/>
      </dsp:txXfrm>
    </dsp:sp>
    <dsp:sp modelId="{98B9F81F-008A-4B66-8462-C6ECDE870948}">
      <dsp:nvSpPr>
        <dsp:cNvPr id="0" name=""/>
        <dsp:cNvSpPr/>
      </dsp:nvSpPr>
      <dsp:spPr>
        <a:xfrm>
          <a:off x="1940092" y="3045874"/>
          <a:ext cx="982262" cy="9822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1CA00-D3E6-4F50-9B8F-3DAC1E010B71}">
      <dsp:nvSpPr>
        <dsp:cNvPr id="0" name=""/>
        <dsp:cNvSpPr/>
      </dsp:nvSpPr>
      <dsp:spPr>
        <a:xfrm>
          <a:off x="1339820" y="4360899"/>
          <a:ext cx="21828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Software Suggestions</a:t>
          </a:r>
        </a:p>
      </dsp:txBody>
      <dsp:txXfrm>
        <a:off x="1339820" y="4360899"/>
        <a:ext cx="21828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FA716-3D60-234F-B3F3-56E1094234E3}">
      <dsp:nvSpPr>
        <dsp:cNvPr id="0" name=""/>
        <dsp:cNvSpPr/>
      </dsp:nvSpPr>
      <dsp:spPr>
        <a:xfrm>
          <a:off x="2294" y="0"/>
          <a:ext cx="3569686" cy="3689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Framework to map data and improve impact reporting.</a:t>
          </a:r>
        </a:p>
      </dsp:txBody>
      <dsp:txXfrm>
        <a:off x="2294" y="1475762"/>
        <a:ext cx="3569686" cy="1475762"/>
      </dsp:txXfrm>
    </dsp:sp>
    <dsp:sp modelId="{5278E49B-AD42-AF4E-8BC9-4AF8BEA99D36}">
      <dsp:nvSpPr>
        <dsp:cNvPr id="0" name=""/>
        <dsp:cNvSpPr/>
      </dsp:nvSpPr>
      <dsp:spPr>
        <a:xfrm>
          <a:off x="1172851" y="221364"/>
          <a:ext cx="1228571" cy="12285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E717C-F651-B642-BECC-60E0F4D40030}">
      <dsp:nvSpPr>
        <dsp:cNvPr id="0" name=""/>
        <dsp:cNvSpPr/>
      </dsp:nvSpPr>
      <dsp:spPr>
        <a:xfrm>
          <a:off x="3679071" y="0"/>
          <a:ext cx="3569686" cy="3689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Propose SaaS products with budgeting.</a:t>
          </a:r>
        </a:p>
      </dsp:txBody>
      <dsp:txXfrm>
        <a:off x="3679071" y="1475762"/>
        <a:ext cx="3569686" cy="1475762"/>
      </dsp:txXfrm>
    </dsp:sp>
    <dsp:sp modelId="{39B95219-DF95-0847-A723-3019FC916C4F}">
      <dsp:nvSpPr>
        <dsp:cNvPr id="0" name=""/>
        <dsp:cNvSpPr/>
      </dsp:nvSpPr>
      <dsp:spPr>
        <a:xfrm>
          <a:off x="4849628" y="221364"/>
          <a:ext cx="1228571" cy="12285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5D971-2197-954C-A755-881DFD963554}">
      <dsp:nvSpPr>
        <dsp:cNvPr id="0" name=""/>
        <dsp:cNvSpPr/>
      </dsp:nvSpPr>
      <dsp:spPr>
        <a:xfrm>
          <a:off x="7355848" y="0"/>
          <a:ext cx="3569686" cy="3689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Reporting framework of other charities (over £2m turnover)</a:t>
          </a:r>
          <a:br>
            <a:rPr lang="en-US" sz="2100" kern="1200"/>
          </a:br>
          <a:endParaRPr lang="en-US" sz="2100" kern="1200"/>
        </a:p>
      </dsp:txBody>
      <dsp:txXfrm>
        <a:off x="7355848" y="1475762"/>
        <a:ext cx="3569686" cy="1475762"/>
      </dsp:txXfrm>
    </dsp:sp>
    <dsp:sp modelId="{9AFE284E-50CB-6A4E-BED9-D148C45F3191}">
      <dsp:nvSpPr>
        <dsp:cNvPr id="0" name=""/>
        <dsp:cNvSpPr/>
      </dsp:nvSpPr>
      <dsp:spPr>
        <a:xfrm>
          <a:off x="8526405" y="221364"/>
          <a:ext cx="1228571" cy="12285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5E000-A5AC-3E46-806A-45291A829C3D}">
      <dsp:nvSpPr>
        <dsp:cNvPr id="0" name=""/>
        <dsp:cNvSpPr/>
      </dsp:nvSpPr>
      <dsp:spPr>
        <a:xfrm>
          <a:off x="437113" y="2951524"/>
          <a:ext cx="10053602" cy="5534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EBC-D82D-2F69-0CF4-FCF919FFE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494E-43A2-FD8B-E80B-9AB8C417E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7377-7A77-CC16-33F1-C66BE30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63CD-F5B5-E341-9ABA-8D6742AD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419-FEA5-C6A1-004A-C716407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6F25-5253-8A68-6AAE-1AB2C8EE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1F7E-7BA9-3590-C5F3-5F4FA7AE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563B-0BC2-89B3-49CE-4DDE96D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DB22-A5DD-F0FE-216A-0E659C11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D3EA-C06F-1797-AC7A-54AF54B2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93992-AF5C-5A29-12F6-E7C1219B3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393F-F9B2-8358-F140-6C392558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C6BB-74A0-DAD1-7F55-887185FC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5F7E-E0CE-B373-B4EE-99A38E52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326E-DB55-6E35-342C-DD6D84B7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E58C-9D56-DBB9-6BF6-8A1EC238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73F2-F544-0A0A-EE30-38C37ED1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B8E4-64F3-A9B0-01A9-DB088E19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2A65-53C8-FA4F-1610-E256E86E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3E66-7ED8-3406-AEF6-F4733F2D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5E24-1115-017C-066A-768AE51E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A14D-80BF-5E6E-BF65-6C3C5E97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D484-5066-5A54-5852-B92C5F3D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B39D-CFCE-3073-ABFD-DD8AC652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A41F-90AD-2C94-120C-D731B244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2973-A67D-FCB1-AF8F-591897D3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670F-9B00-78E0-B0D2-64A96EB10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FD15-3816-9F5E-6367-9CE7A46F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EBC0-ABFD-BF45-90B3-A316984A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9926-4D81-69EE-6718-28A49B65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0B861-52A5-FD1A-7887-B3F84E27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DD49-7D60-709C-2BAA-2E01A031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17B6-980A-6201-6F27-B89D4B84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F332A-5014-F209-E0CD-DA12EB12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1DC7B-7C97-6219-8894-C8AA2901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3EAA-778A-E037-D8BA-E113977F0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B3B6A-8097-DF0F-55A6-222AAF86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6D141-A6CB-860C-EAE3-403683C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D3599-0DBA-F3E3-FEDE-351F3EA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0C02-1D8D-5F25-03EB-AC612F44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EF18-6123-6655-2F98-7EECEC8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F0B6-E2B6-7D81-9BC7-0DB2DB47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7918C-10B0-5B12-D67C-7E93FD86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E8117-7164-E662-ABEA-C2006F35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E2F4D-6A13-ECB6-F5E8-7C277E7A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242CC-9D91-636E-C6A5-800C7AF8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B64D-B8FB-1062-C933-EDAA32D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596C-DD98-E2CC-EC9C-71F8676C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B55C-2EA3-E580-8E79-DFA3EA5D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6EB3B-52AC-2261-69FD-A2713D3D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EF88-AB22-7A30-86D0-6A988A00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3FE7-F55D-A355-5EFF-25CA8253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9EB4-9F81-011D-DF6B-EFDEF974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7D81-3B48-652E-3722-D05435FEC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FB5B-E825-4E53-A677-D2CBCA5A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182F8-E69E-CEF7-839C-9B05EED9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3E45-1181-046D-B782-7D14B32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1A39-F505-C9A3-2E36-0F22B555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486B-EB33-05B1-EF55-C8DF9398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1E6-B22C-335E-0C49-6B6A6B6A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0791-9027-784E-6963-74B4750C0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010E-7C45-664C-82D5-4BD9690A32B1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F4B0-AFED-C4B2-0467-E53C0B8B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3F63-6EBF-109A-5EA7-CBF3086C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936-77B6-6441-82A2-45A16E6D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6267B-5BA6-FB05-CAC1-8EBBACCB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BS3 Community 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3BFA3-4FA4-702F-6203-EF6BD2A0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E1FA-D8BD-6C48-9A3E-507C5DBD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Aim (Holistic)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C73C7F2-5B87-AE37-8A8A-7EBF1E9F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10397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5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2124-F0F3-6523-A85B-67E2C226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0225-7BAB-3DDE-3DFB-18FE96B0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Improve v</a:t>
            </a:r>
            <a:r>
              <a:rPr lang="en-GB" sz="2000" b="0" i="0" dirty="0">
                <a:effectLst/>
              </a:rPr>
              <a:t>isibility </a:t>
            </a:r>
          </a:p>
          <a:p>
            <a:r>
              <a:rPr lang="en-GB" sz="2000" dirty="0"/>
              <a:t>S</a:t>
            </a:r>
            <a:r>
              <a:rPr lang="en-GB" sz="2000" b="0" i="0" dirty="0">
                <a:effectLst/>
              </a:rPr>
              <a:t>trengthen financial stability </a:t>
            </a:r>
          </a:p>
          <a:p>
            <a:r>
              <a:rPr lang="en-GB" sz="2000" b="0" i="0" dirty="0">
                <a:effectLst/>
              </a:rPr>
              <a:t>Ensure sustainability of BS3 Community’s transformative efforts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3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E6C21-6BB9-AAD5-D616-9FEFBF1C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8F0A-58E9-ADC6-9FC9-2C688920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HR data (about the team) reporting framework</a:t>
            </a:r>
          </a:p>
          <a:p>
            <a:r>
              <a:rPr lang="en-US" sz="2000" dirty="0"/>
              <a:t>Nursery provision data reporting framework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50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715D5-5A3A-E101-A01E-6667D9CE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D1AB5-D19F-23A8-9170-D590FB9A2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97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042A-181A-CC6D-AA02-B31C4725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ED8ABE8A-6A75-9F79-3251-15707E38A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62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BS3 Community Project Scope</vt:lpstr>
      <vt:lpstr>Project Aim (Holistic)</vt:lpstr>
      <vt:lpstr>Project Objectives</vt:lpstr>
      <vt:lpstr>Out of Scope</vt:lpstr>
      <vt:lpstr>Deliverables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BS3 Community Project Scope</dc:title>
  <dc:creator>Chinmay Malhotra</dc:creator>
  <cp:lastModifiedBy>Chinmay Malhotra</cp:lastModifiedBy>
  <cp:revision>1</cp:revision>
  <dcterms:created xsi:type="dcterms:W3CDTF">2024-02-26T13:57:21Z</dcterms:created>
  <dcterms:modified xsi:type="dcterms:W3CDTF">2024-02-26T14:26:06Z</dcterms:modified>
</cp:coreProperties>
</file>