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dac71b12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dac71b12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db75389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db75389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db75389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db75389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db75389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db75389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db753890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db753890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ac71b12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dac71b12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dac71b12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dac71b12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dac71b127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dac71b127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dac71b127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dac71b127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dac71b12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dac71b12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dac71b12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dac71b12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dac71b12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dac71b12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dac71b12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dac71b12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773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Stern Technologies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in Programming, Fall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 Roadmap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major projects set for delivery in Q2, 2019: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Alpha launch of AdStern v4.6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Beta launch of the consumer targeting program.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Dogfood launch of AdStern NLP.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AdStern v4.6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Includes major stability updates.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Shift from on-prem servers to GCP.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Enormous engineering lift.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room for delay.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room for error.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Targeting Program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business line dedicated to increasing consumer targeting accuracy.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entirely upon existing user ad-click data.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engineering resources.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flexibility in delivery, but strong progress must be shown by end of Q2 to continue funding.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AdStern NLP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Innovative effort from the innovation team to improve the Natural Language Processing (NLP) capabilities of AdStern.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direct engineering support.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Lots of flexibility in delivery.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2937900" y="2268450"/>
            <a:ext cx="32682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Started!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Stern Technologies...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Is a leader in the design, development, and deployment of advertising technologies.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majority (85%) of its annual revenue comes from selling a proprietary software, “AdStern” that allows customers to better target ads towards a desired </a:t>
            </a:r>
            <a:r>
              <a:rPr lang="en"/>
              <a:t>demographic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Stern Technologies...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Employees</a:t>
            </a:r>
            <a:r>
              <a:rPr lang="en"/>
              <a:t>: 10,000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Largest Offices</a:t>
            </a:r>
            <a:r>
              <a:rPr lang="en"/>
              <a:t>: New York, Boston, Shenzhen, Buenos Aires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Main Competitor</a:t>
            </a:r>
            <a:r>
              <a:rPr lang="en"/>
              <a:t>: Google Ads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Annual Revenue</a:t>
            </a:r>
            <a:r>
              <a:rPr lang="en"/>
              <a:t>: $12B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Senior Stakeholders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CEO</a:t>
            </a:r>
            <a:r>
              <a:rPr lang="en"/>
              <a:t>: Pal Wallace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CTO</a:t>
            </a:r>
            <a:r>
              <a:rPr lang="en"/>
              <a:t>: </a:t>
            </a:r>
            <a:r>
              <a:rPr lang="en"/>
              <a:t>Isabelle</a:t>
            </a:r>
            <a:r>
              <a:rPr lang="en"/>
              <a:t> Warren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CFO</a:t>
            </a:r>
            <a:r>
              <a:rPr lang="en"/>
              <a:t>: Mateo Khan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Director of Engineering</a:t>
            </a:r>
            <a:r>
              <a:rPr lang="en"/>
              <a:t>: Ari Levine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Director of Sales</a:t>
            </a:r>
            <a:r>
              <a:rPr lang="en"/>
              <a:t>: Lesly Mack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CEO: Pal Wallace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62 years old.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Joined Stern Technologies in 2012 after serving as CFO for an advertising consultancy.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Isn’t technically-minded, but recognizes the importance of technology in the field.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under immense board pressure to hit Q2 KPIs.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CTO: Isabelle Warren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44 years old.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Joined ST 6 months ago from Google Ads, where she served as a Product Director.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eager to work closely with the sales teams to better understand customer needs.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CFO: Mateo Khan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71 years old.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Was with ST back when it was called Columbia Advertising, working strictly in print.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extremely risk-averse and cautious when taking on new ventures.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 of Engineering: Ari Levine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43 years old.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 a big-picture thinker.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a stern advocate of the agile sprint.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understaffed.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 of Sales: Lesly Mack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35 years old.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a big-picture thinker.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Doesn’t fully understand the agile sprint process.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amply staffed.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