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57" r:id="rId3"/>
    <p:sldId id="260" r:id="rId4"/>
    <p:sldId id="264" r:id="rId5"/>
    <p:sldId id="258" r:id="rId6"/>
    <p:sldId id="266" r:id="rId7"/>
    <p:sldId id="265" r:id="rId8"/>
    <p:sldId id="25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2BD"/>
    <a:srgbClr val="F6F7FA"/>
    <a:srgbClr val="AD92ED"/>
    <a:srgbClr val="4FC1E9"/>
    <a:srgbClr val="C4C7CE"/>
    <a:srgbClr val="CDD0DA"/>
    <a:srgbClr val="FA8150"/>
    <a:srgbClr val="E37553"/>
    <a:srgbClr val="E0653F"/>
    <a:srgbClr val="959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49" autoAdjust="0"/>
    <p:restoredTop sz="94674" autoAdjust="0"/>
  </p:normalViewPr>
  <p:slideViewPr>
    <p:cSldViewPr>
      <p:cViewPr varScale="1">
        <p:scale>
          <a:sx n="107" d="100"/>
          <a:sy n="107" d="100"/>
        </p:scale>
        <p:origin x="704" y="7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Recycling PP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CE230008-31BC-4013-933C-E02F3392CF85}"/>
              </a:ext>
            </a:extLst>
          </p:cNvPr>
          <p:cNvGrpSpPr/>
          <p:nvPr userDrawn="1"/>
        </p:nvGrpSpPr>
        <p:grpSpPr>
          <a:xfrm>
            <a:off x="4763" y="3175"/>
            <a:ext cx="9134475" cy="3489325"/>
            <a:chOff x="4763" y="3175"/>
            <a:chExt cx="9134475" cy="3489325"/>
          </a:xfrm>
        </p:grpSpPr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E1652E31-B052-4413-AF74-A7ED05A63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3" y="3175"/>
              <a:ext cx="9134475" cy="3489325"/>
            </a:xfrm>
            <a:custGeom>
              <a:avLst/>
              <a:gdLst>
                <a:gd name="T0" fmla="*/ 11506 w 11506"/>
                <a:gd name="T1" fmla="*/ 0 h 4396"/>
                <a:gd name="T2" fmla="*/ 11506 w 11506"/>
                <a:gd name="T3" fmla="*/ 3890 h 4396"/>
                <a:gd name="T4" fmla="*/ 0 w 11506"/>
                <a:gd name="T5" fmla="*/ 4396 h 4396"/>
                <a:gd name="T6" fmla="*/ 0 w 11506"/>
                <a:gd name="T7" fmla="*/ 0 h 4396"/>
                <a:gd name="T8" fmla="*/ 11506 w 11506"/>
                <a:gd name="T9" fmla="*/ 0 h 4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06" h="4396">
                  <a:moveTo>
                    <a:pt x="11506" y="0"/>
                  </a:moveTo>
                  <a:lnTo>
                    <a:pt x="11506" y="3890"/>
                  </a:lnTo>
                  <a:lnTo>
                    <a:pt x="0" y="4396"/>
                  </a:lnTo>
                  <a:lnTo>
                    <a:pt x="0" y="0"/>
                  </a:lnTo>
                  <a:lnTo>
                    <a:pt x="11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="" xmlns:a16="http://schemas.microsoft.com/office/drawing/2014/main" id="{263B2125-E33A-4FD4-854A-2E97B9BCF9BD}"/>
                </a:ext>
              </a:extLst>
            </p:cNvPr>
            <p:cNvGrpSpPr/>
            <p:nvPr userDrawn="1"/>
          </p:nvGrpSpPr>
          <p:grpSpPr>
            <a:xfrm>
              <a:off x="4763" y="279400"/>
              <a:ext cx="9134475" cy="1611313"/>
              <a:chOff x="4763" y="279400"/>
              <a:chExt cx="9134475" cy="1611313"/>
            </a:xfrm>
          </p:grpSpPr>
          <p:sp>
            <p:nvSpPr>
              <p:cNvPr id="12" name="Freeform 7">
                <a:extLst>
                  <a:ext uri="{FF2B5EF4-FFF2-40B4-BE49-F238E27FC236}">
                    <a16:creationId xmlns="" xmlns:a16="http://schemas.microsoft.com/office/drawing/2014/main" id="{4AD6E46E-D1CE-47DE-B2BF-03D4221843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3" y="460375"/>
                <a:ext cx="5397500" cy="1430338"/>
              </a:xfrm>
              <a:custGeom>
                <a:avLst/>
                <a:gdLst>
                  <a:gd name="T0" fmla="*/ 6799 w 6799"/>
                  <a:gd name="T1" fmla="*/ 1072 h 1801"/>
                  <a:gd name="T2" fmla="*/ 6417 w 6799"/>
                  <a:gd name="T3" fmla="*/ 1484 h 1801"/>
                  <a:gd name="T4" fmla="*/ 6145 w 6799"/>
                  <a:gd name="T5" fmla="*/ 1438 h 1801"/>
                  <a:gd name="T6" fmla="*/ 6109 w 6799"/>
                  <a:gd name="T7" fmla="*/ 1511 h 1801"/>
                  <a:gd name="T8" fmla="*/ 5941 w 6799"/>
                  <a:gd name="T9" fmla="*/ 1622 h 1801"/>
                  <a:gd name="T10" fmla="*/ 5896 w 6799"/>
                  <a:gd name="T11" fmla="*/ 1446 h 1801"/>
                  <a:gd name="T12" fmla="*/ 5709 w 6799"/>
                  <a:gd name="T13" fmla="*/ 279 h 1801"/>
                  <a:gd name="T14" fmla="*/ 5671 w 6799"/>
                  <a:gd name="T15" fmla="*/ 139 h 1801"/>
                  <a:gd name="T16" fmla="*/ 5383 w 6799"/>
                  <a:gd name="T17" fmla="*/ 35 h 1801"/>
                  <a:gd name="T18" fmla="*/ 5289 w 6799"/>
                  <a:gd name="T19" fmla="*/ 0 h 1801"/>
                  <a:gd name="T20" fmla="*/ 5113 w 6799"/>
                  <a:gd name="T21" fmla="*/ 35 h 1801"/>
                  <a:gd name="T22" fmla="*/ 5095 w 6799"/>
                  <a:gd name="T23" fmla="*/ 215 h 1801"/>
                  <a:gd name="T24" fmla="*/ 4954 w 6799"/>
                  <a:gd name="T25" fmla="*/ 1241 h 1801"/>
                  <a:gd name="T26" fmla="*/ 4945 w 6799"/>
                  <a:gd name="T27" fmla="*/ 942 h 1801"/>
                  <a:gd name="T28" fmla="*/ 4898 w 6799"/>
                  <a:gd name="T29" fmla="*/ 934 h 1801"/>
                  <a:gd name="T30" fmla="*/ 4890 w 6799"/>
                  <a:gd name="T31" fmla="*/ 611 h 1801"/>
                  <a:gd name="T32" fmla="*/ 4667 w 6799"/>
                  <a:gd name="T33" fmla="*/ 620 h 1801"/>
                  <a:gd name="T34" fmla="*/ 4656 w 6799"/>
                  <a:gd name="T35" fmla="*/ 662 h 1801"/>
                  <a:gd name="T36" fmla="*/ 4638 w 6799"/>
                  <a:gd name="T37" fmla="*/ 934 h 1801"/>
                  <a:gd name="T38" fmla="*/ 4592 w 6799"/>
                  <a:gd name="T39" fmla="*/ 960 h 1801"/>
                  <a:gd name="T40" fmla="*/ 4534 w 6799"/>
                  <a:gd name="T41" fmla="*/ 1353 h 1801"/>
                  <a:gd name="T42" fmla="*/ 4462 w 6799"/>
                  <a:gd name="T43" fmla="*/ 1316 h 1801"/>
                  <a:gd name="T44" fmla="*/ 4369 w 6799"/>
                  <a:gd name="T45" fmla="*/ 1165 h 1801"/>
                  <a:gd name="T46" fmla="*/ 3894 w 6799"/>
                  <a:gd name="T47" fmla="*/ 813 h 1801"/>
                  <a:gd name="T48" fmla="*/ 3614 w 6799"/>
                  <a:gd name="T49" fmla="*/ 756 h 1801"/>
                  <a:gd name="T50" fmla="*/ 3409 w 6799"/>
                  <a:gd name="T51" fmla="*/ 1157 h 1801"/>
                  <a:gd name="T52" fmla="*/ 3250 w 6799"/>
                  <a:gd name="T53" fmla="*/ 1139 h 1801"/>
                  <a:gd name="T54" fmla="*/ 3204 w 6799"/>
                  <a:gd name="T55" fmla="*/ 1511 h 1801"/>
                  <a:gd name="T56" fmla="*/ 3168 w 6799"/>
                  <a:gd name="T57" fmla="*/ 565 h 1801"/>
                  <a:gd name="T58" fmla="*/ 2989 w 6799"/>
                  <a:gd name="T59" fmla="*/ 471 h 1801"/>
                  <a:gd name="T60" fmla="*/ 2925 w 6799"/>
                  <a:gd name="T61" fmla="*/ 378 h 1801"/>
                  <a:gd name="T62" fmla="*/ 2748 w 6799"/>
                  <a:gd name="T63" fmla="*/ 341 h 1801"/>
                  <a:gd name="T64" fmla="*/ 2729 w 6799"/>
                  <a:gd name="T65" fmla="*/ 593 h 1801"/>
                  <a:gd name="T66" fmla="*/ 2702 w 6799"/>
                  <a:gd name="T67" fmla="*/ 1165 h 1801"/>
                  <a:gd name="T68" fmla="*/ 2673 w 6799"/>
                  <a:gd name="T69" fmla="*/ 1324 h 1801"/>
                  <a:gd name="T70" fmla="*/ 2654 w 6799"/>
                  <a:gd name="T71" fmla="*/ 1428 h 1801"/>
                  <a:gd name="T72" fmla="*/ 2572 w 6799"/>
                  <a:gd name="T73" fmla="*/ 1697 h 1801"/>
                  <a:gd name="T74" fmla="*/ 2450 w 6799"/>
                  <a:gd name="T75" fmla="*/ 1576 h 1801"/>
                  <a:gd name="T76" fmla="*/ 2348 w 6799"/>
                  <a:gd name="T77" fmla="*/ 642 h 1801"/>
                  <a:gd name="T78" fmla="*/ 2162 w 6799"/>
                  <a:gd name="T79" fmla="*/ 547 h 1801"/>
                  <a:gd name="T80" fmla="*/ 2069 w 6799"/>
                  <a:gd name="T81" fmla="*/ 684 h 1801"/>
                  <a:gd name="T82" fmla="*/ 2022 w 6799"/>
                  <a:gd name="T83" fmla="*/ 1550 h 1801"/>
                  <a:gd name="T84" fmla="*/ 1939 w 6799"/>
                  <a:gd name="T85" fmla="*/ 1651 h 1801"/>
                  <a:gd name="T86" fmla="*/ 1900 w 6799"/>
                  <a:gd name="T87" fmla="*/ 1744 h 1801"/>
                  <a:gd name="T88" fmla="*/ 1863 w 6799"/>
                  <a:gd name="T89" fmla="*/ 1801 h 1801"/>
                  <a:gd name="T90" fmla="*/ 1575 w 6799"/>
                  <a:gd name="T91" fmla="*/ 1773 h 1801"/>
                  <a:gd name="T92" fmla="*/ 1490 w 6799"/>
                  <a:gd name="T93" fmla="*/ 1464 h 1801"/>
                  <a:gd name="T94" fmla="*/ 1472 w 6799"/>
                  <a:gd name="T95" fmla="*/ 1511 h 1801"/>
                  <a:gd name="T96" fmla="*/ 1426 w 6799"/>
                  <a:gd name="T97" fmla="*/ 1399 h 1801"/>
                  <a:gd name="T98" fmla="*/ 1324 w 6799"/>
                  <a:gd name="T99" fmla="*/ 1474 h 1801"/>
                  <a:gd name="T100" fmla="*/ 1165 w 6799"/>
                  <a:gd name="T101" fmla="*/ 1689 h 1801"/>
                  <a:gd name="T102" fmla="*/ 1109 w 6799"/>
                  <a:gd name="T103" fmla="*/ 1558 h 1801"/>
                  <a:gd name="T104" fmla="*/ 913 w 6799"/>
                  <a:gd name="T105" fmla="*/ 1521 h 1801"/>
                  <a:gd name="T106" fmla="*/ 857 w 6799"/>
                  <a:gd name="T107" fmla="*/ 1558 h 1801"/>
                  <a:gd name="T108" fmla="*/ 746 w 6799"/>
                  <a:gd name="T109" fmla="*/ 1726 h 1801"/>
                  <a:gd name="T110" fmla="*/ 717 w 6799"/>
                  <a:gd name="T111" fmla="*/ 1661 h 1801"/>
                  <a:gd name="T112" fmla="*/ 681 w 6799"/>
                  <a:gd name="T113" fmla="*/ 1585 h 1801"/>
                  <a:gd name="T114" fmla="*/ 597 w 6799"/>
                  <a:gd name="T115" fmla="*/ 1345 h 1801"/>
                  <a:gd name="T116" fmla="*/ 569 w 6799"/>
                  <a:gd name="T117" fmla="*/ 1258 h 1801"/>
                  <a:gd name="T118" fmla="*/ 439 w 6799"/>
                  <a:gd name="T119" fmla="*/ 1233 h 1801"/>
                  <a:gd name="T120" fmla="*/ 411 w 6799"/>
                  <a:gd name="T121" fmla="*/ 1353 h 1801"/>
                  <a:gd name="T122" fmla="*/ 365 w 6799"/>
                  <a:gd name="T123" fmla="*/ 1484 h 1801"/>
                  <a:gd name="T124" fmla="*/ 0 w 6799"/>
                  <a:gd name="T125" fmla="*/ 1101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799" h="1801">
                    <a:moveTo>
                      <a:pt x="6799" y="58"/>
                    </a:moveTo>
                    <a:lnTo>
                      <a:pt x="6799" y="1072"/>
                    </a:lnTo>
                    <a:lnTo>
                      <a:pt x="6417" y="1072"/>
                    </a:lnTo>
                    <a:lnTo>
                      <a:pt x="6417" y="1484"/>
                    </a:lnTo>
                    <a:lnTo>
                      <a:pt x="6145" y="1484"/>
                    </a:lnTo>
                    <a:lnTo>
                      <a:pt x="6145" y="1438"/>
                    </a:lnTo>
                    <a:lnTo>
                      <a:pt x="6109" y="1438"/>
                    </a:lnTo>
                    <a:lnTo>
                      <a:pt x="6109" y="1511"/>
                    </a:lnTo>
                    <a:lnTo>
                      <a:pt x="5941" y="1511"/>
                    </a:lnTo>
                    <a:lnTo>
                      <a:pt x="5941" y="1622"/>
                    </a:lnTo>
                    <a:lnTo>
                      <a:pt x="5896" y="1622"/>
                    </a:lnTo>
                    <a:lnTo>
                      <a:pt x="5896" y="1446"/>
                    </a:lnTo>
                    <a:lnTo>
                      <a:pt x="5709" y="1446"/>
                    </a:lnTo>
                    <a:lnTo>
                      <a:pt x="5709" y="279"/>
                    </a:lnTo>
                    <a:lnTo>
                      <a:pt x="5671" y="279"/>
                    </a:lnTo>
                    <a:lnTo>
                      <a:pt x="5671" y="139"/>
                    </a:lnTo>
                    <a:lnTo>
                      <a:pt x="5476" y="56"/>
                    </a:lnTo>
                    <a:lnTo>
                      <a:pt x="5383" y="35"/>
                    </a:lnTo>
                    <a:lnTo>
                      <a:pt x="5383" y="0"/>
                    </a:lnTo>
                    <a:lnTo>
                      <a:pt x="5289" y="0"/>
                    </a:lnTo>
                    <a:lnTo>
                      <a:pt x="5289" y="35"/>
                    </a:lnTo>
                    <a:lnTo>
                      <a:pt x="5113" y="35"/>
                    </a:lnTo>
                    <a:lnTo>
                      <a:pt x="5113" y="215"/>
                    </a:lnTo>
                    <a:lnTo>
                      <a:pt x="5095" y="215"/>
                    </a:lnTo>
                    <a:lnTo>
                      <a:pt x="5095" y="1241"/>
                    </a:lnTo>
                    <a:lnTo>
                      <a:pt x="4954" y="1241"/>
                    </a:lnTo>
                    <a:lnTo>
                      <a:pt x="4954" y="952"/>
                    </a:lnTo>
                    <a:lnTo>
                      <a:pt x="4945" y="942"/>
                    </a:lnTo>
                    <a:lnTo>
                      <a:pt x="4919" y="942"/>
                    </a:lnTo>
                    <a:lnTo>
                      <a:pt x="4898" y="934"/>
                    </a:lnTo>
                    <a:lnTo>
                      <a:pt x="4898" y="620"/>
                    </a:lnTo>
                    <a:lnTo>
                      <a:pt x="4890" y="611"/>
                    </a:lnTo>
                    <a:lnTo>
                      <a:pt x="4685" y="611"/>
                    </a:lnTo>
                    <a:lnTo>
                      <a:pt x="4667" y="620"/>
                    </a:lnTo>
                    <a:lnTo>
                      <a:pt x="4667" y="654"/>
                    </a:lnTo>
                    <a:lnTo>
                      <a:pt x="4656" y="662"/>
                    </a:lnTo>
                    <a:lnTo>
                      <a:pt x="4656" y="914"/>
                    </a:lnTo>
                    <a:lnTo>
                      <a:pt x="4638" y="934"/>
                    </a:lnTo>
                    <a:lnTo>
                      <a:pt x="4592" y="934"/>
                    </a:lnTo>
                    <a:lnTo>
                      <a:pt x="4592" y="960"/>
                    </a:lnTo>
                    <a:lnTo>
                      <a:pt x="4534" y="960"/>
                    </a:lnTo>
                    <a:lnTo>
                      <a:pt x="4534" y="1353"/>
                    </a:lnTo>
                    <a:lnTo>
                      <a:pt x="4462" y="1353"/>
                    </a:lnTo>
                    <a:lnTo>
                      <a:pt x="4462" y="1316"/>
                    </a:lnTo>
                    <a:lnTo>
                      <a:pt x="4369" y="1316"/>
                    </a:lnTo>
                    <a:lnTo>
                      <a:pt x="4369" y="1165"/>
                    </a:lnTo>
                    <a:lnTo>
                      <a:pt x="3894" y="1165"/>
                    </a:lnTo>
                    <a:lnTo>
                      <a:pt x="3894" y="813"/>
                    </a:lnTo>
                    <a:lnTo>
                      <a:pt x="3614" y="813"/>
                    </a:lnTo>
                    <a:lnTo>
                      <a:pt x="3614" y="756"/>
                    </a:lnTo>
                    <a:lnTo>
                      <a:pt x="3409" y="756"/>
                    </a:lnTo>
                    <a:lnTo>
                      <a:pt x="3409" y="1157"/>
                    </a:lnTo>
                    <a:lnTo>
                      <a:pt x="3250" y="1157"/>
                    </a:lnTo>
                    <a:lnTo>
                      <a:pt x="3250" y="1139"/>
                    </a:lnTo>
                    <a:lnTo>
                      <a:pt x="3204" y="1139"/>
                    </a:lnTo>
                    <a:lnTo>
                      <a:pt x="3204" y="1511"/>
                    </a:lnTo>
                    <a:lnTo>
                      <a:pt x="3168" y="1492"/>
                    </a:lnTo>
                    <a:lnTo>
                      <a:pt x="3168" y="565"/>
                    </a:lnTo>
                    <a:lnTo>
                      <a:pt x="2989" y="565"/>
                    </a:lnTo>
                    <a:lnTo>
                      <a:pt x="2989" y="471"/>
                    </a:lnTo>
                    <a:lnTo>
                      <a:pt x="2925" y="471"/>
                    </a:lnTo>
                    <a:lnTo>
                      <a:pt x="2925" y="378"/>
                    </a:lnTo>
                    <a:lnTo>
                      <a:pt x="2813" y="303"/>
                    </a:lnTo>
                    <a:lnTo>
                      <a:pt x="2748" y="341"/>
                    </a:lnTo>
                    <a:lnTo>
                      <a:pt x="2748" y="593"/>
                    </a:lnTo>
                    <a:lnTo>
                      <a:pt x="2729" y="593"/>
                    </a:lnTo>
                    <a:lnTo>
                      <a:pt x="2729" y="1165"/>
                    </a:lnTo>
                    <a:lnTo>
                      <a:pt x="2702" y="1165"/>
                    </a:lnTo>
                    <a:lnTo>
                      <a:pt x="2702" y="1324"/>
                    </a:lnTo>
                    <a:lnTo>
                      <a:pt x="2673" y="1324"/>
                    </a:lnTo>
                    <a:lnTo>
                      <a:pt x="2673" y="1428"/>
                    </a:lnTo>
                    <a:lnTo>
                      <a:pt x="2654" y="1428"/>
                    </a:lnTo>
                    <a:lnTo>
                      <a:pt x="2654" y="1697"/>
                    </a:lnTo>
                    <a:lnTo>
                      <a:pt x="2572" y="1697"/>
                    </a:lnTo>
                    <a:lnTo>
                      <a:pt x="2572" y="1576"/>
                    </a:lnTo>
                    <a:lnTo>
                      <a:pt x="2450" y="1576"/>
                    </a:lnTo>
                    <a:lnTo>
                      <a:pt x="2450" y="642"/>
                    </a:lnTo>
                    <a:lnTo>
                      <a:pt x="2348" y="642"/>
                    </a:lnTo>
                    <a:lnTo>
                      <a:pt x="2348" y="547"/>
                    </a:lnTo>
                    <a:lnTo>
                      <a:pt x="2162" y="547"/>
                    </a:lnTo>
                    <a:lnTo>
                      <a:pt x="2162" y="684"/>
                    </a:lnTo>
                    <a:lnTo>
                      <a:pt x="2069" y="684"/>
                    </a:lnTo>
                    <a:lnTo>
                      <a:pt x="2069" y="1550"/>
                    </a:lnTo>
                    <a:lnTo>
                      <a:pt x="2022" y="1550"/>
                    </a:lnTo>
                    <a:lnTo>
                      <a:pt x="2022" y="1651"/>
                    </a:lnTo>
                    <a:lnTo>
                      <a:pt x="1939" y="1651"/>
                    </a:lnTo>
                    <a:lnTo>
                      <a:pt x="1939" y="1744"/>
                    </a:lnTo>
                    <a:lnTo>
                      <a:pt x="1900" y="1744"/>
                    </a:lnTo>
                    <a:lnTo>
                      <a:pt x="1900" y="1801"/>
                    </a:lnTo>
                    <a:lnTo>
                      <a:pt x="1863" y="1801"/>
                    </a:lnTo>
                    <a:lnTo>
                      <a:pt x="1863" y="1773"/>
                    </a:lnTo>
                    <a:lnTo>
                      <a:pt x="1575" y="1773"/>
                    </a:lnTo>
                    <a:lnTo>
                      <a:pt x="1575" y="1464"/>
                    </a:lnTo>
                    <a:lnTo>
                      <a:pt x="1490" y="1464"/>
                    </a:lnTo>
                    <a:lnTo>
                      <a:pt x="1490" y="1511"/>
                    </a:lnTo>
                    <a:lnTo>
                      <a:pt x="1472" y="1511"/>
                    </a:lnTo>
                    <a:lnTo>
                      <a:pt x="1426" y="1484"/>
                    </a:lnTo>
                    <a:lnTo>
                      <a:pt x="1426" y="1399"/>
                    </a:lnTo>
                    <a:lnTo>
                      <a:pt x="1324" y="1399"/>
                    </a:lnTo>
                    <a:lnTo>
                      <a:pt x="1324" y="1474"/>
                    </a:lnTo>
                    <a:lnTo>
                      <a:pt x="1165" y="1474"/>
                    </a:lnTo>
                    <a:lnTo>
                      <a:pt x="1165" y="1689"/>
                    </a:lnTo>
                    <a:lnTo>
                      <a:pt x="1109" y="1689"/>
                    </a:lnTo>
                    <a:lnTo>
                      <a:pt x="1109" y="1558"/>
                    </a:lnTo>
                    <a:lnTo>
                      <a:pt x="932" y="1558"/>
                    </a:lnTo>
                    <a:lnTo>
                      <a:pt x="913" y="1521"/>
                    </a:lnTo>
                    <a:lnTo>
                      <a:pt x="895" y="1521"/>
                    </a:lnTo>
                    <a:lnTo>
                      <a:pt x="857" y="1558"/>
                    </a:lnTo>
                    <a:lnTo>
                      <a:pt x="746" y="1558"/>
                    </a:lnTo>
                    <a:lnTo>
                      <a:pt x="746" y="1726"/>
                    </a:lnTo>
                    <a:lnTo>
                      <a:pt x="717" y="1726"/>
                    </a:lnTo>
                    <a:lnTo>
                      <a:pt x="717" y="1661"/>
                    </a:lnTo>
                    <a:lnTo>
                      <a:pt x="681" y="1661"/>
                    </a:lnTo>
                    <a:lnTo>
                      <a:pt x="681" y="1585"/>
                    </a:lnTo>
                    <a:lnTo>
                      <a:pt x="597" y="1585"/>
                    </a:lnTo>
                    <a:lnTo>
                      <a:pt x="597" y="1345"/>
                    </a:lnTo>
                    <a:lnTo>
                      <a:pt x="569" y="1345"/>
                    </a:lnTo>
                    <a:lnTo>
                      <a:pt x="569" y="1258"/>
                    </a:lnTo>
                    <a:lnTo>
                      <a:pt x="533" y="1233"/>
                    </a:lnTo>
                    <a:lnTo>
                      <a:pt x="439" y="1233"/>
                    </a:lnTo>
                    <a:lnTo>
                      <a:pt x="439" y="1353"/>
                    </a:lnTo>
                    <a:lnTo>
                      <a:pt x="411" y="1353"/>
                    </a:lnTo>
                    <a:lnTo>
                      <a:pt x="411" y="1484"/>
                    </a:lnTo>
                    <a:lnTo>
                      <a:pt x="365" y="1484"/>
                    </a:lnTo>
                    <a:lnTo>
                      <a:pt x="365" y="1101"/>
                    </a:lnTo>
                    <a:lnTo>
                      <a:pt x="0" y="1101"/>
                    </a:lnTo>
                  </a:path>
                </a:pathLst>
              </a:cu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8">
                <a:extLst>
                  <a:ext uri="{FF2B5EF4-FFF2-40B4-BE49-F238E27FC236}">
                    <a16:creationId xmlns="" xmlns:a16="http://schemas.microsoft.com/office/drawing/2014/main" id="{5350E35D-897D-46B2-ACCF-ADE7703D6F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402263" y="508000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9">
                <a:extLst>
                  <a:ext uri="{FF2B5EF4-FFF2-40B4-BE49-F238E27FC236}">
                    <a16:creationId xmlns="" xmlns:a16="http://schemas.microsoft.com/office/drawing/2014/main" id="{5F78C5B8-5AA2-4714-B5D8-CB7C87D167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16576" y="508000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0">
                <a:extLst>
                  <a:ext uri="{FF2B5EF4-FFF2-40B4-BE49-F238E27FC236}">
                    <a16:creationId xmlns="" xmlns:a16="http://schemas.microsoft.com/office/drawing/2014/main" id="{8E7968BC-9F7A-4DF5-B96D-F0B524B018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30863" y="279400"/>
                <a:ext cx="0" cy="228600"/>
              </a:xfrm>
              <a:prstGeom prst="line">
                <a:avLst/>
              </a:pr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11">
                <a:extLst>
                  <a:ext uri="{FF2B5EF4-FFF2-40B4-BE49-F238E27FC236}">
                    <a16:creationId xmlns="" xmlns:a16="http://schemas.microsoft.com/office/drawing/2014/main" id="{E0198AA4-A532-4767-A696-39B2C5E8A1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30863" y="508000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2">
                <a:extLst>
                  <a:ext uri="{FF2B5EF4-FFF2-40B4-BE49-F238E27FC236}">
                    <a16:creationId xmlns="" xmlns:a16="http://schemas.microsoft.com/office/drawing/2014/main" id="{0F4A59F8-6E28-4E7B-BD5E-D8A00B3765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02263" y="508000"/>
                <a:ext cx="3736975" cy="1322388"/>
              </a:xfrm>
              <a:custGeom>
                <a:avLst/>
                <a:gdLst>
                  <a:gd name="T0" fmla="*/ 4562 w 4707"/>
                  <a:gd name="T1" fmla="*/ 801 h 1668"/>
                  <a:gd name="T2" fmla="*/ 4498 w 4707"/>
                  <a:gd name="T3" fmla="*/ 708 h 1668"/>
                  <a:gd name="T4" fmla="*/ 4386 w 4707"/>
                  <a:gd name="T5" fmla="*/ 540 h 1668"/>
                  <a:gd name="T6" fmla="*/ 4320 w 4707"/>
                  <a:gd name="T7" fmla="*/ 830 h 1668"/>
                  <a:gd name="T8" fmla="*/ 4301 w 4707"/>
                  <a:gd name="T9" fmla="*/ 1107 h 1668"/>
                  <a:gd name="T10" fmla="*/ 4274 w 4707"/>
                  <a:gd name="T11" fmla="*/ 1266 h 1668"/>
                  <a:gd name="T12" fmla="*/ 4246 w 4707"/>
                  <a:gd name="T13" fmla="*/ 1370 h 1668"/>
                  <a:gd name="T14" fmla="*/ 4227 w 4707"/>
                  <a:gd name="T15" fmla="*/ 1639 h 1668"/>
                  <a:gd name="T16" fmla="*/ 4142 w 4707"/>
                  <a:gd name="T17" fmla="*/ 1518 h 1668"/>
                  <a:gd name="T18" fmla="*/ 4022 w 4707"/>
                  <a:gd name="T19" fmla="*/ 913 h 1668"/>
                  <a:gd name="T20" fmla="*/ 3919 w 4707"/>
                  <a:gd name="T21" fmla="*/ 820 h 1668"/>
                  <a:gd name="T22" fmla="*/ 3733 w 4707"/>
                  <a:gd name="T23" fmla="*/ 1072 h 1668"/>
                  <a:gd name="T24" fmla="*/ 3639 w 4707"/>
                  <a:gd name="T25" fmla="*/ 1492 h 1668"/>
                  <a:gd name="T26" fmla="*/ 3594 w 4707"/>
                  <a:gd name="T27" fmla="*/ 1593 h 1668"/>
                  <a:gd name="T28" fmla="*/ 3146 w 4707"/>
                  <a:gd name="T29" fmla="*/ 1587 h 1668"/>
                  <a:gd name="T30" fmla="*/ 3063 w 4707"/>
                  <a:gd name="T31" fmla="*/ 1406 h 1668"/>
                  <a:gd name="T32" fmla="*/ 3044 w 4707"/>
                  <a:gd name="T33" fmla="*/ 1453 h 1668"/>
                  <a:gd name="T34" fmla="*/ 2998 w 4707"/>
                  <a:gd name="T35" fmla="*/ 1341 h 1668"/>
                  <a:gd name="T36" fmla="*/ 2895 w 4707"/>
                  <a:gd name="T37" fmla="*/ 1416 h 1668"/>
                  <a:gd name="T38" fmla="*/ 2736 w 4707"/>
                  <a:gd name="T39" fmla="*/ 1631 h 1668"/>
                  <a:gd name="T40" fmla="*/ 2682 w 4707"/>
                  <a:gd name="T41" fmla="*/ 1500 h 1668"/>
                  <a:gd name="T42" fmla="*/ 2485 w 4707"/>
                  <a:gd name="T43" fmla="*/ 1463 h 1668"/>
                  <a:gd name="T44" fmla="*/ 2430 w 4707"/>
                  <a:gd name="T45" fmla="*/ 1500 h 1668"/>
                  <a:gd name="T46" fmla="*/ 2318 w 4707"/>
                  <a:gd name="T47" fmla="*/ 1668 h 1668"/>
                  <a:gd name="T48" fmla="*/ 2290 w 4707"/>
                  <a:gd name="T49" fmla="*/ 1603 h 1668"/>
                  <a:gd name="T50" fmla="*/ 2254 w 4707"/>
                  <a:gd name="T51" fmla="*/ 1527 h 1668"/>
                  <a:gd name="T52" fmla="*/ 2169 w 4707"/>
                  <a:gd name="T53" fmla="*/ 1287 h 1668"/>
                  <a:gd name="T54" fmla="*/ 2140 w 4707"/>
                  <a:gd name="T55" fmla="*/ 1200 h 1668"/>
                  <a:gd name="T56" fmla="*/ 2010 w 4707"/>
                  <a:gd name="T57" fmla="*/ 1175 h 1668"/>
                  <a:gd name="T58" fmla="*/ 1981 w 4707"/>
                  <a:gd name="T59" fmla="*/ 1295 h 1668"/>
                  <a:gd name="T60" fmla="*/ 1935 w 4707"/>
                  <a:gd name="T61" fmla="*/ 1426 h 1668"/>
                  <a:gd name="T62" fmla="*/ 1470 w 4707"/>
                  <a:gd name="T63" fmla="*/ 1043 h 1668"/>
                  <a:gd name="T64" fmla="*/ 1424 w 4707"/>
                  <a:gd name="T65" fmla="*/ 1136 h 1668"/>
                  <a:gd name="T66" fmla="*/ 1359 w 4707"/>
                  <a:gd name="T67" fmla="*/ 600 h 1668"/>
                  <a:gd name="T68" fmla="*/ 1322 w 4707"/>
                  <a:gd name="T69" fmla="*/ 488 h 1668"/>
                  <a:gd name="T70" fmla="*/ 1125 w 4707"/>
                  <a:gd name="T71" fmla="*/ 507 h 1668"/>
                  <a:gd name="T72" fmla="*/ 1079 w 4707"/>
                  <a:gd name="T73" fmla="*/ 581 h 1668"/>
                  <a:gd name="T74" fmla="*/ 1061 w 4707"/>
                  <a:gd name="T75" fmla="*/ 1053 h 1668"/>
                  <a:gd name="T76" fmla="*/ 633 w 4707"/>
                  <a:gd name="T77" fmla="*/ 1006 h 1668"/>
                  <a:gd name="T78" fmla="*/ 558 w 4707"/>
                  <a:gd name="T79" fmla="*/ 960 h 1668"/>
                  <a:gd name="T80" fmla="*/ 0 w 4707"/>
                  <a:gd name="T81" fmla="*/ 0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707" h="1668">
                    <a:moveTo>
                      <a:pt x="4707" y="801"/>
                    </a:moveTo>
                    <a:lnTo>
                      <a:pt x="4562" y="801"/>
                    </a:lnTo>
                    <a:lnTo>
                      <a:pt x="4562" y="708"/>
                    </a:lnTo>
                    <a:lnTo>
                      <a:pt x="4498" y="708"/>
                    </a:lnTo>
                    <a:lnTo>
                      <a:pt x="4498" y="615"/>
                    </a:lnTo>
                    <a:lnTo>
                      <a:pt x="4386" y="540"/>
                    </a:lnTo>
                    <a:lnTo>
                      <a:pt x="4320" y="578"/>
                    </a:lnTo>
                    <a:lnTo>
                      <a:pt x="4320" y="830"/>
                    </a:lnTo>
                    <a:lnTo>
                      <a:pt x="4301" y="830"/>
                    </a:lnTo>
                    <a:lnTo>
                      <a:pt x="4301" y="1107"/>
                    </a:lnTo>
                    <a:lnTo>
                      <a:pt x="4274" y="1107"/>
                    </a:lnTo>
                    <a:lnTo>
                      <a:pt x="4274" y="1266"/>
                    </a:lnTo>
                    <a:lnTo>
                      <a:pt x="4246" y="1266"/>
                    </a:lnTo>
                    <a:lnTo>
                      <a:pt x="4246" y="1370"/>
                    </a:lnTo>
                    <a:lnTo>
                      <a:pt x="4227" y="1370"/>
                    </a:lnTo>
                    <a:lnTo>
                      <a:pt x="4227" y="1639"/>
                    </a:lnTo>
                    <a:lnTo>
                      <a:pt x="4142" y="1639"/>
                    </a:lnTo>
                    <a:lnTo>
                      <a:pt x="4142" y="1518"/>
                    </a:lnTo>
                    <a:lnTo>
                      <a:pt x="4022" y="1518"/>
                    </a:lnTo>
                    <a:lnTo>
                      <a:pt x="4022" y="913"/>
                    </a:lnTo>
                    <a:lnTo>
                      <a:pt x="3919" y="913"/>
                    </a:lnTo>
                    <a:lnTo>
                      <a:pt x="3919" y="820"/>
                    </a:lnTo>
                    <a:lnTo>
                      <a:pt x="3733" y="820"/>
                    </a:lnTo>
                    <a:lnTo>
                      <a:pt x="3733" y="1072"/>
                    </a:lnTo>
                    <a:lnTo>
                      <a:pt x="3639" y="1072"/>
                    </a:lnTo>
                    <a:lnTo>
                      <a:pt x="3639" y="1492"/>
                    </a:lnTo>
                    <a:lnTo>
                      <a:pt x="3594" y="1492"/>
                    </a:lnTo>
                    <a:lnTo>
                      <a:pt x="3594" y="1593"/>
                    </a:lnTo>
                    <a:lnTo>
                      <a:pt x="3509" y="1593"/>
                    </a:lnTo>
                    <a:lnTo>
                      <a:pt x="3146" y="1587"/>
                    </a:lnTo>
                    <a:lnTo>
                      <a:pt x="3146" y="1406"/>
                    </a:lnTo>
                    <a:lnTo>
                      <a:pt x="3063" y="1406"/>
                    </a:lnTo>
                    <a:lnTo>
                      <a:pt x="3063" y="1453"/>
                    </a:lnTo>
                    <a:lnTo>
                      <a:pt x="3044" y="1453"/>
                    </a:lnTo>
                    <a:lnTo>
                      <a:pt x="2998" y="1426"/>
                    </a:lnTo>
                    <a:lnTo>
                      <a:pt x="2998" y="1341"/>
                    </a:lnTo>
                    <a:lnTo>
                      <a:pt x="2895" y="1341"/>
                    </a:lnTo>
                    <a:lnTo>
                      <a:pt x="2895" y="1416"/>
                    </a:lnTo>
                    <a:lnTo>
                      <a:pt x="2736" y="1416"/>
                    </a:lnTo>
                    <a:lnTo>
                      <a:pt x="2736" y="1631"/>
                    </a:lnTo>
                    <a:lnTo>
                      <a:pt x="2682" y="1631"/>
                    </a:lnTo>
                    <a:lnTo>
                      <a:pt x="2682" y="1500"/>
                    </a:lnTo>
                    <a:lnTo>
                      <a:pt x="2504" y="1500"/>
                    </a:lnTo>
                    <a:lnTo>
                      <a:pt x="2485" y="1463"/>
                    </a:lnTo>
                    <a:lnTo>
                      <a:pt x="2467" y="1463"/>
                    </a:lnTo>
                    <a:lnTo>
                      <a:pt x="2430" y="1500"/>
                    </a:lnTo>
                    <a:lnTo>
                      <a:pt x="2318" y="1500"/>
                    </a:lnTo>
                    <a:lnTo>
                      <a:pt x="2318" y="1668"/>
                    </a:lnTo>
                    <a:lnTo>
                      <a:pt x="2290" y="1668"/>
                    </a:lnTo>
                    <a:lnTo>
                      <a:pt x="2290" y="1603"/>
                    </a:lnTo>
                    <a:lnTo>
                      <a:pt x="2254" y="1603"/>
                    </a:lnTo>
                    <a:lnTo>
                      <a:pt x="2254" y="1527"/>
                    </a:lnTo>
                    <a:lnTo>
                      <a:pt x="2169" y="1527"/>
                    </a:lnTo>
                    <a:lnTo>
                      <a:pt x="2169" y="1287"/>
                    </a:lnTo>
                    <a:lnTo>
                      <a:pt x="2140" y="1287"/>
                    </a:lnTo>
                    <a:lnTo>
                      <a:pt x="2140" y="1200"/>
                    </a:lnTo>
                    <a:lnTo>
                      <a:pt x="2103" y="1175"/>
                    </a:lnTo>
                    <a:lnTo>
                      <a:pt x="2010" y="1175"/>
                    </a:lnTo>
                    <a:lnTo>
                      <a:pt x="2010" y="1295"/>
                    </a:lnTo>
                    <a:lnTo>
                      <a:pt x="1981" y="1295"/>
                    </a:lnTo>
                    <a:lnTo>
                      <a:pt x="1981" y="1426"/>
                    </a:lnTo>
                    <a:lnTo>
                      <a:pt x="1935" y="1426"/>
                    </a:lnTo>
                    <a:lnTo>
                      <a:pt x="1935" y="1043"/>
                    </a:lnTo>
                    <a:lnTo>
                      <a:pt x="1470" y="1043"/>
                    </a:lnTo>
                    <a:lnTo>
                      <a:pt x="1424" y="1061"/>
                    </a:lnTo>
                    <a:lnTo>
                      <a:pt x="1424" y="1136"/>
                    </a:lnTo>
                    <a:lnTo>
                      <a:pt x="1359" y="1136"/>
                    </a:lnTo>
                    <a:lnTo>
                      <a:pt x="1359" y="600"/>
                    </a:lnTo>
                    <a:lnTo>
                      <a:pt x="1322" y="571"/>
                    </a:lnTo>
                    <a:lnTo>
                      <a:pt x="1322" y="488"/>
                    </a:lnTo>
                    <a:lnTo>
                      <a:pt x="1164" y="488"/>
                    </a:lnTo>
                    <a:lnTo>
                      <a:pt x="1125" y="507"/>
                    </a:lnTo>
                    <a:lnTo>
                      <a:pt x="1125" y="581"/>
                    </a:lnTo>
                    <a:lnTo>
                      <a:pt x="1079" y="581"/>
                    </a:lnTo>
                    <a:lnTo>
                      <a:pt x="1079" y="1053"/>
                    </a:lnTo>
                    <a:lnTo>
                      <a:pt x="1061" y="1053"/>
                    </a:lnTo>
                    <a:lnTo>
                      <a:pt x="996" y="1006"/>
                    </a:lnTo>
                    <a:lnTo>
                      <a:pt x="633" y="1006"/>
                    </a:lnTo>
                    <a:lnTo>
                      <a:pt x="633" y="960"/>
                    </a:lnTo>
                    <a:lnTo>
                      <a:pt x="558" y="960"/>
                    </a:lnTo>
                    <a:lnTo>
                      <a:pt x="558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08AEE62-8B3B-4FC0-94F1-3675EFAA9B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0" y="450155"/>
            <a:ext cx="8129444" cy="4572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8" name="Title 1">
            <a:extLst>
              <a:ext uri="{FF2B5EF4-FFF2-40B4-BE49-F238E27FC236}">
                <a16:creationId xmlns="" xmlns:a16="http://schemas.microsoft.com/office/drawing/2014/main" id="{11522AF0-CDA4-4A6F-B246-8173973EBD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2" y="1635646"/>
            <a:ext cx="4249606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Recycling</a:t>
            </a:r>
          </a:p>
        </p:txBody>
      </p:sp>
      <p:sp>
        <p:nvSpPr>
          <p:cNvPr id="139" name="Text Placeholder 4">
            <a:extLst>
              <a:ext uri="{FF2B5EF4-FFF2-40B4-BE49-F238E27FC236}">
                <a16:creationId xmlns="" xmlns:a16="http://schemas.microsoft.com/office/drawing/2014/main" id="{E1A2C75C-905E-43B3-B281-08890B5A73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47502" y="2403421"/>
            <a:ext cx="4184365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D4D7EB18-8EDE-484E-A931-71144E2014CC}"/>
              </a:ext>
            </a:extLst>
          </p:cNvPr>
          <p:cNvGrpSpPr/>
          <p:nvPr userDrawn="1"/>
        </p:nvGrpSpPr>
        <p:grpSpPr>
          <a:xfrm>
            <a:off x="6801411" y="3018359"/>
            <a:ext cx="806451" cy="808039"/>
            <a:chOff x="6677034" y="2798768"/>
            <a:chExt cx="806451" cy="808039"/>
          </a:xfrm>
        </p:grpSpPr>
        <p:sp>
          <p:nvSpPr>
            <p:cNvPr id="18" name="Freeform 7">
              <a:extLst>
                <a:ext uri="{FF2B5EF4-FFF2-40B4-BE49-F238E27FC236}">
                  <a16:creationId xmlns="" xmlns:a16="http://schemas.microsoft.com/office/drawing/2014/main" id="{FA445E6D-9595-4A03-B063-2492494812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77034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2 w 1017"/>
                <a:gd name="T19" fmla="*/ 1007 h 1017"/>
                <a:gd name="T20" fmla="*/ 536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6 w 1017"/>
                <a:gd name="T67" fmla="*/ 1 h 1017"/>
                <a:gd name="T68" fmla="*/ 612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3" y="901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7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="" xmlns:a16="http://schemas.microsoft.com/office/drawing/2014/main" id="{5F1D45E7-F2EB-45F3-A881-58DF9BF7CA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04034" y="3049593"/>
              <a:ext cx="223838" cy="454026"/>
            </a:xfrm>
            <a:custGeom>
              <a:avLst/>
              <a:gdLst>
                <a:gd name="T0" fmla="*/ 239 w 282"/>
                <a:gd name="T1" fmla="*/ 98 h 571"/>
                <a:gd name="T2" fmla="*/ 227 w 282"/>
                <a:gd name="T3" fmla="*/ 51 h 571"/>
                <a:gd name="T4" fmla="*/ 196 w 282"/>
                <a:gd name="T5" fmla="*/ 17 h 571"/>
                <a:gd name="T6" fmla="*/ 151 w 282"/>
                <a:gd name="T7" fmla="*/ 1 h 571"/>
                <a:gd name="T8" fmla="*/ 112 w 282"/>
                <a:gd name="T9" fmla="*/ 4 h 571"/>
                <a:gd name="T10" fmla="*/ 72 w 282"/>
                <a:gd name="T11" fmla="*/ 28 h 571"/>
                <a:gd name="T12" fmla="*/ 47 w 282"/>
                <a:gd name="T13" fmla="*/ 69 h 571"/>
                <a:gd name="T14" fmla="*/ 44 w 282"/>
                <a:gd name="T15" fmla="*/ 109 h 571"/>
                <a:gd name="T16" fmla="*/ 19 w 282"/>
                <a:gd name="T17" fmla="*/ 155 h 571"/>
                <a:gd name="T18" fmla="*/ 0 w 282"/>
                <a:gd name="T19" fmla="*/ 225 h 571"/>
                <a:gd name="T20" fmla="*/ 11 w 282"/>
                <a:gd name="T21" fmla="*/ 280 h 571"/>
                <a:gd name="T22" fmla="*/ 50 w 282"/>
                <a:gd name="T23" fmla="*/ 334 h 571"/>
                <a:gd name="T24" fmla="*/ 108 w 282"/>
                <a:gd name="T25" fmla="*/ 364 h 571"/>
                <a:gd name="T26" fmla="*/ 120 w 282"/>
                <a:gd name="T27" fmla="*/ 562 h 571"/>
                <a:gd name="T28" fmla="*/ 115 w 282"/>
                <a:gd name="T29" fmla="*/ 566 h 571"/>
                <a:gd name="T30" fmla="*/ 163 w 282"/>
                <a:gd name="T31" fmla="*/ 571 h 571"/>
                <a:gd name="T32" fmla="*/ 167 w 282"/>
                <a:gd name="T33" fmla="*/ 566 h 571"/>
                <a:gd name="T34" fmla="*/ 163 w 282"/>
                <a:gd name="T35" fmla="*/ 562 h 571"/>
                <a:gd name="T36" fmla="*/ 173 w 282"/>
                <a:gd name="T37" fmla="*/ 364 h 571"/>
                <a:gd name="T38" fmla="*/ 233 w 282"/>
                <a:gd name="T39" fmla="*/ 334 h 571"/>
                <a:gd name="T40" fmla="*/ 272 w 282"/>
                <a:gd name="T41" fmla="*/ 280 h 571"/>
                <a:gd name="T42" fmla="*/ 282 w 282"/>
                <a:gd name="T43" fmla="*/ 225 h 571"/>
                <a:gd name="T44" fmla="*/ 264 w 282"/>
                <a:gd name="T45" fmla="*/ 155 h 571"/>
                <a:gd name="T46" fmla="*/ 145 w 282"/>
                <a:gd name="T47" fmla="*/ 358 h 571"/>
                <a:gd name="T48" fmla="*/ 212 w 282"/>
                <a:gd name="T49" fmla="*/ 170 h 571"/>
                <a:gd name="T50" fmla="*/ 207 w 282"/>
                <a:gd name="T51" fmla="*/ 166 h 571"/>
                <a:gd name="T52" fmla="*/ 145 w 282"/>
                <a:gd name="T53" fmla="*/ 139 h 571"/>
                <a:gd name="T54" fmla="*/ 141 w 282"/>
                <a:gd name="T55" fmla="*/ 134 h 571"/>
                <a:gd name="T56" fmla="*/ 136 w 282"/>
                <a:gd name="T57" fmla="*/ 358 h 571"/>
                <a:gd name="T58" fmla="*/ 87 w 282"/>
                <a:gd name="T59" fmla="*/ 346 h 571"/>
                <a:gd name="T60" fmla="*/ 38 w 282"/>
                <a:gd name="T61" fmla="*/ 308 h 571"/>
                <a:gd name="T62" fmla="*/ 12 w 282"/>
                <a:gd name="T63" fmla="*/ 252 h 571"/>
                <a:gd name="T64" fmla="*/ 12 w 282"/>
                <a:gd name="T65" fmla="*/ 198 h 571"/>
                <a:gd name="T66" fmla="*/ 44 w 282"/>
                <a:gd name="T67" fmla="*/ 136 h 571"/>
                <a:gd name="T68" fmla="*/ 55 w 282"/>
                <a:gd name="T69" fmla="*/ 125 h 571"/>
                <a:gd name="T70" fmla="*/ 55 w 282"/>
                <a:gd name="T71" fmla="*/ 123 h 571"/>
                <a:gd name="T72" fmla="*/ 53 w 282"/>
                <a:gd name="T73" fmla="*/ 110 h 571"/>
                <a:gd name="T74" fmla="*/ 57 w 282"/>
                <a:gd name="T75" fmla="*/ 71 h 571"/>
                <a:gd name="T76" fmla="*/ 79 w 282"/>
                <a:gd name="T77" fmla="*/ 35 h 571"/>
                <a:gd name="T78" fmla="*/ 115 w 282"/>
                <a:gd name="T79" fmla="*/ 13 h 571"/>
                <a:gd name="T80" fmla="*/ 150 w 282"/>
                <a:gd name="T81" fmla="*/ 10 h 571"/>
                <a:gd name="T82" fmla="*/ 190 w 282"/>
                <a:gd name="T83" fmla="*/ 24 h 571"/>
                <a:gd name="T84" fmla="*/ 219 w 282"/>
                <a:gd name="T85" fmla="*/ 56 h 571"/>
                <a:gd name="T86" fmla="*/ 229 w 282"/>
                <a:gd name="T87" fmla="*/ 98 h 571"/>
                <a:gd name="T88" fmla="*/ 227 w 282"/>
                <a:gd name="T89" fmla="*/ 122 h 571"/>
                <a:gd name="T90" fmla="*/ 227 w 282"/>
                <a:gd name="T91" fmla="*/ 124 h 571"/>
                <a:gd name="T92" fmla="*/ 228 w 282"/>
                <a:gd name="T93" fmla="*/ 126 h 571"/>
                <a:gd name="T94" fmla="*/ 262 w 282"/>
                <a:gd name="T95" fmla="*/ 171 h 571"/>
                <a:gd name="T96" fmla="*/ 273 w 282"/>
                <a:gd name="T97" fmla="*/ 225 h 571"/>
                <a:gd name="T98" fmla="*/ 258 w 282"/>
                <a:gd name="T99" fmla="*/ 288 h 571"/>
                <a:gd name="T100" fmla="*/ 217 w 282"/>
                <a:gd name="T101" fmla="*/ 334 h 571"/>
                <a:gd name="T102" fmla="*/ 159 w 282"/>
                <a:gd name="T103" fmla="*/ 35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2" h="571">
                  <a:moveTo>
                    <a:pt x="236" y="121"/>
                  </a:moveTo>
                  <a:lnTo>
                    <a:pt x="236" y="121"/>
                  </a:lnTo>
                  <a:lnTo>
                    <a:pt x="239" y="109"/>
                  </a:lnTo>
                  <a:lnTo>
                    <a:pt x="239" y="98"/>
                  </a:lnTo>
                  <a:lnTo>
                    <a:pt x="239" y="98"/>
                  </a:lnTo>
                  <a:lnTo>
                    <a:pt x="239" y="88"/>
                  </a:lnTo>
                  <a:lnTo>
                    <a:pt x="237" y="78"/>
                  </a:lnTo>
                  <a:lnTo>
                    <a:pt x="235" y="69"/>
                  </a:lnTo>
                  <a:lnTo>
                    <a:pt x="232" y="60"/>
                  </a:lnTo>
                  <a:lnTo>
                    <a:pt x="227" y="51"/>
                  </a:lnTo>
                  <a:lnTo>
                    <a:pt x="222" y="43"/>
                  </a:lnTo>
                  <a:lnTo>
                    <a:pt x="217" y="35"/>
                  </a:lnTo>
                  <a:lnTo>
                    <a:pt x="211" y="28"/>
                  </a:lnTo>
                  <a:lnTo>
                    <a:pt x="203" y="23"/>
                  </a:lnTo>
                  <a:lnTo>
                    <a:pt x="196" y="17"/>
                  </a:lnTo>
                  <a:lnTo>
                    <a:pt x="188" y="12"/>
                  </a:lnTo>
                  <a:lnTo>
                    <a:pt x="179" y="8"/>
                  </a:lnTo>
                  <a:lnTo>
                    <a:pt x="171" y="4"/>
                  </a:lnTo>
                  <a:lnTo>
                    <a:pt x="161" y="2"/>
                  </a:lnTo>
                  <a:lnTo>
                    <a:pt x="151" y="1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31" y="1"/>
                  </a:lnTo>
                  <a:lnTo>
                    <a:pt x="121" y="2"/>
                  </a:lnTo>
                  <a:lnTo>
                    <a:pt x="112" y="4"/>
                  </a:lnTo>
                  <a:lnTo>
                    <a:pt x="103" y="8"/>
                  </a:lnTo>
                  <a:lnTo>
                    <a:pt x="95" y="12"/>
                  </a:lnTo>
                  <a:lnTo>
                    <a:pt x="87" y="17"/>
                  </a:lnTo>
                  <a:lnTo>
                    <a:pt x="79" y="23"/>
                  </a:lnTo>
                  <a:lnTo>
                    <a:pt x="72" y="28"/>
                  </a:lnTo>
                  <a:lnTo>
                    <a:pt x="66" y="35"/>
                  </a:lnTo>
                  <a:lnTo>
                    <a:pt x="60" y="43"/>
                  </a:lnTo>
                  <a:lnTo>
                    <a:pt x="55" y="51"/>
                  </a:lnTo>
                  <a:lnTo>
                    <a:pt x="51" y="60"/>
                  </a:lnTo>
                  <a:lnTo>
                    <a:pt x="47" y="69"/>
                  </a:lnTo>
                  <a:lnTo>
                    <a:pt x="45" y="78"/>
                  </a:lnTo>
                  <a:lnTo>
                    <a:pt x="44" y="88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44" y="109"/>
                  </a:lnTo>
                  <a:lnTo>
                    <a:pt x="46" y="121"/>
                  </a:lnTo>
                  <a:lnTo>
                    <a:pt x="46" y="121"/>
                  </a:lnTo>
                  <a:lnTo>
                    <a:pt x="36" y="132"/>
                  </a:lnTo>
                  <a:lnTo>
                    <a:pt x="27" y="144"/>
                  </a:lnTo>
                  <a:lnTo>
                    <a:pt x="19" y="155"/>
                  </a:lnTo>
                  <a:lnTo>
                    <a:pt x="12" y="169"/>
                  </a:lnTo>
                  <a:lnTo>
                    <a:pt x="7" y="182"/>
                  </a:lnTo>
                  <a:lnTo>
                    <a:pt x="3" y="197"/>
                  </a:lnTo>
                  <a:lnTo>
                    <a:pt x="0" y="210"/>
                  </a:lnTo>
                  <a:lnTo>
                    <a:pt x="0" y="225"/>
                  </a:lnTo>
                  <a:lnTo>
                    <a:pt x="0" y="225"/>
                  </a:lnTo>
                  <a:lnTo>
                    <a:pt x="0" y="240"/>
                  </a:lnTo>
                  <a:lnTo>
                    <a:pt x="3" y="254"/>
                  </a:lnTo>
                  <a:lnTo>
                    <a:pt x="6" y="267"/>
                  </a:lnTo>
                  <a:lnTo>
                    <a:pt x="11" y="280"/>
                  </a:lnTo>
                  <a:lnTo>
                    <a:pt x="16" y="292"/>
                  </a:lnTo>
                  <a:lnTo>
                    <a:pt x="23" y="304"/>
                  </a:lnTo>
                  <a:lnTo>
                    <a:pt x="31" y="314"/>
                  </a:lnTo>
                  <a:lnTo>
                    <a:pt x="39" y="325"/>
                  </a:lnTo>
                  <a:lnTo>
                    <a:pt x="50" y="334"/>
                  </a:lnTo>
                  <a:lnTo>
                    <a:pt x="60" y="342"/>
                  </a:lnTo>
                  <a:lnTo>
                    <a:pt x="72" y="349"/>
                  </a:lnTo>
                  <a:lnTo>
                    <a:pt x="83" y="354"/>
                  </a:lnTo>
                  <a:lnTo>
                    <a:pt x="96" y="360"/>
                  </a:lnTo>
                  <a:lnTo>
                    <a:pt x="108" y="364"/>
                  </a:lnTo>
                  <a:lnTo>
                    <a:pt x="122" y="366"/>
                  </a:lnTo>
                  <a:lnTo>
                    <a:pt x="136" y="367"/>
                  </a:lnTo>
                  <a:lnTo>
                    <a:pt x="136" y="562"/>
                  </a:lnTo>
                  <a:lnTo>
                    <a:pt x="120" y="562"/>
                  </a:lnTo>
                  <a:lnTo>
                    <a:pt x="120" y="562"/>
                  </a:lnTo>
                  <a:lnTo>
                    <a:pt x="118" y="562"/>
                  </a:lnTo>
                  <a:lnTo>
                    <a:pt x="117" y="563"/>
                  </a:lnTo>
                  <a:lnTo>
                    <a:pt x="115" y="564"/>
                  </a:lnTo>
                  <a:lnTo>
                    <a:pt x="115" y="566"/>
                  </a:lnTo>
                  <a:lnTo>
                    <a:pt x="115" y="566"/>
                  </a:lnTo>
                  <a:lnTo>
                    <a:pt x="115" y="569"/>
                  </a:lnTo>
                  <a:lnTo>
                    <a:pt x="117" y="570"/>
                  </a:lnTo>
                  <a:lnTo>
                    <a:pt x="118" y="571"/>
                  </a:lnTo>
                  <a:lnTo>
                    <a:pt x="120" y="571"/>
                  </a:lnTo>
                  <a:lnTo>
                    <a:pt x="163" y="571"/>
                  </a:lnTo>
                  <a:lnTo>
                    <a:pt x="163" y="571"/>
                  </a:lnTo>
                  <a:lnTo>
                    <a:pt x="165" y="571"/>
                  </a:lnTo>
                  <a:lnTo>
                    <a:pt x="166" y="570"/>
                  </a:lnTo>
                  <a:lnTo>
                    <a:pt x="167" y="569"/>
                  </a:lnTo>
                  <a:lnTo>
                    <a:pt x="167" y="566"/>
                  </a:lnTo>
                  <a:lnTo>
                    <a:pt x="167" y="566"/>
                  </a:lnTo>
                  <a:lnTo>
                    <a:pt x="167" y="564"/>
                  </a:lnTo>
                  <a:lnTo>
                    <a:pt x="166" y="563"/>
                  </a:lnTo>
                  <a:lnTo>
                    <a:pt x="165" y="562"/>
                  </a:lnTo>
                  <a:lnTo>
                    <a:pt x="163" y="562"/>
                  </a:lnTo>
                  <a:lnTo>
                    <a:pt x="145" y="562"/>
                  </a:lnTo>
                  <a:lnTo>
                    <a:pt x="145" y="367"/>
                  </a:lnTo>
                  <a:lnTo>
                    <a:pt x="145" y="367"/>
                  </a:lnTo>
                  <a:lnTo>
                    <a:pt x="160" y="366"/>
                  </a:lnTo>
                  <a:lnTo>
                    <a:pt x="173" y="364"/>
                  </a:lnTo>
                  <a:lnTo>
                    <a:pt x="187" y="360"/>
                  </a:lnTo>
                  <a:lnTo>
                    <a:pt x="199" y="354"/>
                  </a:lnTo>
                  <a:lnTo>
                    <a:pt x="211" y="349"/>
                  </a:lnTo>
                  <a:lnTo>
                    <a:pt x="222" y="342"/>
                  </a:lnTo>
                  <a:lnTo>
                    <a:pt x="233" y="334"/>
                  </a:lnTo>
                  <a:lnTo>
                    <a:pt x="243" y="325"/>
                  </a:lnTo>
                  <a:lnTo>
                    <a:pt x="251" y="314"/>
                  </a:lnTo>
                  <a:lnTo>
                    <a:pt x="259" y="304"/>
                  </a:lnTo>
                  <a:lnTo>
                    <a:pt x="266" y="292"/>
                  </a:lnTo>
                  <a:lnTo>
                    <a:pt x="272" y="280"/>
                  </a:lnTo>
                  <a:lnTo>
                    <a:pt x="277" y="267"/>
                  </a:lnTo>
                  <a:lnTo>
                    <a:pt x="280" y="254"/>
                  </a:lnTo>
                  <a:lnTo>
                    <a:pt x="282" y="240"/>
                  </a:lnTo>
                  <a:lnTo>
                    <a:pt x="282" y="225"/>
                  </a:lnTo>
                  <a:lnTo>
                    <a:pt x="282" y="225"/>
                  </a:lnTo>
                  <a:lnTo>
                    <a:pt x="282" y="210"/>
                  </a:lnTo>
                  <a:lnTo>
                    <a:pt x="280" y="197"/>
                  </a:lnTo>
                  <a:lnTo>
                    <a:pt x="275" y="182"/>
                  </a:lnTo>
                  <a:lnTo>
                    <a:pt x="271" y="169"/>
                  </a:lnTo>
                  <a:lnTo>
                    <a:pt x="264" y="155"/>
                  </a:lnTo>
                  <a:lnTo>
                    <a:pt x="256" y="144"/>
                  </a:lnTo>
                  <a:lnTo>
                    <a:pt x="247" y="132"/>
                  </a:lnTo>
                  <a:lnTo>
                    <a:pt x="236" y="121"/>
                  </a:lnTo>
                  <a:lnTo>
                    <a:pt x="236" y="121"/>
                  </a:lnTo>
                  <a:close/>
                  <a:moveTo>
                    <a:pt x="145" y="358"/>
                  </a:moveTo>
                  <a:lnTo>
                    <a:pt x="145" y="238"/>
                  </a:lnTo>
                  <a:lnTo>
                    <a:pt x="211" y="174"/>
                  </a:lnTo>
                  <a:lnTo>
                    <a:pt x="211" y="174"/>
                  </a:lnTo>
                  <a:lnTo>
                    <a:pt x="212" y="171"/>
                  </a:lnTo>
                  <a:lnTo>
                    <a:pt x="212" y="170"/>
                  </a:lnTo>
                  <a:lnTo>
                    <a:pt x="212" y="168"/>
                  </a:lnTo>
                  <a:lnTo>
                    <a:pt x="211" y="167"/>
                  </a:lnTo>
                  <a:lnTo>
                    <a:pt x="211" y="167"/>
                  </a:lnTo>
                  <a:lnTo>
                    <a:pt x="210" y="166"/>
                  </a:lnTo>
                  <a:lnTo>
                    <a:pt x="207" y="166"/>
                  </a:lnTo>
                  <a:lnTo>
                    <a:pt x="206" y="166"/>
                  </a:lnTo>
                  <a:lnTo>
                    <a:pt x="204" y="167"/>
                  </a:lnTo>
                  <a:lnTo>
                    <a:pt x="145" y="225"/>
                  </a:lnTo>
                  <a:lnTo>
                    <a:pt x="145" y="139"/>
                  </a:lnTo>
                  <a:lnTo>
                    <a:pt x="145" y="139"/>
                  </a:lnTo>
                  <a:lnTo>
                    <a:pt x="145" y="137"/>
                  </a:lnTo>
                  <a:lnTo>
                    <a:pt x="144" y="136"/>
                  </a:lnTo>
                  <a:lnTo>
                    <a:pt x="143" y="134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0" y="134"/>
                  </a:lnTo>
                  <a:lnTo>
                    <a:pt x="138" y="136"/>
                  </a:lnTo>
                  <a:lnTo>
                    <a:pt x="137" y="137"/>
                  </a:lnTo>
                  <a:lnTo>
                    <a:pt x="136" y="139"/>
                  </a:lnTo>
                  <a:lnTo>
                    <a:pt x="136" y="358"/>
                  </a:lnTo>
                  <a:lnTo>
                    <a:pt x="136" y="358"/>
                  </a:lnTo>
                  <a:lnTo>
                    <a:pt x="123" y="357"/>
                  </a:lnTo>
                  <a:lnTo>
                    <a:pt x="111" y="354"/>
                  </a:lnTo>
                  <a:lnTo>
                    <a:pt x="98" y="351"/>
                  </a:lnTo>
                  <a:lnTo>
                    <a:pt x="87" y="346"/>
                  </a:lnTo>
                  <a:lnTo>
                    <a:pt x="75" y="341"/>
                  </a:lnTo>
                  <a:lnTo>
                    <a:pt x="65" y="334"/>
                  </a:lnTo>
                  <a:lnTo>
                    <a:pt x="55" y="326"/>
                  </a:lnTo>
                  <a:lnTo>
                    <a:pt x="46" y="318"/>
                  </a:lnTo>
                  <a:lnTo>
                    <a:pt x="38" y="308"/>
                  </a:lnTo>
                  <a:lnTo>
                    <a:pt x="30" y="298"/>
                  </a:lnTo>
                  <a:lnTo>
                    <a:pt x="24" y="288"/>
                  </a:lnTo>
                  <a:lnTo>
                    <a:pt x="19" y="276"/>
                  </a:lnTo>
                  <a:lnTo>
                    <a:pt x="15" y="265"/>
                  </a:lnTo>
                  <a:lnTo>
                    <a:pt x="12" y="252"/>
                  </a:lnTo>
                  <a:lnTo>
                    <a:pt x="9" y="239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9" y="212"/>
                  </a:lnTo>
                  <a:lnTo>
                    <a:pt x="12" y="198"/>
                  </a:lnTo>
                  <a:lnTo>
                    <a:pt x="15" y="184"/>
                  </a:lnTo>
                  <a:lnTo>
                    <a:pt x="21" y="171"/>
                  </a:lnTo>
                  <a:lnTo>
                    <a:pt x="28" y="159"/>
                  </a:lnTo>
                  <a:lnTo>
                    <a:pt x="35" y="147"/>
                  </a:lnTo>
                  <a:lnTo>
                    <a:pt x="44" y="136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54" y="125"/>
                  </a:lnTo>
                  <a:lnTo>
                    <a:pt x="54" y="125"/>
                  </a:lnTo>
                  <a:lnTo>
                    <a:pt x="55" y="125"/>
                  </a:lnTo>
                  <a:lnTo>
                    <a:pt x="55" y="125"/>
                  </a:lnTo>
                  <a:lnTo>
                    <a:pt x="55" y="124"/>
                  </a:lnTo>
                  <a:lnTo>
                    <a:pt x="55" y="124"/>
                  </a:lnTo>
                  <a:lnTo>
                    <a:pt x="55" y="123"/>
                  </a:lnTo>
                  <a:lnTo>
                    <a:pt x="55" y="123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3" y="110"/>
                  </a:lnTo>
                  <a:lnTo>
                    <a:pt x="52" y="98"/>
                  </a:lnTo>
                  <a:lnTo>
                    <a:pt x="52" y="98"/>
                  </a:lnTo>
                  <a:lnTo>
                    <a:pt x="53" y="88"/>
                  </a:lnTo>
                  <a:lnTo>
                    <a:pt x="54" y="80"/>
                  </a:lnTo>
                  <a:lnTo>
                    <a:pt x="57" y="71"/>
                  </a:lnTo>
                  <a:lnTo>
                    <a:pt x="59" y="63"/>
                  </a:lnTo>
                  <a:lnTo>
                    <a:pt x="64" y="56"/>
                  </a:lnTo>
                  <a:lnTo>
                    <a:pt x="68" y="48"/>
                  </a:lnTo>
                  <a:lnTo>
                    <a:pt x="73" y="41"/>
                  </a:lnTo>
                  <a:lnTo>
                    <a:pt x="79" y="35"/>
                  </a:lnTo>
                  <a:lnTo>
                    <a:pt x="84" y="30"/>
                  </a:lnTo>
                  <a:lnTo>
                    <a:pt x="91" y="24"/>
                  </a:lnTo>
                  <a:lnTo>
                    <a:pt x="99" y="20"/>
                  </a:lnTo>
                  <a:lnTo>
                    <a:pt x="106" y="16"/>
                  </a:lnTo>
                  <a:lnTo>
                    <a:pt x="115" y="13"/>
                  </a:lnTo>
                  <a:lnTo>
                    <a:pt x="123" y="11"/>
                  </a:lnTo>
                  <a:lnTo>
                    <a:pt x="133" y="10"/>
                  </a:lnTo>
                  <a:lnTo>
                    <a:pt x="141" y="9"/>
                  </a:lnTo>
                  <a:lnTo>
                    <a:pt x="141" y="9"/>
                  </a:lnTo>
                  <a:lnTo>
                    <a:pt x="150" y="10"/>
                  </a:lnTo>
                  <a:lnTo>
                    <a:pt x="159" y="11"/>
                  </a:lnTo>
                  <a:lnTo>
                    <a:pt x="167" y="13"/>
                  </a:lnTo>
                  <a:lnTo>
                    <a:pt x="175" y="16"/>
                  </a:lnTo>
                  <a:lnTo>
                    <a:pt x="183" y="20"/>
                  </a:lnTo>
                  <a:lnTo>
                    <a:pt x="190" y="24"/>
                  </a:lnTo>
                  <a:lnTo>
                    <a:pt x="197" y="30"/>
                  </a:lnTo>
                  <a:lnTo>
                    <a:pt x="204" y="35"/>
                  </a:lnTo>
                  <a:lnTo>
                    <a:pt x="210" y="41"/>
                  </a:lnTo>
                  <a:lnTo>
                    <a:pt x="214" y="48"/>
                  </a:lnTo>
                  <a:lnTo>
                    <a:pt x="219" y="56"/>
                  </a:lnTo>
                  <a:lnTo>
                    <a:pt x="222" y="63"/>
                  </a:lnTo>
                  <a:lnTo>
                    <a:pt x="226" y="71"/>
                  </a:lnTo>
                  <a:lnTo>
                    <a:pt x="228" y="80"/>
                  </a:lnTo>
                  <a:lnTo>
                    <a:pt x="229" y="88"/>
                  </a:lnTo>
                  <a:lnTo>
                    <a:pt x="229" y="98"/>
                  </a:lnTo>
                  <a:lnTo>
                    <a:pt x="229" y="98"/>
                  </a:lnTo>
                  <a:lnTo>
                    <a:pt x="229" y="110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3"/>
                  </a:lnTo>
                  <a:lnTo>
                    <a:pt x="227" y="123"/>
                  </a:lnTo>
                  <a:lnTo>
                    <a:pt x="227" y="124"/>
                  </a:lnTo>
                  <a:lnTo>
                    <a:pt x="227" y="124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28" y="125"/>
                  </a:lnTo>
                  <a:lnTo>
                    <a:pt x="228" y="125"/>
                  </a:lnTo>
                  <a:lnTo>
                    <a:pt x="228" y="126"/>
                  </a:lnTo>
                  <a:lnTo>
                    <a:pt x="228" y="126"/>
                  </a:lnTo>
                  <a:lnTo>
                    <a:pt x="239" y="136"/>
                  </a:lnTo>
                  <a:lnTo>
                    <a:pt x="248" y="147"/>
                  </a:lnTo>
                  <a:lnTo>
                    <a:pt x="255" y="159"/>
                  </a:lnTo>
                  <a:lnTo>
                    <a:pt x="262" y="171"/>
                  </a:lnTo>
                  <a:lnTo>
                    <a:pt x="266" y="184"/>
                  </a:lnTo>
                  <a:lnTo>
                    <a:pt x="271" y="198"/>
                  </a:lnTo>
                  <a:lnTo>
                    <a:pt x="273" y="212"/>
                  </a:lnTo>
                  <a:lnTo>
                    <a:pt x="273" y="225"/>
                  </a:lnTo>
                  <a:lnTo>
                    <a:pt x="273" y="225"/>
                  </a:lnTo>
                  <a:lnTo>
                    <a:pt x="273" y="239"/>
                  </a:lnTo>
                  <a:lnTo>
                    <a:pt x="271" y="252"/>
                  </a:lnTo>
                  <a:lnTo>
                    <a:pt x="267" y="265"/>
                  </a:lnTo>
                  <a:lnTo>
                    <a:pt x="264" y="276"/>
                  </a:lnTo>
                  <a:lnTo>
                    <a:pt x="258" y="288"/>
                  </a:lnTo>
                  <a:lnTo>
                    <a:pt x="251" y="298"/>
                  </a:lnTo>
                  <a:lnTo>
                    <a:pt x="244" y="308"/>
                  </a:lnTo>
                  <a:lnTo>
                    <a:pt x="236" y="318"/>
                  </a:lnTo>
                  <a:lnTo>
                    <a:pt x="227" y="326"/>
                  </a:lnTo>
                  <a:lnTo>
                    <a:pt x="217" y="334"/>
                  </a:lnTo>
                  <a:lnTo>
                    <a:pt x="206" y="341"/>
                  </a:lnTo>
                  <a:lnTo>
                    <a:pt x="196" y="346"/>
                  </a:lnTo>
                  <a:lnTo>
                    <a:pt x="183" y="351"/>
                  </a:lnTo>
                  <a:lnTo>
                    <a:pt x="172" y="354"/>
                  </a:lnTo>
                  <a:lnTo>
                    <a:pt x="159" y="357"/>
                  </a:lnTo>
                  <a:lnTo>
                    <a:pt x="145" y="358"/>
                  </a:lnTo>
                  <a:lnTo>
                    <a:pt x="145" y="3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="" xmlns:a16="http://schemas.microsoft.com/office/drawing/2014/main" id="{98C3FC98-EB8C-4147-8B55-D4724EC120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3272" y="2879731"/>
              <a:ext cx="307975" cy="623889"/>
            </a:xfrm>
            <a:custGeom>
              <a:avLst/>
              <a:gdLst>
                <a:gd name="T0" fmla="*/ 378 w 388"/>
                <a:gd name="T1" fmla="*/ 250 h 786"/>
                <a:gd name="T2" fmla="*/ 323 w 388"/>
                <a:gd name="T3" fmla="*/ 166 h 786"/>
                <a:gd name="T4" fmla="*/ 327 w 388"/>
                <a:gd name="T5" fmla="*/ 120 h 786"/>
                <a:gd name="T6" fmla="*/ 305 w 388"/>
                <a:gd name="T7" fmla="*/ 59 h 786"/>
                <a:gd name="T8" fmla="*/ 258 w 388"/>
                <a:gd name="T9" fmla="*/ 16 h 786"/>
                <a:gd name="T10" fmla="*/ 194 w 388"/>
                <a:gd name="T11" fmla="*/ 0 h 786"/>
                <a:gd name="T12" fmla="*/ 142 w 388"/>
                <a:gd name="T13" fmla="*/ 11 h 786"/>
                <a:gd name="T14" fmla="*/ 91 w 388"/>
                <a:gd name="T15" fmla="*/ 49 h 786"/>
                <a:gd name="T16" fmla="*/ 63 w 388"/>
                <a:gd name="T17" fmla="*/ 106 h 786"/>
                <a:gd name="T18" fmla="*/ 64 w 388"/>
                <a:gd name="T19" fmla="*/ 166 h 786"/>
                <a:gd name="T20" fmla="*/ 17 w 388"/>
                <a:gd name="T21" fmla="*/ 232 h 786"/>
                <a:gd name="T22" fmla="*/ 0 w 388"/>
                <a:gd name="T23" fmla="*/ 310 h 786"/>
                <a:gd name="T24" fmla="*/ 23 w 388"/>
                <a:gd name="T25" fmla="*/ 401 h 786"/>
                <a:gd name="T26" fmla="*/ 84 w 388"/>
                <a:gd name="T27" fmla="*/ 469 h 786"/>
                <a:gd name="T28" fmla="*/ 170 w 388"/>
                <a:gd name="T29" fmla="*/ 503 h 786"/>
                <a:gd name="T30" fmla="*/ 157 w 388"/>
                <a:gd name="T31" fmla="*/ 777 h 786"/>
                <a:gd name="T32" fmla="*/ 155 w 388"/>
                <a:gd name="T33" fmla="*/ 784 h 786"/>
                <a:gd name="T34" fmla="*/ 229 w 388"/>
                <a:gd name="T35" fmla="*/ 786 h 786"/>
                <a:gd name="T36" fmla="*/ 233 w 388"/>
                <a:gd name="T37" fmla="*/ 781 h 786"/>
                <a:gd name="T38" fmla="*/ 199 w 388"/>
                <a:gd name="T39" fmla="*/ 777 h 786"/>
                <a:gd name="T40" fmla="*/ 255 w 388"/>
                <a:gd name="T41" fmla="*/ 495 h 786"/>
                <a:gd name="T42" fmla="*/ 332 w 388"/>
                <a:gd name="T43" fmla="*/ 446 h 786"/>
                <a:gd name="T44" fmla="*/ 378 w 388"/>
                <a:gd name="T45" fmla="*/ 368 h 786"/>
                <a:gd name="T46" fmla="*/ 9 w 388"/>
                <a:gd name="T47" fmla="*/ 310 h 786"/>
                <a:gd name="T48" fmla="*/ 26 w 388"/>
                <a:gd name="T49" fmla="*/ 234 h 786"/>
                <a:gd name="T50" fmla="*/ 72 w 388"/>
                <a:gd name="T51" fmla="*/ 172 h 786"/>
                <a:gd name="T52" fmla="*/ 73 w 388"/>
                <a:gd name="T53" fmla="*/ 170 h 786"/>
                <a:gd name="T54" fmla="*/ 74 w 388"/>
                <a:gd name="T55" fmla="*/ 167 h 786"/>
                <a:gd name="T56" fmla="*/ 70 w 388"/>
                <a:gd name="T57" fmla="*/ 134 h 786"/>
                <a:gd name="T58" fmla="*/ 85 w 388"/>
                <a:gd name="T59" fmla="*/ 74 h 786"/>
                <a:gd name="T60" fmla="*/ 124 w 388"/>
                <a:gd name="T61" fmla="*/ 30 h 786"/>
                <a:gd name="T62" fmla="*/ 182 w 388"/>
                <a:gd name="T63" fmla="*/ 10 h 786"/>
                <a:gd name="T64" fmla="*/ 231 w 388"/>
                <a:gd name="T65" fmla="*/ 15 h 786"/>
                <a:gd name="T66" fmla="*/ 282 w 388"/>
                <a:gd name="T67" fmla="*/ 46 h 786"/>
                <a:gd name="T68" fmla="*/ 313 w 388"/>
                <a:gd name="T69" fmla="*/ 97 h 786"/>
                <a:gd name="T70" fmla="*/ 317 w 388"/>
                <a:gd name="T71" fmla="*/ 150 h 786"/>
                <a:gd name="T72" fmla="*/ 314 w 388"/>
                <a:gd name="T73" fmla="*/ 169 h 786"/>
                <a:gd name="T74" fmla="*/ 314 w 388"/>
                <a:gd name="T75" fmla="*/ 170 h 786"/>
                <a:gd name="T76" fmla="*/ 329 w 388"/>
                <a:gd name="T77" fmla="*/ 186 h 786"/>
                <a:gd name="T78" fmla="*/ 374 w 388"/>
                <a:gd name="T79" fmla="*/ 271 h 786"/>
                <a:gd name="T80" fmla="*/ 375 w 388"/>
                <a:gd name="T81" fmla="*/ 347 h 786"/>
                <a:gd name="T82" fmla="*/ 337 w 388"/>
                <a:gd name="T83" fmla="*/ 427 h 786"/>
                <a:gd name="T84" fmla="*/ 269 w 388"/>
                <a:gd name="T85" fmla="*/ 480 h 786"/>
                <a:gd name="T86" fmla="*/ 199 w 388"/>
                <a:gd name="T87" fmla="*/ 280 h 786"/>
                <a:gd name="T88" fmla="*/ 266 w 388"/>
                <a:gd name="T89" fmla="*/ 209 h 786"/>
                <a:gd name="T90" fmla="*/ 260 w 388"/>
                <a:gd name="T91" fmla="*/ 207 h 786"/>
                <a:gd name="T92" fmla="*/ 198 w 388"/>
                <a:gd name="T93" fmla="*/ 162 h 786"/>
                <a:gd name="T94" fmla="*/ 192 w 388"/>
                <a:gd name="T95" fmla="*/ 159 h 786"/>
                <a:gd name="T96" fmla="*/ 89 w 388"/>
                <a:gd name="T97" fmla="*/ 311 h 786"/>
                <a:gd name="T98" fmla="*/ 83 w 388"/>
                <a:gd name="T99" fmla="*/ 311 h 786"/>
                <a:gd name="T100" fmla="*/ 83 w 388"/>
                <a:gd name="T101" fmla="*/ 318 h 786"/>
                <a:gd name="T102" fmla="*/ 153 w 388"/>
                <a:gd name="T103" fmla="*/ 490 h 786"/>
                <a:gd name="T104" fmla="*/ 74 w 388"/>
                <a:gd name="T105" fmla="*/ 451 h 786"/>
                <a:gd name="T106" fmla="*/ 24 w 388"/>
                <a:gd name="T107" fmla="*/ 382 h 786"/>
                <a:gd name="T108" fmla="*/ 9 w 388"/>
                <a:gd name="T109" fmla="*/ 31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8" h="786">
                  <a:moveTo>
                    <a:pt x="388" y="310"/>
                  </a:moveTo>
                  <a:lnTo>
                    <a:pt x="388" y="310"/>
                  </a:lnTo>
                  <a:lnTo>
                    <a:pt x="387" y="289"/>
                  </a:lnTo>
                  <a:lnTo>
                    <a:pt x="383" y="270"/>
                  </a:lnTo>
                  <a:lnTo>
                    <a:pt x="378" y="250"/>
                  </a:lnTo>
                  <a:lnTo>
                    <a:pt x="370" y="232"/>
                  </a:lnTo>
                  <a:lnTo>
                    <a:pt x="361" y="213"/>
                  </a:lnTo>
                  <a:lnTo>
                    <a:pt x="351" y="196"/>
                  </a:lnTo>
                  <a:lnTo>
                    <a:pt x="338" y="181"/>
                  </a:lnTo>
                  <a:lnTo>
                    <a:pt x="323" y="166"/>
                  </a:lnTo>
                  <a:lnTo>
                    <a:pt x="323" y="166"/>
                  </a:lnTo>
                  <a:lnTo>
                    <a:pt x="327" y="150"/>
                  </a:lnTo>
                  <a:lnTo>
                    <a:pt x="328" y="134"/>
                  </a:lnTo>
                  <a:lnTo>
                    <a:pt x="328" y="134"/>
                  </a:lnTo>
                  <a:lnTo>
                    <a:pt x="327" y="120"/>
                  </a:lnTo>
                  <a:lnTo>
                    <a:pt x="324" y="106"/>
                  </a:lnTo>
                  <a:lnTo>
                    <a:pt x="321" y="94"/>
                  </a:lnTo>
                  <a:lnTo>
                    <a:pt x="316" y="82"/>
                  </a:lnTo>
                  <a:lnTo>
                    <a:pt x="312" y="71"/>
                  </a:lnTo>
                  <a:lnTo>
                    <a:pt x="305" y="59"/>
                  </a:lnTo>
                  <a:lnTo>
                    <a:pt x="297" y="49"/>
                  </a:lnTo>
                  <a:lnTo>
                    <a:pt x="289" y="39"/>
                  </a:lnTo>
                  <a:lnTo>
                    <a:pt x="278" y="30"/>
                  </a:lnTo>
                  <a:lnTo>
                    <a:pt x="268" y="23"/>
                  </a:lnTo>
                  <a:lnTo>
                    <a:pt x="258" y="16"/>
                  </a:lnTo>
                  <a:lnTo>
                    <a:pt x="246" y="11"/>
                  </a:lnTo>
                  <a:lnTo>
                    <a:pt x="233" y="6"/>
                  </a:lnTo>
                  <a:lnTo>
                    <a:pt x="221" y="3"/>
                  </a:lnTo>
                  <a:lnTo>
                    <a:pt x="207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0"/>
                  </a:lnTo>
                  <a:lnTo>
                    <a:pt x="167" y="3"/>
                  </a:lnTo>
                  <a:lnTo>
                    <a:pt x="154" y="6"/>
                  </a:lnTo>
                  <a:lnTo>
                    <a:pt x="142" y="11"/>
                  </a:lnTo>
                  <a:lnTo>
                    <a:pt x="130" y="16"/>
                  </a:lnTo>
                  <a:lnTo>
                    <a:pt x="119" y="23"/>
                  </a:lnTo>
                  <a:lnTo>
                    <a:pt x="109" y="30"/>
                  </a:lnTo>
                  <a:lnTo>
                    <a:pt x="100" y="39"/>
                  </a:lnTo>
                  <a:lnTo>
                    <a:pt x="91" y="49"/>
                  </a:lnTo>
                  <a:lnTo>
                    <a:pt x="84" y="59"/>
                  </a:lnTo>
                  <a:lnTo>
                    <a:pt x="77" y="71"/>
                  </a:lnTo>
                  <a:lnTo>
                    <a:pt x="71" y="82"/>
                  </a:lnTo>
                  <a:lnTo>
                    <a:pt x="66" y="94"/>
                  </a:lnTo>
                  <a:lnTo>
                    <a:pt x="63" y="106"/>
                  </a:lnTo>
                  <a:lnTo>
                    <a:pt x="61" y="120"/>
                  </a:lnTo>
                  <a:lnTo>
                    <a:pt x="61" y="134"/>
                  </a:lnTo>
                  <a:lnTo>
                    <a:pt x="61" y="134"/>
                  </a:lnTo>
                  <a:lnTo>
                    <a:pt x="62" y="150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50" y="181"/>
                  </a:lnTo>
                  <a:lnTo>
                    <a:pt x="38" y="196"/>
                  </a:lnTo>
                  <a:lnTo>
                    <a:pt x="26" y="213"/>
                  </a:lnTo>
                  <a:lnTo>
                    <a:pt x="17" y="232"/>
                  </a:lnTo>
                  <a:lnTo>
                    <a:pt x="10" y="250"/>
                  </a:lnTo>
                  <a:lnTo>
                    <a:pt x="4" y="270"/>
                  </a:lnTo>
                  <a:lnTo>
                    <a:pt x="1" y="29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30"/>
                  </a:lnTo>
                  <a:lnTo>
                    <a:pt x="4" y="349"/>
                  </a:lnTo>
                  <a:lnTo>
                    <a:pt x="9" y="368"/>
                  </a:lnTo>
                  <a:lnTo>
                    <a:pt x="15" y="385"/>
                  </a:lnTo>
                  <a:lnTo>
                    <a:pt x="23" y="401"/>
                  </a:lnTo>
                  <a:lnTo>
                    <a:pt x="32" y="417"/>
                  </a:lnTo>
                  <a:lnTo>
                    <a:pt x="43" y="432"/>
                  </a:lnTo>
                  <a:lnTo>
                    <a:pt x="55" y="446"/>
                  </a:lnTo>
                  <a:lnTo>
                    <a:pt x="69" y="459"/>
                  </a:lnTo>
                  <a:lnTo>
                    <a:pt x="84" y="469"/>
                  </a:lnTo>
                  <a:lnTo>
                    <a:pt x="99" y="480"/>
                  </a:lnTo>
                  <a:lnTo>
                    <a:pt x="116" y="488"/>
                  </a:lnTo>
                  <a:lnTo>
                    <a:pt x="133" y="495"/>
                  </a:lnTo>
                  <a:lnTo>
                    <a:pt x="150" y="499"/>
                  </a:lnTo>
                  <a:lnTo>
                    <a:pt x="170" y="503"/>
                  </a:lnTo>
                  <a:lnTo>
                    <a:pt x="190" y="504"/>
                  </a:lnTo>
                  <a:lnTo>
                    <a:pt x="190" y="777"/>
                  </a:lnTo>
                  <a:lnTo>
                    <a:pt x="159" y="777"/>
                  </a:lnTo>
                  <a:lnTo>
                    <a:pt x="159" y="777"/>
                  </a:lnTo>
                  <a:lnTo>
                    <a:pt x="157" y="777"/>
                  </a:lnTo>
                  <a:lnTo>
                    <a:pt x="156" y="778"/>
                  </a:lnTo>
                  <a:lnTo>
                    <a:pt x="155" y="779"/>
                  </a:lnTo>
                  <a:lnTo>
                    <a:pt x="154" y="781"/>
                  </a:lnTo>
                  <a:lnTo>
                    <a:pt x="154" y="781"/>
                  </a:lnTo>
                  <a:lnTo>
                    <a:pt x="155" y="784"/>
                  </a:lnTo>
                  <a:lnTo>
                    <a:pt x="156" y="785"/>
                  </a:lnTo>
                  <a:lnTo>
                    <a:pt x="157" y="786"/>
                  </a:lnTo>
                  <a:lnTo>
                    <a:pt x="159" y="786"/>
                  </a:lnTo>
                  <a:lnTo>
                    <a:pt x="229" y="786"/>
                  </a:lnTo>
                  <a:lnTo>
                    <a:pt x="229" y="786"/>
                  </a:lnTo>
                  <a:lnTo>
                    <a:pt x="230" y="786"/>
                  </a:lnTo>
                  <a:lnTo>
                    <a:pt x="232" y="785"/>
                  </a:lnTo>
                  <a:lnTo>
                    <a:pt x="233" y="784"/>
                  </a:lnTo>
                  <a:lnTo>
                    <a:pt x="233" y="781"/>
                  </a:lnTo>
                  <a:lnTo>
                    <a:pt x="233" y="781"/>
                  </a:lnTo>
                  <a:lnTo>
                    <a:pt x="233" y="779"/>
                  </a:lnTo>
                  <a:lnTo>
                    <a:pt x="232" y="778"/>
                  </a:lnTo>
                  <a:lnTo>
                    <a:pt x="230" y="777"/>
                  </a:lnTo>
                  <a:lnTo>
                    <a:pt x="229" y="777"/>
                  </a:lnTo>
                  <a:lnTo>
                    <a:pt x="199" y="777"/>
                  </a:lnTo>
                  <a:lnTo>
                    <a:pt x="199" y="504"/>
                  </a:lnTo>
                  <a:lnTo>
                    <a:pt x="199" y="504"/>
                  </a:lnTo>
                  <a:lnTo>
                    <a:pt x="217" y="503"/>
                  </a:lnTo>
                  <a:lnTo>
                    <a:pt x="237" y="499"/>
                  </a:lnTo>
                  <a:lnTo>
                    <a:pt x="255" y="495"/>
                  </a:lnTo>
                  <a:lnTo>
                    <a:pt x="273" y="488"/>
                  </a:lnTo>
                  <a:lnTo>
                    <a:pt x="289" y="480"/>
                  </a:lnTo>
                  <a:lnTo>
                    <a:pt x="305" y="469"/>
                  </a:lnTo>
                  <a:lnTo>
                    <a:pt x="319" y="459"/>
                  </a:lnTo>
                  <a:lnTo>
                    <a:pt x="332" y="446"/>
                  </a:lnTo>
                  <a:lnTo>
                    <a:pt x="344" y="432"/>
                  </a:lnTo>
                  <a:lnTo>
                    <a:pt x="355" y="417"/>
                  </a:lnTo>
                  <a:lnTo>
                    <a:pt x="365" y="401"/>
                  </a:lnTo>
                  <a:lnTo>
                    <a:pt x="373" y="385"/>
                  </a:lnTo>
                  <a:lnTo>
                    <a:pt x="378" y="368"/>
                  </a:lnTo>
                  <a:lnTo>
                    <a:pt x="384" y="349"/>
                  </a:lnTo>
                  <a:lnTo>
                    <a:pt x="387" y="330"/>
                  </a:lnTo>
                  <a:lnTo>
                    <a:pt x="388" y="310"/>
                  </a:lnTo>
                  <a:lnTo>
                    <a:pt x="388" y="310"/>
                  </a:lnTo>
                  <a:close/>
                  <a:moveTo>
                    <a:pt x="9" y="310"/>
                  </a:moveTo>
                  <a:lnTo>
                    <a:pt x="9" y="310"/>
                  </a:lnTo>
                  <a:lnTo>
                    <a:pt x="10" y="291"/>
                  </a:lnTo>
                  <a:lnTo>
                    <a:pt x="13" y="271"/>
                  </a:lnTo>
                  <a:lnTo>
                    <a:pt x="19" y="253"/>
                  </a:lnTo>
                  <a:lnTo>
                    <a:pt x="26" y="234"/>
                  </a:lnTo>
                  <a:lnTo>
                    <a:pt x="35" y="217"/>
                  </a:lnTo>
                  <a:lnTo>
                    <a:pt x="46" y="201"/>
                  </a:lnTo>
                  <a:lnTo>
                    <a:pt x="58" y="186"/>
                  </a:lnTo>
                  <a:lnTo>
                    <a:pt x="72" y="172"/>
                  </a:lnTo>
                  <a:lnTo>
                    <a:pt x="72" y="172"/>
                  </a:lnTo>
                  <a:lnTo>
                    <a:pt x="73" y="171"/>
                  </a:lnTo>
                  <a:lnTo>
                    <a:pt x="73" y="171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4" y="166"/>
                  </a:lnTo>
                  <a:lnTo>
                    <a:pt x="74" y="166"/>
                  </a:lnTo>
                  <a:lnTo>
                    <a:pt x="71" y="150"/>
                  </a:lnTo>
                  <a:lnTo>
                    <a:pt x="70" y="134"/>
                  </a:lnTo>
                  <a:lnTo>
                    <a:pt x="70" y="134"/>
                  </a:lnTo>
                  <a:lnTo>
                    <a:pt x="70" y="121"/>
                  </a:lnTo>
                  <a:lnTo>
                    <a:pt x="72" y="109"/>
                  </a:lnTo>
                  <a:lnTo>
                    <a:pt x="76" y="97"/>
                  </a:lnTo>
                  <a:lnTo>
                    <a:pt x="79" y="86"/>
                  </a:lnTo>
                  <a:lnTo>
                    <a:pt x="85" y="74"/>
                  </a:lnTo>
                  <a:lnTo>
                    <a:pt x="91" y="65"/>
                  </a:lnTo>
                  <a:lnTo>
                    <a:pt x="97" y="54"/>
                  </a:lnTo>
                  <a:lnTo>
                    <a:pt x="106" y="46"/>
                  </a:lnTo>
                  <a:lnTo>
                    <a:pt x="115" y="38"/>
                  </a:lnTo>
                  <a:lnTo>
                    <a:pt x="124" y="30"/>
                  </a:lnTo>
                  <a:lnTo>
                    <a:pt x="134" y="24"/>
                  </a:lnTo>
                  <a:lnTo>
                    <a:pt x="146" y="19"/>
                  </a:lnTo>
                  <a:lnTo>
                    <a:pt x="157" y="15"/>
                  </a:lnTo>
                  <a:lnTo>
                    <a:pt x="169" y="12"/>
                  </a:lnTo>
                  <a:lnTo>
                    <a:pt x="182" y="10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7" y="10"/>
                  </a:lnTo>
                  <a:lnTo>
                    <a:pt x="218" y="12"/>
                  </a:lnTo>
                  <a:lnTo>
                    <a:pt x="231" y="15"/>
                  </a:lnTo>
                  <a:lnTo>
                    <a:pt x="243" y="19"/>
                  </a:lnTo>
                  <a:lnTo>
                    <a:pt x="253" y="24"/>
                  </a:lnTo>
                  <a:lnTo>
                    <a:pt x="263" y="30"/>
                  </a:lnTo>
                  <a:lnTo>
                    <a:pt x="273" y="38"/>
                  </a:lnTo>
                  <a:lnTo>
                    <a:pt x="282" y="46"/>
                  </a:lnTo>
                  <a:lnTo>
                    <a:pt x="290" y="54"/>
                  </a:lnTo>
                  <a:lnTo>
                    <a:pt x="297" y="65"/>
                  </a:lnTo>
                  <a:lnTo>
                    <a:pt x="304" y="74"/>
                  </a:lnTo>
                  <a:lnTo>
                    <a:pt x="308" y="86"/>
                  </a:lnTo>
                  <a:lnTo>
                    <a:pt x="313" y="97"/>
                  </a:lnTo>
                  <a:lnTo>
                    <a:pt x="315" y="109"/>
                  </a:lnTo>
                  <a:lnTo>
                    <a:pt x="317" y="121"/>
                  </a:lnTo>
                  <a:lnTo>
                    <a:pt x="319" y="134"/>
                  </a:lnTo>
                  <a:lnTo>
                    <a:pt x="319" y="134"/>
                  </a:lnTo>
                  <a:lnTo>
                    <a:pt x="317" y="150"/>
                  </a:lnTo>
                  <a:lnTo>
                    <a:pt x="314" y="166"/>
                  </a:lnTo>
                  <a:lnTo>
                    <a:pt x="314" y="166"/>
                  </a:lnTo>
                  <a:lnTo>
                    <a:pt x="314" y="167"/>
                  </a:lnTo>
                  <a:lnTo>
                    <a:pt x="314" y="167"/>
                  </a:lnTo>
                  <a:lnTo>
                    <a:pt x="314" y="169"/>
                  </a:lnTo>
                  <a:lnTo>
                    <a:pt x="314" y="169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5" y="171"/>
                  </a:lnTo>
                  <a:lnTo>
                    <a:pt x="315" y="171"/>
                  </a:lnTo>
                  <a:lnTo>
                    <a:pt x="315" y="172"/>
                  </a:lnTo>
                  <a:lnTo>
                    <a:pt x="315" y="172"/>
                  </a:lnTo>
                  <a:lnTo>
                    <a:pt x="329" y="186"/>
                  </a:lnTo>
                  <a:lnTo>
                    <a:pt x="342" y="201"/>
                  </a:lnTo>
                  <a:lnTo>
                    <a:pt x="353" y="217"/>
                  </a:lnTo>
                  <a:lnTo>
                    <a:pt x="361" y="234"/>
                  </a:lnTo>
                  <a:lnTo>
                    <a:pt x="369" y="253"/>
                  </a:lnTo>
                  <a:lnTo>
                    <a:pt x="374" y="271"/>
                  </a:lnTo>
                  <a:lnTo>
                    <a:pt x="377" y="291"/>
                  </a:lnTo>
                  <a:lnTo>
                    <a:pt x="378" y="310"/>
                  </a:lnTo>
                  <a:lnTo>
                    <a:pt x="378" y="310"/>
                  </a:lnTo>
                  <a:lnTo>
                    <a:pt x="377" y="329"/>
                  </a:lnTo>
                  <a:lnTo>
                    <a:pt x="375" y="347"/>
                  </a:lnTo>
                  <a:lnTo>
                    <a:pt x="370" y="364"/>
                  </a:lnTo>
                  <a:lnTo>
                    <a:pt x="365" y="382"/>
                  </a:lnTo>
                  <a:lnTo>
                    <a:pt x="357" y="398"/>
                  </a:lnTo>
                  <a:lnTo>
                    <a:pt x="347" y="413"/>
                  </a:lnTo>
                  <a:lnTo>
                    <a:pt x="337" y="427"/>
                  </a:lnTo>
                  <a:lnTo>
                    <a:pt x="325" y="439"/>
                  </a:lnTo>
                  <a:lnTo>
                    <a:pt x="313" y="451"/>
                  </a:lnTo>
                  <a:lnTo>
                    <a:pt x="299" y="462"/>
                  </a:lnTo>
                  <a:lnTo>
                    <a:pt x="284" y="472"/>
                  </a:lnTo>
                  <a:lnTo>
                    <a:pt x="269" y="480"/>
                  </a:lnTo>
                  <a:lnTo>
                    <a:pt x="252" y="485"/>
                  </a:lnTo>
                  <a:lnTo>
                    <a:pt x="235" y="490"/>
                  </a:lnTo>
                  <a:lnTo>
                    <a:pt x="217" y="493"/>
                  </a:lnTo>
                  <a:lnTo>
                    <a:pt x="199" y="495"/>
                  </a:lnTo>
                  <a:lnTo>
                    <a:pt x="199" y="280"/>
                  </a:lnTo>
                  <a:lnTo>
                    <a:pt x="264" y="215"/>
                  </a:lnTo>
                  <a:lnTo>
                    <a:pt x="264" y="215"/>
                  </a:lnTo>
                  <a:lnTo>
                    <a:pt x="266" y="212"/>
                  </a:lnTo>
                  <a:lnTo>
                    <a:pt x="266" y="211"/>
                  </a:lnTo>
                  <a:lnTo>
                    <a:pt x="266" y="209"/>
                  </a:lnTo>
                  <a:lnTo>
                    <a:pt x="264" y="208"/>
                  </a:lnTo>
                  <a:lnTo>
                    <a:pt x="264" y="208"/>
                  </a:lnTo>
                  <a:lnTo>
                    <a:pt x="263" y="207"/>
                  </a:lnTo>
                  <a:lnTo>
                    <a:pt x="261" y="207"/>
                  </a:lnTo>
                  <a:lnTo>
                    <a:pt x="260" y="207"/>
                  </a:lnTo>
                  <a:lnTo>
                    <a:pt x="258" y="208"/>
                  </a:lnTo>
                  <a:lnTo>
                    <a:pt x="199" y="268"/>
                  </a:lnTo>
                  <a:lnTo>
                    <a:pt x="199" y="163"/>
                  </a:lnTo>
                  <a:lnTo>
                    <a:pt x="199" y="163"/>
                  </a:lnTo>
                  <a:lnTo>
                    <a:pt x="198" y="162"/>
                  </a:lnTo>
                  <a:lnTo>
                    <a:pt x="197" y="160"/>
                  </a:lnTo>
                  <a:lnTo>
                    <a:pt x="195" y="159"/>
                  </a:lnTo>
                  <a:lnTo>
                    <a:pt x="194" y="158"/>
                  </a:lnTo>
                  <a:lnTo>
                    <a:pt x="194" y="158"/>
                  </a:lnTo>
                  <a:lnTo>
                    <a:pt x="192" y="159"/>
                  </a:lnTo>
                  <a:lnTo>
                    <a:pt x="191" y="160"/>
                  </a:lnTo>
                  <a:lnTo>
                    <a:pt x="190" y="162"/>
                  </a:lnTo>
                  <a:lnTo>
                    <a:pt x="190" y="163"/>
                  </a:lnTo>
                  <a:lnTo>
                    <a:pt x="190" y="412"/>
                  </a:lnTo>
                  <a:lnTo>
                    <a:pt x="89" y="311"/>
                  </a:lnTo>
                  <a:lnTo>
                    <a:pt x="89" y="311"/>
                  </a:lnTo>
                  <a:lnTo>
                    <a:pt x="88" y="310"/>
                  </a:lnTo>
                  <a:lnTo>
                    <a:pt x="86" y="310"/>
                  </a:lnTo>
                  <a:lnTo>
                    <a:pt x="85" y="310"/>
                  </a:lnTo>
                  <a:lnTo>
                    <a:pt x="83" y="311"/>
                  </a:lnTo>
                  <a:lnTo>
                    <a:pt x="83" y="311"/>
                  </a:lnTo>
                  <a:lnTo>
                    <a:pt x="81" y="313"/>
                  </a:lnTo>
                  <a:lnTo>
                    <a:pt x="81" y="315"/>
                  </a:lnTo>
                  <a:lnTo>
                    <a:pt x="81" y="316"/>
                  </a:lnTo>
                  <a:lnTo>
                    <a:pt x="83" y="318"/>
                  </a:lnTo>
                  <a:lnTo>
                    <a:pt x="190" y="424"/>
                  </a:lnTo>
                  <a:lnTo>
                    <a:pt x="190" y="495"/>
                  </a:lnTo>
                  <a:lnTo>
                    <a:pt x="190" y="495"/>
                  </a:lnTo>
                  <a:lnTo>
                    <a:pt x="171" y="493"/>
                  </a:lnTo>
                  <a:lnTo>
                    <a:pt x="153" y="490"/>
                  </a:lnTo>
                  <a:lnTo>
                    <a:pt x="135" y="485"/>
                  </a:lnTo>
                  <a:lnTo>
                    <a:pt x="119" y="480"/>
                  </a:lnTo>
                  <a:lnTo>
                    <a:pt x="103" y="472"/>
                  </a:lnTo>
                  <a:lnTo>
                    <a:pt x="88" y="462"/>
                  </a:lnTo>
                  <a:lnTo>
                    <a:pt x="74" y="451"/>
                  </a:lnTo>
                  <a:lnTo>
                    <a:pt x="62" y="439"/>
                  </a:lnTo>
                  <a:lnTo>
                    <a:pt x="50" y="427"/>
                  </a:lnTo>
                  <a:lnTo>
                    <a:pt x="40" y="413"/>
                  </a:lnTo>
                  <a:lnTo>
                    <a:pt x="31" y="398"/>
                  </a:lnTo>
                  <a:lnTo>
                    <a:pt x="24" y="382"/>
                  </a:lnTo>
                  <a:lnTo>
                    <a:pt x="17" y="364"/>
                  </a:lnTo>
                  <a:lnTo>
                    <a:pt x="13" y="347"/>
                  </a:lnTo>
                  <a:lnTo>
                    <a:pt x="10" y="329"/>
                  </a:lnTo>
                  <a:lnTo>
                    <a:pt x="9" y="310"/>
                  </a:lnTo>
                  <a:lnTo>
                    <a:pt x="9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BC1F9D5C-742F-4501-9AEC-86C3AFA6EDDB}"/>
              </a:ext>
            </a:extLst>
          </p:cNvPr>
          <p:cNvGrpSpPr/>
          <p:nvPr userDrawn="1"/>
        </p:nvGrpSpPr>
        <p:grpSpPr>
          <a:xfrm>
            <a:off x="4856061" y="3006453"/>
            <a:ext cx="806451" cy="808039"/>
            <a:chOff x="4714882" y="2798768"/>
            <a:chExt cx="806451" cy="808039"/>
          </a:xfrm>
        </p:grpSpPr>
        <p:sp>
          <p:nvSpPr>
            <p:cNvPr id="21" name="Freeform 10">
              <a:extLst>
                <a:ext uri="{FF2B5EF4-FFF2-40B4-BE49-F238E27FC236}">
                  <a16:creationId xmlns="" xmlns:a16="http://schemas.microsoft.com/office/drawing/2014/main" id="{17DA19D3-7BB8-4688-BADE-29B054B145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82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6 w 1017"/>
                <a:gd name="T3" fmla="*/ 612 h 1017"/>
                <a:gd name="T4" fmla="*/ 985 w 1017"/>
                <a:gd name="T5" fmla="*/ 684 h 1017"/>
                <a:gd name="T6" fmla="*/ 955 w 1017"/>
                <a:gd name="T7" fmla="*/ 751 h 1017"/>
                <a:gd name="T8" fmla="*/ 915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0 w 1017"/>
                <a:gd name="T15" fmla="*/ 956 h 1017"/>
                <a:gd name="T16" fmla="*/ 683 w 1017"/>
                <a:gd name="T17" fmla="*/ 987 h 1017"/>
                <a:gd name="T18" fmla="*/ 610 w 1017"/>
                <a:gd name="T19" fmla="*/ 1007 h 1017"/>
                <a:gd name="T20" fmla="*/ 534 w 1017"/>
                <a:gd name="T21" fmla="*/ 1017 h 1017"/>
                <a:gd name="T22" fmla="*/ 482 w 1017"/>
                <a:gd name="T23" fmla="*/ 1017 h 1017"/>
                <a:gd name="T24" fmla="*/ 405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3 w 1017"/>
                <a:gd name="T31" fmla="*/ 917 h 1017"/>
                <a:gd name="T32" fmla="*/ 148 w 1017"/>
                <a:gd name="T33" fmla="*/ 869 h 1017"/>
                <a:gd name="T34" fmla="*/ 101 w 1017"/>
                <a:gd name="T35" fmla="*/ 813 h 1017"/>
                <a:gd name="T36" fmla="*/ 61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0 w 1017"/>
                <a:gd name="T43" fmla="*/ 535 h 1017"/>
                <a:gd name="T44" fmla="*/ 0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1 w 1017"/>
                <a:gd name="T51" fmla="*/ 266 h 1017"/>
                <a:gd name="T52" fmla="*/ 101 w 1017"/>
                <a:gd name="T53" fmla="*/ 204 h 1017"/>
                <a:gd name="T54" fmla="*/ 148 w 1017"/>
                <a:gd name="T55" fmla="*/ 149 h 1017"/>
                <a:gd name="T56" fmla="*/ 203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5 w 1017"/>
                <a:gd name="T63" fmla="*/ 10 h 1017"/>
                <a:gd name="T64" fmla="*/ 482 w 1017"/>
                <a:gd name="T65" fmla="*/ 1 h 1017"/>
                <a:gd name="T66" fmla="*/ 534 w 1017"/>
                <a:gd name="T67" fmla="*/ 1 h 1017"/>
                <a:gd name="T68" fmla="*/ 610 w 1017"/>
                <a:gd name="T69" fmla="*/ 10 h 1017"/>
                <a:gd name="T70" fmla="*/ 683 w 1017"/>
                <a:gd name="T71" fmla="*/ 31 h 1017"/>
                <a:gd name="T72" fmla="*/ 750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5 w 1017"/>
                <a:gd name="T79" fmla="*/ 204 h 1017"/>
                <a:gd name="T80" fmla="*/ 955 w 1017"/>
                <a:gd name="T81" fmla="*/ 266 h 1017"/>
                <a:gd name="T82" fmla="*/ 985 w 1017"/>
                <a:gd name="T83" fmla="*/ 334 h 1017"/>
                <a:gd name="T84" fmla="*/ 1006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2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6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3" y="773"/>
                  </a:lnTo>
                  <a:lnTo>
                    <a:pt x="930" y="794"/>
                  </a:lnTo>
                  <a:lnTo>
                    <a:pt x="915" y="813"/>
                  </a:lnTo>
                  <a:lnTo>
                    <a:pt x="900" y="833"/>
                  </a:lnTo>
                  <a:lnTo>
                    <a:pt x="884" y="851"/>
                  </a:lnTo>
                  <a:lnTo>
                    <a:pt x="868" y="869"/>
                  </a:lnTo>
                  <a:lnTo>
                    <a:pt x="850" y="886"/>
                  </a:lnTo>
                  <a:lnTo>
                    <a:pt x="831" y="901"/>
                  </a:lnTo>
                  <a:lnTo>
                    <a:pt x="813" y="917"/>
                  </a:lnTo>
                  <a:lnTo>
                    <a:pt x="792" y="931"/>
                  </a:lnTo>
                  <a:lnTo>
                    <a:pt x="771" y="944"/>
                  </a:lnTo>
                  <a:lnTo>
                    <a:pt x="750" y="956"/>
                  </a:lnTo>
                  <a:lnTo>
                    <a:pt x="729" y="968"/>
                  </a:lnTo>
                  <a:lnTo>
                    <a:pt x="706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5" y="1001"/>
                  </a:lnTo>
                  <a:lnTo>
                    <a:pt x="610" y="1007"/>
                  </a:lnTo>
                  <a:lnTo>
                    <a:pt x="586" y="1012"/>
                  </a:lnTo>
                  <a:lnTo>
                    <a:pt x="560" y="1015"/>
                  </a:lnTo>
                  <a:lnTo>
                    <a:pt x="534" y="1017"/>
                  </a:lnTo>
                  <a:lnTo>
                    <a:pt x="508" y="1017"/>
                  </a:lnTo>
                  <a:lnTo>
                    <a:pt x="508" y="1017"/>
                  </a:lnTo>
                  <a:lnTo>
                    <a:pt x="482" y="1017"/>
                  </a:lnTo>
                  <a:lnTo>
                    <a:pt x="456" y="1015"/>
                  </a:lnTo>
                  <a:lnTo>
                    <a:pt x="430" y="1012"/>
                  </a:lnTo>
                  <a:lnTo>
                    <a:pt x="405" y="1007"/>
                  </a:lnTo>
                  <a:lnTo>
                    <a:pt x="381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4" y="944"/>
                  </a:lnTo>
                  <a:lnTo>
                    <a:pt x="224" y="931"/>
                  </a:lnTo>
                  <a:lnTo>
                    <a:pt x="203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8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6" y="794"/>
                  </a:lnTo>
                  <a:lnTo>
                    <a:pt x="73" y="773"/>
                  </a:lnTo>
                  <a:lnTo>
                    <a:pt x="61" y="751"/>
                  </a:lnTo>
                  <a:lnTo>
                    <a:pt x="49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5" y="586"/>
                  </a:lnTo>
                  <a:lnTo>
                    <a:pt x="2" y="561"/>
                  </a:lnTo>
                  <a:lnTo>
                    <a:pt x="0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483"/>
                  </a:lnTo>
                  <a:lnTo>
                    <a:pt x="2" y="457"/>
                  </a:lnTo>
                  <a:lnTo>
                    <a:pt x="5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49" y="288"/>
                  </a:lnTo>
                  <a:lnTo>
                    <a:pt x="61" y="266"/>
                  </a:lnTo>
                  <a:lnTo>
                    <a:pt x="73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3" y="101"/>
                  </a:lnTo>
                  <a:lnTo>
                    <a:pt x="224" y="86"/>
                  </a:lnTo>
                  <a:lnTo>
                    <a:pt x="244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5" y="10"/>
                  </a:lnTo>
                  <a:lnTo>
                    <a:pt x="430" y="6"/>
                  </a:lnTo>
                  <a:lnTo>
                    <a:pt x="456" y="2"/>
                  </a:lnTo>
                  <a:lnTo>
                    <a:pt x="482" y="1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34" y="1"/>
                  </a:lnTo>
                  <a:lnTo>
                    <a:pt x="560" y="2"/>
                  </a:lnTo>
                  <a:lnTo>
                    <a:pt x="586" y="6"/>
                  </a:lnTo>
                  <a:lnTo>
                    <a:pt x="610" y="10"/>
                  </a:lnTo>
                  <a:lnTo>
                    <a:pt x="635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6" y="40"/>
                  </a:lnTo>
                  <a:lnTo>
                    <a:pt x="729" y="51"/>
                  </a:lnTo>
                  <a:lnTo>
                    <a:pt x="750" y="61"/>
                  </a:lnTo>
                  <a:lnTo>
                    <a:pt x="771" y="74"/>
                  </a:lnTo>
                  <a:lnTo>
                    <a:pt x="792" y="86"/>
                  </a:lnTo>
                  <a:lnTo>
                    <a:pt x="813" y="101"/>
                  </a:lnTo>
                  <a:lnTo>
                    <a:pt x="831" y="116"/>
                  </a:lnTo>
                  <a:lnTo>
                    <a:pt x="850" y="132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5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3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6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="" xmlns:a16="http://schemas.microsoft.com/office/drawing/2014/main" id="{5115FDD7-E4D4-445F-B3AF-98476C2AA0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13332" y="2878143"/>
              <a:ext cx="176213" cy="650876"/>
            </a:xfrm>
            <a:custGeom>
              <a:avLst/>
              <a:gdLst>
                <a:gd name="T0" fmla="*/ 219 w 221"/>
                <a:gd name="T1" fmla="*/ 396 h 820"/>
                <a:gd name="T2" fmla="*/ 199 w 221"/>
                <a:gd name="T3" fmla="*/ 342 h 820"/>
                <a:gd name="T4" fmla="*/ 183 w 221"/>
                <a:gd name="T5" fmla="*/ 311 h 820"/>
                <a:gd name="T6" fmla="*/ 179 w 221"/>
                <a:gd name="T7" fmla="*/ 234 h 820"/>
                <a:gd name="T8" fmla="*/ 167 w 221"/>
                <a:gd name="T9" fmla="*/ 109 h 820"/>
                <a:gd name="T10" fmla="*/ 159 w 221"/>
                <a:gd name="T11" fmla="*/ 67 h 820"/>
                <a:gd name="T12" fmla="*/ 165 w 221"/>
                <a:gd name="T13" fmla="*/ 54 h 820"/>
                <a:gd name="T14" fmla="*/ 159 w 221"/>
                <a:gd name="T15" fmla="*/ 31 h 820"/>
                <a:gd name="T16" fmla="*/ 158 w 221"/>
                <a:gd name="T17" fmla="*/ 24 h 820"/>
                <a:gd name="T18" fmla="*/ 163 w 221"/>
                <a:gd name="T19" fmla="*/ 12 h 820"/>
                <a:gd name="T20" fmla="*/ 158 w 221"/>
                <a:gd name="T21" fmla="*/ 5 h 820"/>
                <a:gd name="T22" fmla="*/ 144 w 221"/>
                <a:gd name="T23" fmla="*/ 0 h 820"/>
                <a:gd name="T24" fmla="*/ 66 w 221"/>
                <a:gd name="T25" fmla="*/ 2 h 820"/>
                <a:gd name="T26" fmla="*/ 59 w 221"/>
                <a:gd name="T27" fmla="*/ 12 h 820"/>
                <a:gd name="T28" fmla="*/ 62 w 221"/>
                <a:gd name="T29" fmla="*/ 22 h 820"/>
                <a:gd name="T30" fmla="*/ 62 w 221"/>
                <a:gd name="T31" fmla="*/ 31 h 820"/>
                <a:gd name="T32" fmla="*/ 57 w 221"/>
                <a:gd name="T33" fmla="*/ 54 h 820"/>
                <a:gd name="T34" fmla="*/ 60 w 221"/>
                <a:gd name="T35" fmla="*/ 65 h 820"/>
                <a:gd name="T36" fmla="*/ 60 w 221"/>
                <a:gd name="T37" fmla="*/ 82 h 820"/>
                <a:gd name="T38" fmla="*/ 46 w 221"/>
                <a:gd name="T39" fmla="*/ 171 h 820"/>
                <a:gd name="T40" fmla="*/ 39 w 221"/>
                <a:gd name="T41" fmla="*/ 303 h 820"/>
                <a:gd name="T42" fmla="*/ 31 w 221"/>
                <a:gd name="T43" fmla="*/ 326 h 820"/>
                <a:gd name="T44" fmla="*/ 5 w 221"/>
                <a:gd name="T45" fmla="*/ 385 h 820"/>
                <a:gd name="T46" fmla="*/ 3 w 221"/>
                <a:gd name="T47" fmla="*/ 754 h 820"/>
                <a:gd name="T48" fmla="*/ 3 w 221"/>
                <a:gd name="T49" fmla="*/ 783 h 820"/>
                <a:gd name="T50" fmla="*/ 14 w 221"/>
                <a:gd name="T51" fmla="*/ 803 h 820"/>
                <a:gd name="T52" fmla="*/ 42 w 221"/>
                <a:gd name="T53" fmla="*/ 815 h 820"/>
                <a:gd name="T54" fmla="*/ 105 w 221"/>
                <a:gd name="T55" fmla="*/ 820 h 820"/>
                <a:gd name="T56" fmla="*/ 140 w 221"/>
                <a:gd name="T57" fmla="*/ 818 h 820"/>
                <a:gd name="T58" fmla="*/ 199 w 221"/>
                <a:gd name="T59" fmla="*/ 809 h 820"/>
                <a:gd name="T60" fmla="*/ 217 w 221"/>
                <a:gd name="T61" fmla="*/ 789 h 820"/>
                <a:gd name="T62" fmla="*/ 220 w 221"/>
                <a:gd name="T63" fmla="*/ 759 h 820"/>
                <a:gd name="T64" fmla="*/ 205 w 221"/>
                <a:gd name="T65" fmla="*/ 790 h 820"/>
                <a:gd name="T66" fmla="*/ 179 w 221"/>
                <a:gd name="T67" fmla="*/ 804 h 820"/>
                <a:gd name="T68" fmla="*/ 112 w 221"/>
                <a:gd name="T69" fmla="*/ 810 h 820"/>
                <a:gd name="T70" fmla="*/ 43 w 221"/>
                <a:gd name="T71" fmla="*/ 804 h 820"/>
                <a:gd name="T72" fmla="*/ 16 w 221"/>
                <a:gd name="T73" fmla="*/ 790 h 820"/>
                <a:gd name="T74" fmla="*/ 11 w 221"/>
                <a:gd name="T75" fmla="*/ 773 h 820"/>
                <a:gd name="T76" fmla="*/ 12 w 221"/>
                <a:gd name="T77" fmla="*/ 755 h 820"/>
                <a:gd name="T78" fmla="*/ 15 w 221"/>
                <a:gd name="T79" fmla="*/ 386 h 820"/>
                <a:gd name="T80" fmla="*/ 39 w 221"/>
                <a:gd name="T81" fmla="*/ 332 h 820"/>
                <a:gd name="T82" fmla="*/ 50 w 221"/>
                <a:gd name="T83" fmla="*/ 305 h 820"/>
                <a:gd name="T84" fmla="*/ 55 w 221"/>
                <a:gd name="T85" fmla="*/ 175 h 820"/>
                <a:gd name="T86" fmla="*/ 69 w 221"/>
                <a:gd name="T87" fmla="*/ 83 h 820"/>
                <a:gd name="T88" fmla="*/ 72 w 221"/>
                <a:gd name="T89" fmla="*/ 61 h 820"/>
                <a:gd name="T90" fmla="*/ 67 w 221"/>
                <a:gd name="T91" fmla="*/ 58 h 820"/>
                <a:gd name="T92" fmla="*/ 66 w 221"/>
                <a:gd name="T93" fmla="*/ 54 h 820"/>
                <a:gd name="T94" fmla="*/ 73 w 221"/>
                <a:gd name="T95" fmla="*/ 31 h 820"/>
                <a:gd name="T96" fmla="*/ 69 w 221"/>
                <a:gd name="T97" fmla="*/ 16 h 820"/>
                <a:gd name="T98" fmla="*/ 73 w 221"/>
                <a:gd name="T99" fmla="*/ 10 h 820"/>
                <a:gd name="T100" fmla="*/ 149 w 221"/>
                <a:gd name="T101" fmla="*/ 10 h 820"/>
                <a:gd name="T102" fmla="*/ 152 w 221"/>
                <a:gd name="T103" fmla="*/ 16 h 820"/>
                <a:gd name="T104" fmla="*/ 149 w 221"/>
                <a:gd name="T105" fmla="*/ 31 h 820"/>
                <a:gd name="T106" fmla="*/ 156 w 221"/>
                <a:gd name="T107" fmla="*/ 54 h 820"/>
                <a:gd name="T108" fmla="*/ 155 w 221"/>
                <a:gd name="T109" fmla="*/ 58 h 820"/>
                <a:gd name="T110" fmla="*/ 150 w 221"/>
                <a:gd name="T111" fmla="*/ 61 h 820"/>
                <a:gd name="T112" fmla="*/ 152 w 221"/>
                <a:gd name="T113" fmla="*/ 83 h 820"/>
                <a:gd name="T114" fmla="*/ 168 w 221"/>
                <a:gd name="T115" fmla="*/ 214 h 820"/>
                <a:gd name="T116" fmla="*/ 174 w 221"/>
                <a:gd name="T117" fmla="*/ 315 h 820"/>
                <a:gd name="T118" fmla="*/ 191 w 221"/>
                <a:gd name="T119" fmla="*/ 347 h 820"/>
                <a:gd name="T120" fmla="*/ 209 w 221"/>
                <a:gd name="T121" fmla="*/ 397 h 820"/>
                <a:gd name="T122" fmla="*/ 210 w 221"/>
                <a:gd name="T123" fmla="*/ 755 h 820"/>
                <a:gd name="T124" fmla="*/ 210 w 221"/>
                <a:gd name="T125" fmla="*/ 779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1" h="820">
                  <a:moveTo>
                    <a:pt x="219" y="754"/>
                  </a:moveTo>
                  <a:lnTo>
                    <a:pt x="219" y="408"/>
                  </a:lnTo>
                  <a:lnTo>
                    <a:pt x="219" y="408"/>
                  </a:lnTo>
                  <a:lnTo>
                    <a:pt x="219" y="396"/>
                  </a:lnTo>
                  <a:lnTo>
                    <a:pt x="217" y="385"/>
                  </a:lnTo>
                  <a:lnTo>
                    <a:pt x="213" y="373"/>
                  </a:lnTo>
                  <a:lnTo>
                    <a:pt x="209" y="362"/>
                  </a:lnTo>
                  <a:lnTo>
                    <a:pt x="199" y="342"/>
                  </a:lnTo>
                  <a:lnTo>
                    <a:pt x="190" y="326"/>
                  </a:lnTo>
                  <a:lnTo>
                    <a:pt x="190" y="326"/>
                  </a:lnTo>
                  <a:lnTo>
                    <a:pt x="187" y="319"/>
                  </a:lnTo>
                  <a:lnTo>
                    <a:pt x="183" y="311"/>
                  </a:lnTo>
                  <a:lnTo>
                    <a:pt x="182" y="303"/>
                  </a:lnTo>
                  <a:lnTo>
                    <a:pt x="181" y="295"/>
                  </a:lnTo>
                  <a:lnTo>
                    <a:pt x="181" y="295"/>
                  </a:lnTo>
                  <a:lnTo>
                    <a:pt x="179" y="234"/>
                  </a:lnTo>
                  <a:lnTo>
                    <a:pt x="175" y="171"/>
                  </a:lnTo>
                  <a:lnTo>
                    <a:pt x="175" y="171"/>
                  </a:lnTo>
                  <a:lnTo>
                    <a:pt x="172" y="137"/>
                  </a:lnTo>
                  <a:lnTo>
                    <a:pt x="167" y="109"/>
                  </a:lnTo>
                  <a:lnTo>
                    <a:pt x="161" y="82"/>
                  </a:lnTo>
                  <a:lnTo>
                    <a:pt x="161" y="82"/>
                  </a:lnTo>
                  <a:lnTo>
                    <a:pt x="159" y="67"/>
                  </a:lnTo>
                  <a:lnTo>
                    <a:pt x="159" y="67"/>
                  </a:lnTo>
                  <a:lnTo>
                    <a:pt x="161" y="65"/>
                  </a:lnTo>
                  <a:lnTo>
                    <a:pt x="164" y="62"/>
                  </a:lnTo>
                  <a:lnTo>
                    <a:pt x="165" y="59"/>
                  </a:lnTo>
                  <a:lnTo>
                    <a:pt x="165" y="54"/>
                  </a:lnTo>
                  <a:lnTo>
                    <a:pt x="165" y="54"/>
                  </a:lnTo>
                  <a:lnTo>
                    <a:pt x="165" y="50"/>
                  </a:lnTo>
                  <a:lnTo>
                    <a:pt x="164" y="43"/>
                  </a:lnTo>
                  <a:lnTo>
                    <a:pt x="159" y="31"/>
                  </a:lnTo>
                  <a:lnTo>
                    <a:pt x="159" y="31"/>
                  </a:lnTo>
                  <a:lnTo>
                    <a:pt x="158" y="28"/>
                  </a:lnTo>
                  <a:lnTo>
                    <a:pt x="158" y="24"/>
                  </a:lnTo>
                  <a:lnTo>
                    <a:pt x="158" y="24"/>
                  </a:lnTo>
                  <a:lnTo>
                    <a:pt x="159" y="22"/>
                  </a:lnTo>
                  <a:lnTo>
                    <a:pt x="161" y="20"/>
                  </a:lnTo>
                  <a:lnTo>
                    <a:pt x="163" y="16"/>
                  </a:lnTo>
                  <a:lnTo>
                    <a:pt x="163" y="12"/>
                  </a:lnTo>
                  <a:lnTo>
                    <a:pt x="163" y="12"/>
                  </a:lnTo>
                  <a:lnTo>
                    <a:pt x="161" y="8"/>
                  </a:lnTo>
                  <a:lnTo>
                    <a:pt x="160" y="6"/>
                  </a:lnTo>
                  <a:lnTo>
                    <a:pt x="158" y="5"/>
                  </a:lnTo>
                  <a:lnTo>
                    <a:pt x="156" y="2"/>
                  </a:lnTo>
                  <a:lnTo>
                    <a:pt x="149" y="1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3" y="1"/>
                  </a:lnTo>
                  <a:lnTo>
                    <a:pt x="66" y="2"/>
                  </a:lnTo>
                  <a:lnTo>
                    <a:pt x="64" y="5"/>
                  </a:lnTo>
                  <a:lnTo>
                    <a:pt x="61" y="6"/>
                  </a:lnTo>
                  <a:lnTo>
                    <a:pt x="60" y="8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62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8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59" y="43"/>
                  </a:lnTo>
                  <a:lnTo>
                    <a:pt x="57" y="5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57" y="59"/>
                  </a:lnTo>
                  <a:lnTo>
                    <a:pt x="58" y="62"/>
                  </a:lnTo>
                  <a:lnTo>
                    <a:pt x="60" y="65"/>
                  </a:lnTo>
                  <a:lnTo>
                    <a:pt x="62" y="67"/>
                  </a:lnTo>
                  <a:lnTo>
                    <a:pt x="62" y="67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54" y="109"/>
                  </a:lnTo>
                  <a:lnTo>
                    <a:pt x="50" y="137"/>
                  </a:lnTo>
                  <a:lnTo>
                    <a:pt x="46" y="171"/>
                  </a:lnTo>
                  <a:lnTo>
                    <a:pt x="46" y="171"/>
                  </a:lnTo>
                  <a:lnTo>
                    <a:pt x="43" y="234"/>
                  </a:lnTo>
                  <a:lnTo>
                    <a:pt x="41" y="295"/>
                  </a:lnTo>
                  <a:lnTo>
                    <a:pt x="41" y="295"/>
                  </a:lnTo>
                  <a:lnTo>
                    <a:pt x="39" y="303"/>
                  </a:lnTo>
                  <a:lnTo>
                    <a:pt x="38" y="311"/>
                  </a:lnTo>
                  <a:lnTo>
                    <a:pt x="35" y="319"/>
                  </a:lnTo>
                  <a:lnTo>
                    <a:pt x="31" y="326"/>
                  </a:lnTo>
                  <a:lnTo>
                    <a:pt x="31" y="326"/>
                  </a:lnTo>
                  <a:lnTo>
                    <a:pt x="22" y="342"/>
                  </a:lnTo>
                  <a:lnTo>
                    <a:pt x="13" y="362"/>
                  </a:lnTo>
                  <a:lnTo>
                    <a:pt x="8" y="373"/>
                  </a:lnTo>
                  <a:lnTo>
                    <a:pt x="5" y="385"/>
                  </a:lnTo>
                  <a:lnTo>
                    <a:pt x="3" y="396"/>
                  </a:lnTo>
                  <a:lnTo>
                    <a:pt x="3" y="408"/>
                  </a:lnTo>
                  <a:lnTo>
                    <a:pt x="3" y="754"/>
                  </a:lnTo>
                  <a:lnTo>
                    <a:pt x="3" y="754"/>
                  </a:lnTo>
                  <a:lnTo>
                    <a:pt x="1" y="759"/>
                  </a:lnTo>
                  <a:lnTo>
                    <a:pt x="0" y="770"/>
                  </a:lnTo>
                  <a:lnTo>
                    <a:pt x="1" y="777"/>
                  </a:lnTo>
                  <a:lnTo>
                    <a:pt x="3" y="783"/>
                  </a:lnTo>
                  <a:lnTo>
                    <a:pt x="5" y="789"/>
                  </a:lnTo>
                  <a:lnTo>
                    <a:pt x="8" y="796"/>
                  </a:lnTo>
                  <a:lnTo>
                    <a:pt x="8" y="796"/>
                  </a:lnTo>
                  <a:lnTo>
                    <a:pt x="14" y="803"/>
                  </a:lnTo>
                  <a:lnTo>
                    <a:pt x="22" y="809"/>
                  </a:lnTo>
                  <a:lnTo>
                    <a:pt x="31" y="812"/>
                  </a:lnTo>
                  <a:lnTo>
                    <a:pt x="42" y="815"/>
                  </a:lnTo>
                  <a:lnTo>
                    <a:pt x="42" y="815"/>
                  </a:lnTo>
                  <a:lnTo>
                    <a:pt x="82" y="818"/>
                  </a:lnTo>
                  <a:lnTo>
                    <a:pt x="105" y="820"/>
                  </a:lnTo>
                  <a:lnTo>
                    <a:pt x="105" y="820"/>
                  </a:lnTo>
                  <a:lnTo>
                    <a:pt x="105" y="820"/>
                  </a:lnTo>
                  <a:lnTo>
                    <a:pt x="117" y="820"/>
                  </a:lnTo>
                  <a:lnTo>
                    <a:pt x="117" y="820"/>
                  </a:lnTo>
                  <a:lnTo>
                    <a:pt x="117" y="820"/>
                  </a:lnTo>
                  <a:lnTo>
                    <a:pt x="140" y="818"/>
                  </a:lnTo>
                  <a:lnTo>
                    <a:pt x="180" y="815"/>
                  </a:lnTo>
                  <a:lnTo>
                    <a:pt x="180" y="815"/>
                  </a:lnTo>
                  <a:lnTo>
                    <a:pt x="190" y="812"/>
                  </a:lnTo>
                  <a:lnTo>
                    <a:pt x="199" y="809"/>
                  </a:lnTo>
                  <a:lnTo>
                    <a:pt x="208" y="803"/>
                  </a:lnTo>
                  <a:lnTo>
                    <a:pt x="213" y="796"/>
                  </a:lnTo>
                  <a:lnTo>
                    <a:pt x="213" y="796"/>
                  </a:lnTo>
                  <a:lnTo>
                    <a:pt x="217" y="789"/>
                  </a:lnTo>
                  <a:lnTo>
                    <a:pt x="219" y="783"/>
                  </a:lnTo>
                  <a:lnTo>
                    <a:pt x="220" y="777"/>
                  </a:lnTo>
                  <a:lnTo>
                    <a:pt x="221" y="770"/>
                  </a:lnTo>
                  <a:lnTo>
                    <a:pt x="220" y="759"/>
                  </a:lnTo>
                  <a:lnTo>
                    <a:pt x="219" y="754"/>
                  </a:lnTo>
                  <a:lnTo>
                    <a:pt x="219" y="754"/>
                  </a:lnTo>
                  <a:close/>
                  <a:moveTo>
                    <a:pt x="205" y="790"/>
                  </a:moveTo>
                  <a:lnTo>
                    <a:pt x="205" y="790"/>
                  </a:lnTo>
                  <a:lnTo>
                    <a:pt x="201" y="796"/>
                  </a:lnTo>
                  <a:lnTo>
                    <a:pt x="195" y="800"/>
                  </a:lnTo>
                  <a:lnTo>
                    <a:pt x="188" y="803"/>
                  </a:lnTo>
                  <a:lnTo>
                    <a:pt x="179" y="804"/>
                  </a:lnTo>
                  <a:lnTo>
                    <a:pt x="179" y="804"/>
                  </a:lnTo>
                  <a:lnTo>
                    <a:pt x="133" y="809"/>
                  </a:lnTo>
                  <a:lnTo>
                    <a:pt x="112" y="810"/>
                  </a:lnTo>
                  <a:lnTo>
                    <a:pt x="112" y="810"/>
                  </a:lnTo>
                  <a:lnTo>
                    <a:pt x="96" y="810"/>
                  </a:lnTo>
                  <a:lnTo>
                    <a:pt x="77" y="808"/>
                  </a:lnTo>
                  <a:lnTo>
                    <a:pt x="43" y="804"/>
                  </a:lnTo>
                  <a:lnTo>
                    <a:pt x="43" y="804"/>
                  </a:lnTo>
                  <a:lnTo>
                    <a:pt x="34" y="803"/>
                  </a:lnTo>
                  <a:lnTo>
                    <a:pt x="27" y="800"/>
                  </a:lnTo>
                  <a:lnTo>
                    <a:pt x="21" y="796"/>
                  </a:lnTo>
                  <a:lnTo>
                    <a:pt x="16" y="790"/>
                  </a:lnTo>
                  <a:lnTo>
                    <a:pt x="16" y="790"/>
                  </a:lnTo>
                  <a:lnTo>
                    <a:pt x="14" y="785"/>
                  </a:lnTo>
                  <a:lnTo>
                    <a:pt x="12" y="779"/>
                  </a:lnTo>
                  <a:lnTo>
                    <a:pt x="11" y="773"/>
                  </a:lnTo>
                  <a:lnTo>
                    <a:pt x="11" y="767"/>
                  </a:lnTo>
                  <a:lnTo>
                    <a:pt x="11" y="758"/>
                  </a:lnTo>
                  <a:lnTo>
                    <a:pt x="12" y="755"/>
                  </a:lnTo>
                  <a:lnTo>
                    <a:pt x="12" y="755"/>
                  </a:lnTo>
                  <a:lnTo>
                    <a:pt x="12" y="408"/>
                  </a:lnTo>
                  <a:lnTo>
                    <a:pt x="12" y="408"/>
                  </a:lnTo>
                  <a:lnTo>
                    <a:pt x="13" y="397"/>
                  </a:lnTo>
                  <a:lnTo>
                    <a:pt x="15" y="386"/>
                  </a:lnTo>
                  <a:lnTo>
                    <a:pt x="17" y="376"/>
                  </a:lnTo>
                  <a:lnTo>
                    <a:pt x="22" y="365"/>
                  </a:lnTo>
                  <a:lnTo>
                    <a:pt x="30" y="347"/>
                  </a:lnTo>
                  <a:lnTo>
                    <a:pt x="39" y="332"/>
                  </a:lnTo>
                  <a:lnTo>
                    <a:pt x="39" y="332"/>
                  </a:lnTo>
                  <a:lnTo>
                    <a:pt x="44" y="323"/>
                  </a:lnTo>
                  <a:lnTo>
                    <a:pt x="47" y="315"/>
                  </a:lnTo>
                  <a:lnTo>
                    <a:pt x="50" y="305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54" y="205"/>
                  </a:lnTo>
                  <a:lnTo>
                    <a:pt x="55" y="175"/>
                  </a:lnTo>
                  <a:lnTo>
                    <a:pt x="58" y="152"/>
                  </a:lnTo>
                  <a:lnTo>
                    <a:pt x="60" y="134"/>
                  </a:lnTo>
                  <a:lnTo>
                    <a:pt x="64" y="118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72" y="71"/>
                  </a:lnTo>
                  <a:lnTo>
                    <a:pt x="72" y="65"/>
                  </a:lnTo>
                  <a:lnTo>
                    <a:pt x="72" y="61"/>
                  </a:lnTo>
                  <a:lnTo>
                    <a:pt x="70" y="60"/>
                  </a:lnTo>
                  <a:lnTo>
                    <a:pt x="70" y="60"/>
                  </a:lnTo>
                  <a:lnTo>
                    <a:pt x="69" y="59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8" y="45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3" y="31"/>
                  </a:lnTo>
                  <a:lnTo>
                    <a:pt x="74" y="25"/>
                  </a:lnTo>
                  <a:lnTo>
                    <a:pt x="73" y="20"/>
                  </a:lnTo>
                  <a:lnTo>
                    <a:pt x="72" y="17"/>
                  </a:lnTo>
                  <a:lnTo>
                    <a:pt x="69" y="16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73" y="10"/>
                  </a:lnTo>
                  <a:lnTo>
                    <a:pt x="79" y="9"/>
                  </a:lnTo>
                  <a:lnTo>
                    <a:pt x="143" y="9"/>
                  </a:lnTo>
                  <a:lnTo>
                    <a:pt x="143" y="9"/>
                  </a:lnTo>
                  <a:lnTo>
                    <a:pt x="149" y="10"/>
                  </a:lnTo>
                  <a:lnTo>
                    <a:pt x="152" y="13"/>
                  </a:lnTo>
                  <a:lnTo>
                    <a:pt x="152" y="13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50" y="17"/>
                  </a:lnTo>
                  <a:lnTo>
                    <a:pt x="149" y="20"/>
                  </a:lnTo>
                  <a:lnTo>
                    <a:pt x="148" y="25"/>
                  </a:lnTo>
                  <a:lnTo>
                    <a:pt x="149" y="31"/>
                  </a:lnTo>
                  <a:lnTo>
                    <a:pt x="151" y="36"/>
                  </a:lnTo>
                  <a:lnTo>
                    <a:pt x="151" y="36"/>
                  </a:lnTo>
                  <a:lnTo>
                    <a:pt x="153" y="45"/>
                  </a:lnTo>
                  <a:lnTo>
                    <a:pt x="156" y="54"/>
                  </a:lnTo>
                  <a:lnTo>
                    <a:pt x="156" y="54"/>
                  </a:lnTo>
                  <a:lnTo>
                    <a:pt x="156" y="56"/>
                  </a:lnTo>
                  <a:lnTo>
                    <a:pt x="155" y="58"/>
                  </a:lnTo>
                  <a:lnTo>
                    <a:pt x="155" y="58"/>
                  </a:lnTo>
                  <a:lnTo>
                    <a:pt x="152" y="59"/>
                  </a:lnTo>
                  <a:lnTo>
                    <a:pt x="151" y="60"/>
                  </a:lnTo>
                  <a:lnTo>
                    <a:pt x="151" y="60"/>
                  </a:lnTo>
                  <a:lnTo>
                    <a:pt x="150" y="61"/>
                  </a:lnTo>
                  <a:lnTo>
                    <a:pt x="150" y="65"/>
                  </a:lnTo>
                  <a:lnTo>
                    <a:pt x="150" y="71"/>
                  </a:lnTo>
                  <a:lnTo>
                    <a:pt x="152" y="83"/>
                  </a:lnTo>
                  <a:lnTo>
                    <a:pt x="152" y="83"/>
                  </a:lnTo>
                  <a:lnTo>
                    <a:pt x="159" y="122"/>
                  </a:lnTo>
                  <a:lnTo>
                    <a:pt x="163" y="141"/>
                  </a:lnTo>
                  <a:lnTo>
                    <a:pt x="165" y="161"/>
                  </a:lnTo>
                  <a:lnTo>
                    <a:pt x="168" y="214"/>
                  </a:lnTo>
                  <a:lnTo>
                    <a:pt x="172" y="295"/>
                  </a:lnTo>
                  <a:lnTo>
                    <a:pt x="172" y="295"/>
                  </a:lnTo>
                  <a:lnTo>
                    <a:pt x="172" y="305"/>
                  </a:lnTo>
                  <a:lnTo>
                    <a:pt x="174" y="315"/>
                  </a:lnTo>
                  <a:lnTo>
                    <a:pt x="178" y="323"/>
                  </a:lnTo>
                  <a:lnTo>
                    <a:pt x="182" y="332"/>
                  </a:lnTo>
                  <a:lnTo>
                    <a:pt x="182" y="332"/>
                  </a:lnTo>
                  <a:lnTo>
                    <a:pt x="191" y="347"/>
                  </a:lnTo>
                  <a:lnTo>
                    <a:pt x="199" y="365"/>
                  </a:lnTo>
                  <a:lnTo>
                    <a:pt x="204" y="376"/>
                  </a:lnTo>
                  <a:lnTo>
                    <a:pt x="208" y="386"/>
                  </a:lnTo>
                  <a:lnTo>
                    <a:pt x="209" y="397"/>
                  </a:lnTo>
                  <a:lnTo>
                    <a:pt x="210" y="408"/>
                  </a:lnTo>
                  <a:lnTo>
                    <a:pt x="210" y="408"/>
                  </a:lnTo>
                  <a:lnTo>
                    <a:pt x="210" y="755"/>
                  </a:lnTo>
                  <a:lnTo>
                    <a:pt x="210" y="755"/>
                  </a:lnTo>
                  <a:lnTo>
                    <a:pt x="211" y="758"/>
                  </a:lnTo>
                  <a:lnTo>
                    <a:pt x="211" y="767"/>
                  </a:lnTo>
                  <a:lnTo>
                    <a:pt x="211" y="773"/>
                  </a:lnTo>
                  <a:lnTo>
                    <a:pt x="210" y="779"/>
                  </a:lnTo>
                  <a:lnTo>
                    <a:pt x="209" y="785"/>
                  </a:lnTo>
                  <a:lnTo>
                    <a:pt x="205" y="790"/>
                  </a:lnTo>
                  <a:lnTo>
                    <a:pt x="205" y="7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="" xmlns:a16="http://schemas.microsoft.com/office/drawing/2014/main" id="{B6910548-86E5-4B9A-9768-F21F8428DF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7795" y="3208344"/>
              <a:ext cx="7938" cy="273051"/>
            </a:xfrm>
            <a:custGeom>
              <a:avLst/>
              <a:gdLst>
                <a:gd name="T0" fmla="*/ 5 w 11"/>
                <a:gd name="T1" fmla="*/ 0 h 344"/>
                <a:gd name="T2" fmla="*/ 5 w 11"/>
                <a:gd name="T3" fmla="*/ 0 h 344"/>
                <a:gd name="T4" fmla="*/ 4 w 11"/>
                <a:gd name="T5" fmla="*/ 0 h 344"/>
                <a:gd name="T6" fmla="*/ 1 w 11"/>
                <a:gd name="T7" fmla="*/ 1 h 344"/>
                <a:gd name="T8" fmla="*/ 0 w 11"/>
                <a:gd name="T9" fmla="*/ 3 h 344"/>
                <a:gd name="T10" fmla="*/ 0 w 11"/>
                <a:gd name="T11" fmla="*/ 5 h 344"/>
                <a:gd name="T12" fmla="*/ 0 w 11"/>
                <a:gd name="T13" fmla="*/ 340 h 344"/>
                <a:gd name="T14" fmla="*/ 0 w 11"/>
                <a:gd name="T15" fmla="*/ 340 h 344"/>
                <a:gd name="T16" fmla="*/ 0 w 11"/>
                <a:gd name="T17" fmla="*/ 342 h 344"/>
                <a:gd name="T18" fmla="*/ 1 w 11"/>
                <a:gd name="T19" fmla="*/ 343 h 344"/>
                <a:gd name="T20" fmla="*/ 4 w 11"/>
                <a:gd name="T21" fmla="*/ 344 h 344"/>
                <a:gd name="T22" fmla="*/ 5 w 11"/>
                <a:gd name="T23" fmla="*/ 344 h 344"/>
                <a:gd name="T24" fmla="*/ 5 w 11"/>
                <a:gd name="T25" fmla="*/ 344 h 344"/>
                <a:gd name="T26" fmla="*/ 7 w 11"/>
                <a:gd name="T27" fmla="*/ 344 h 344"/>
                <a:gd name="T28" fmla="*/ 8 w 11"/>
                <a:gd name="T29" fmla="*/ 343 h 344"/>
                <a:gd name="T30" fmla="*/ 9 w 11"/>
                <a:gd name="T31" fmla="*/ 342 h 344"/>
                <a:gd name="T32" fmla="*/ 11 w 11"/>
                <a:gd name="T33" fmla="*/ 340 h 344"/>
                <a:gd name="T34" fmla="*/ 11 w 11"/>
                <a:gd name="T35" fmla="*/ 5 h 344"/>
                <a:gd name="T36" fmla="*/ 11 w 11"/>
                <a:gd name="T37" fmla="*/ 5 h 344"/>
                <a:gd name="T38" fmla="*/ 9 w 11"/>
                <a:gd name="T39" fmla="*/ 3 h 344"/>
                <a:gd name="T40" fmla="*/ 8 w 11"/>
                <a:gd name="T41" fmla="*/ 1 h 344"/>
                <a:gd name="T42" fmla="*/ 7 w 11"/>
                <a:gd name="T43" fmla="*/ 0 h 344"/>
                <a:gd name="T44" fmla="*/ 5 w 11"/>
                <a:gd name="T45" fmla="*/ 0 h 344"/>
                <a:gd name="T46" fmla="*/ 5 w 11"/>
                <a:gd name="T47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344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0" y="342"/>
                  </a:lnTo>
                  <a:lnTo>
                    <a:pt x="1" y="343"/>
                  </a:lnTo>
                  <a:lnTo>
                    <a:pt x="4" y="344"/>
                  </a:lnTo>
                  <a:lnTo>
                    <a:pt x="5" y="344"/>
                  </a:lnTo>
                  <a:lnTo>
                    <a:pt x="5" y="344"/>
                  </a:lnTo>
                  <a:lnTo>
                    <a:pt x="7" y="344"/>
                  </a:lnTo>
                  <a:lnTo>
                    <a:pt x="8" y="343"/>
                  </a:lnTo>
                  <a:lnTo>
                    <a:pt x="9" y="342"/>
                  </a:lnTo>
                  <a:lnTo>
                    <a:pt x="11" y="34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="" xmlns:a16="http://schemas.microsoft.com/office/drawing/2014/main" id="{F8DBBC13-03F3-45F9-B41A-450F092B0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8107" y="2944818"/>
              <a:ext cx="12700" cy="174625"/>
            </a:xfrm>
            <a:custGeom>
              <a:avLst/>
              <a:gdLst>
                <a:gd name="T0" fmla="*/ 3 w 16"/>
                <a:gd name="T1" fmla="*/ 0 h 219"/>
                <a:gd name="T2" fmla="*/ 3 w 16"/>
                <a:gd name="T3" fmla="*/ 0 h 219"/>
                <a:gd name="T4" fmla="*/ 2 w 16"/>
                <a:gd name="T5" fmla="*/ 0 h 219"/>
                <a:gd name="T6" fmla="*/ 0 w 16"/>
                <a:gd name="T7" fmla="*/ 1 h 219"/>
                <a:gd name="T8" fmla="*/ 0 w 16"/>
                <a:gd name="T9" fmla="*/ 4 h 219"/>
                <a:gd name="T10" fmla="*/ 0 w 16"/>
                <a:gd name="T11" fmla="*/ 5 h 219"/>
                <a:gd name="T12" fmla="*/ 0 w 16"/>
                <a:gd name="T13" fmla="*/ 5 h 219"/>
                <a:gd name="T14" fmla="*/ 3 w 16"/>
                <a:gd name="T15" fmla="*/ 45 h 219"/>
                <a:gd name="T16" fmla="*/ 5 w 16"/>
                <a:gd name="T17" fmla="*/ 78 h 219"/>
                <a:gd name="T18" fmla="*/ 5 w 16"/>
                <a:gd name="T19" fmla="*/ 108 h 219"/>
                <a:gd name="T20" fmla="*/ 5 w 16"/>
                <a:gd name="T21" fmla="*/ 214 h 219"/>
                <a:gd name="T22" fmla="*/ 5 w 16"/>
                <a:gd name="T23" fmla="*/ 214 h 219"/>
                <a:gd name="T24" fmla="*/ 7 w 16"/>
                <a:gd name="T25" fmla="*/ 217 h 219"/>
                <a:gd name="T26" fmla="*/ 8 w 16"/>
                <a:gd name="T27" fmla="*/ 218 h 219"/>
                <a:gd name="T28" fmla="*/ 9 w 16"/>
                <a:gd name="T29" fmla="*/ 219 h 219"/>
                <a:gd name="T30" fmla="*/ 11 w 16"/>
                <a:gd name="T31" fmla="*/ 219 h 219"/>
                <a:gd name="T32" fmla="*/ 11 w 16"/>
                <a:gd name="T33" fmla="*/ 219 h 219"/>
                <a:gd name="T34" fmla="*/ 12 w 16"/>
                <a:gd name="T35" fmla="*/ 219 h 219"/>
                <a:gd name="T36" fmla="*/ 15 w 16"/>
                <a:gd name="T37" fmla="*/ 218 h 219"/>
                <a:gd name="T38" fmla="*/ 16 w 16"/>
                <a:gd name="T39" fmla="*/ 217 h 219"/>
                <a:gd name="T40" fmla="*/ 16 w 16"/>
                <a:gd name="T41" fmla="*/ 214 h 219"/>
                <a:gd name="T42" fmla="*/ 16 w 16"/>
                <a:gd name="T43" fmla="*/ 108 h 219"/>
                <a:gd name="T44" fmla="*/ 16 w 16"/>
                <a:gd name="T45" fmla="*/ 108 h 219"/>
                <a:gd name="T46" fmla="*/ 15 w 16"/>
                <a:gd name="T47" fmla="*/ 78 h 219"/>
                <a:gd name="T48" fmla="*/ 12 w 16"/>
                <a:gd name="T49" fmla="*/ 45 h 219"/>
                <a:gd name="T50" fmla="*/ 9 w 16"/>
                <a:gd name="T51" fmla="*/ 5 h 219"/>
                <a:gd name="T52" fmla="*/ 9 w 16"/>
                <a:gd name="T53" fmla="*/ 5 h 219"/>
                <a:gd name="T54" fmla="*/ 8 w 16"/>
                <a:gd name="T55" fmla="*/ 2 h 219"/>
                <a:gd name="T56" fmla="*/ 7 w 16"/>
                <a:gd name="T57" fmla="*/ 1 h 219"/>
                <a:gd name="T58" fmla="*/ 5 w 16"/>
                <a:gd name="T59" fmla="*/ 0 h 219"/>
                <a:gd name="T60" fmla="*/ 3 w 16"/>
                <a:gd name="T61" fmla="*/ 0 h 219"/>
                <a:gd name="T62" fmla="*/ 3 w 16"/>
                <a:gd name="T6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" h="219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45"/>
                  </a:lnTo>
                  <a:lnTo>
                    <a:pt x="5" y="78"/>
                  </a:lnTo>
                  <a:lnTo>
                    <a:pt x="5" y="108"/>
                  </a:lnTo>
                  <a:lnTo>
                    <a:pt x="5" y="214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8" y="218"/>
                  </a:lnTo>
                  <a:lnTo>
                    <a:pt x="9" y="219"/>
                  </a:lnTo>
                  <a:lnTo>
                    <a:pt x="11" y="219"/>
                  </a:lnTo>
                  <a:lnTo>
                    <a:pt x="11" y="219"/>
                  </a:lnTo>
                  <a:lnTo>
                    <a:pt x="12" y="219"/>
                  </a:lnTo>
                  <a:lnTo>
                    <a:pt x="15" y="218"/>
                  </a:lnTo>
                  <a:lnTo>
                    <a:pt x="16" y="217"/>
                  </a:lnTo>
                  <a:lnTo>
                    <a:pt x="16" y="214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5" y="78"/>
                  </a:lnTo>
                  <a:lnTo>
                    <a:pt x="12" y="45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BD675ECF-ED49-45B9-9887-001E5D4329E8}"/>
              </a:ext>
            </a:extLst>
          </p:cNvPr>
          <p:cNvGrpSpPr/>
          <p:nvPr userDrawn="1"/>
        </p:nvGrpSpPr>
        <p:grpSpPr>
          <a:xfrm>
            <a:off x="5827612" y="3006453"/>
            <a:ext cx="806451" cy="808039"/>
            <a:chOff x="5686433" y="2798768"/>
            <a:chExt cx="806451" cy="808039"/>
          </a:xfrm>
        </p:grpSpPr>
        <p:sp>
          <p:nvSpPr>
            <p:cNvPr id="17" name="Freeform 6">
              <a:extLst>
                <a:ext uri="{FF2B5EF4-FFF2-40B4-BE49-F238E27FC236}">
                  <a16:creationId xmlns="" xmlns:a16="http://schemas.microsoft.com/office/drawing/2014/main" id="{9161EE78-4E64-4D90-A17E-B6C6AB142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6433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6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5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1 w 1017"/>
                <a:gd name="T19" fmla="*/ 1007 h 1017"/>
                <a:gd name="T20" fmla="*/ 534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4 w 1017"/>
                <a:gd name="T31" fmla="*/ 917 h 1017"/>
                <a:gd name="T32" fmla="*/ 148 w 1017"/>
                <a:gd name="T33" fmla="*/ 869 h 1017"/>
                <a:gd name="T34" fmla="*/ 101 w 1017"/>
                <a:gd name="T35" fmla="*/ 813 h 1017"/>
                <a:gd name="T36" fmla="*/ 61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1 w 1017"/>
                <a:gd name="T51" fmla="*/ 266 h 1017"/>
                <a:gd name="T52" fmla="*/ 101 w 1017"/>
                <a:gd name="T53" fmla="*/ 204 h 1017"/>
                <a:gd name="T54" fmla="*/ 148 w 1017"/>
                <a:gd name="T55" fmla="*/ 149 h 1017"/>
                <a:gd name="T56" fmla="*/ 204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4 w 1017"/>
                <a:gd name="T67" fmla="*/ 1 h 1017"/>
                <a:gd name="T68" fmla="*/ 611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5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6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3" y="773"/>
                  </a:lnTo>
                  <a:lnTo>
                    <a:pt x="930" y="794"/>
                  </a:lnTo>
                  <a:lnTo>
                    <a:pt x="915" y="813"/>
                  </a:lnTo>
                  <a:lnTo>
                    <a:pt x="900" y="833"/>
                  </a:lnTo>
                  <a:lnTo>
                    <a:pt x="884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6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4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6" y="1015"/>
                  </a:lnTo>
                  <a:lnTo>
                    <a:pt x="430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4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8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6" y="794"/>
                  </a:lnTo>
                  <a:lnTo>
                    <a:pt x="74" y="773"/>
                  </a:lnTo>
                  <a:lnTo>
                    <a:pt x="61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4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0" y="6"/>
                  </a:lnTo>
                  <a:lnTo>
                    <a:pt x="456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6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5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3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="" xmlns:a16="http://schemas.microsoft.com/office/drawing/2014/main" id="{563A82BF-3D1B-422E-A477-B027C2CCB4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4121" y="3043243"/>
              <a:ext cx="3175" cy="3175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5 h 5"/>
                <a:gd name="T6" fmla="*/ 2 w 2"/>
                <a:gd name="T7" fmla="*/ 5 h 5"/>
                <a:gd name="T8" fmla="*/ 1 w 2"/>
                <a:gd name="T9" fmla="*/ 4 h 5"/>
                <a:gd name="T10" fmla="*/ 1 w 2"/>
                <a:gd name="T11" fmla="*/ 3 h 5"/>
                <a:gd name="T12" fmla="*/ 1 w 2"/>
                <a:gd name="T13" fmla="*/ 2 h 5"/>
                <a:gd name="T14" fmla="*/ 1 w 2"/>
                <a:gd name="T15" fmla="*/ 0 h 5"/>
                <a:gd name="T16" fmla="*/ 1 w 2"/>
                <a:gd name="T17" fmla="*/ 0 h 5"/>
                <a:gd name="T18" fmla="*/ 0 w 2"/>
                <a:gd name="T19" fmla="*/ 2 h 5"/>
                <a:gd name="T20" fmla="*/ 0 w 2"/>
                <a:gd name="T21" fmla="*/ 2 h 5"/>
                <a:gd name="T22" fmla="*/ 0 w 2"/>
                <a:gd name="T23" fmla="*/ 2 h 5"/>
                <a:gd name="T24" fmla="*/ 0 w 2"/>
                <a:gd name="T25" fmla="*/ 3 h 5"/>
                <a:gd name="T26" fmla="*/ 1 w 2"/>
                <a:gd name="T27" fmla="*/ 3 h 5"/>
                <a:gd name="T28" fmla="*/ 1 w 2"/>
                <a:gd name="T29" fmla="*/ 3 h 5"/>
                <a:gd name="T30" fmla="*/ 1 w 2"/>
                <a:gd name="T31" fmla="*/ 4 h 5"/>
                <a:gd name="T32" fmla="*/ 0 w 2"/>
                <a:gd name="T33" fmla="*/ 4 h 5"/>
                <a:gd name="T34" fmla="*/ 0 w 2"/>
                <a:gd name="T35" fmla="*/ 5 h 5"/>
                <a:gd name="T36" fmla="*/ 0 w 2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="" xmlns:a16="http://schemas.microsoft.com/office/drawing/2014/main" id="{818E26B6-16D1-4922-BB79-5D8CCAE22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0446" y="3019431"/>
              <a:ext cx="7938" cy="3175"/>
            </a:xfrm>
            <a:custGeom>
              <a:avLst/>
              <a:gdLst>
                <a:gd name="T0" fmla="*/ 5 w 9"/>
                <a:gd name="T1" fmla="*/ 0 h 5"/>
                <a:gd name="T2" fmla="*/ 5 w 9"/>
                <a:gd name="T3" fmla="*/ 0 h 5"/>
                <a:gd name="T4" fmla="*/ 4 w 9"/>
                <a:gd name="T5" fmla="*/ 2 h 5"/>
                <a:gd name="T6" fmla="*/ 3 w 9"/>
                <a:gd name="T7" fmla="*/ 3 h 5"/>
                <a:gd name="T8" fmla="*/ 1 w 9"/>
                <a:gd name="T9" fmla="*/ 3 h 5"/>
                <a:gd name="T10" fmla="*/ 0 w 9"/>
                <a:gd name="T11" fmla="*/ 4 h 5"/>
                <a:gd name="T12" fmla="*/ 0 w 9"/>
                <a:gd name="T13" fmla="*/ 4 h 5"/>
                <a:gd name="T14" fmla="*/ 1 w 9"/>
                <a:gd name="T15" fmla="*/ 4 h 5"/>
                <a:gd name="T16" fmla="*/ 2 w 9"/>
                <a:gd name="T17" fmla="*/ 4 h 5"/>
                <a:gd name="T18" fmla="*/ 2 w 9"/>
                <a:gd name="T19" fmla="*/ 4 h 5"/>
                <a:gd name="T20" fmla="*/ 4 w 9"/>
                <a:gd name="T21" fmla="*/ 5 h 5"/>
                <a:gd name="T22" fmla="*/ 7 w 9"/>
                <a:gd name="T23" fmla="*/ 5 h 5"/>
                <a:gd name="T24" fmla="*/ 7 w 9"/>
                <a:gd name="T25" fmla="*/ 5 h 5"/>
                <a:gd name="T26" fmla="*/ 9 w 9"/>
                <a:gd name="T27" fmla="*/ 4 h 5"/>
                <a:gd name="T28" fmla="*/ 9 w 9"/>
                <a:gd name="T29" fmla="*/ 3 h 5"/>
                <a:gd name="T30" fmla="*/ 8 w 9"/>
                <a:gd name="T31" fmla="*/ 2 h 5"/>
                <a:gd name="T32" fmla="*/ 5 w 9"/>
                <a:gd name="T33" fmla="*/ 0 h 5"/>
                <a:gd name="T34" fmla="*/ 5 w 9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5">
                  <a:moveTo>
                    <a:pt x="5" y="0"/>
                  </a:moveTo>
                  <a:lnTo>
                    <a:pt x="5" y="0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="" xmlns:a16="http://schemas.microsoft.com/office/drawing/2014/main" id="{5C187B10-0624-403F-8C65-D23B49D3E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8721" y="3048006"/>
              <a:ext cx="17463" cy="23813"/>
            </a:xfrm>
            <a:custGeom>
              <a:avLst/>
              <a:gdLst>
                <a:gd name="T0" fmla="*/ 2 w 21"/>
                <a:gd name="T1" fmla="*/ 6 h 29"/>
                <a:gd name="T2" fmla="*/ 1 w 21"/>
                <a:gd name="T3" fmla="*/ 7 h 29"/>
                <a:gd name="T4" fmla="*/ 1 w 21"/>
                <a:gd name="T5" fmla="*/ 7 h 29"/>
                <a:gd name="T6" fmla="*/ 3 w 21"/>
                <a:gd name="T7" fmla="*/ 7 h 29"/>
                <a:gd name="T8" fmla="*/ 2 w 21"/>
                <a:gd name="T9" fmla="*/ 8 h 29"/>
                <a:gd name="T10" fmla="*/ 4 w 21"/>
                <a:gd name="T11" fmla="*/ 10 h 29"/>
                <a:gd name="T12" fmla="*/ 3 w 21"/>
                <a:gd name="T13" fmla="*/ 11 h 29"/>
                <a:gd name="T14" fmla="*/ 3 w 21"/>
                <a:gd name="T15" fmla="*/ 13 h 29"/>
                <a:gd name="T16" fmla="*/ 8 w 21"/>
                <a:gd name="T17" fmla="*/ 13 h 29"/>
                <a:gd name="T18" fmla="*/ 8 w 21"/>
                <a:gd name="T19" fmla="*/ 14 h 29"/>
                <a:gd name="T20" fmla="*/ 9 w 21"/>
                <a:gd name="T21" fmla="*/ 15 h 29"/>
                <a:gd name="T22" fmla="*/ 8 w 21"/>
                <a:gd name="T23" fmla="*/ 18 h 29"/>
                <a:gd name="T24" fmla="*/ 5 w 21"/>
                <a:gd name="T25" fmla="*/ 18 h 29"/>
                <a:gd name="T26" fmla="*/ 4 w 21"/>
                <a:gd name="T27" fmla="*/ 19 h 29"/>
                <a:gd name="T28" fmla="*/ 4 w 21"/>
                <a:gd name="T29" fmla="*/ 19 h 29"/>
                <a:gd name="T30" fmla="*/ 5 w 21"/>
                <a:gd name="T31" fmla="*/ 20 h 29"/>
                <a:gd name="T32" fmla="*/ 3 w 21"/>
                <a:gd name="T33" fmla="*/ 22 h 29"/>
                <a:gd name="T34" fmla="*/ 2 w 21"/>
                <a:gd name="T35" fmla="*/ 23 h 29"/>
                <a:gd name="T36" fmla="*/ 5 w 21"/>
                <a:gd name="T37" fmla="*/ 24 h 29"/>
                <a:gd name="T38" fmla="*/ 6 w 21"/>
                <a:gd name="T39" fmla="*/ 26 h 29"/>
                <a:gd name="T40" fmla="*/ 3 w 21"/>
                <a:gd name="T41" fmla="*/ 27 h 29"/>
                <a:gd name="T42" fmla="*/ 0 w 21"/>
                <a:gd name="T43" fmla="*/ 29 h 29"/>
                <a:gd name="T44" fmla="*/ 10 w 21"/>
                <a:gd name="T45" fmla="*/ 27 h 29"/>
                <a:gd name="T46" fmla="*/ 19 w 21"/>
                <a:gd name="T47" fmla="*/ 24 h 29"/>
                <a:gd name="T48" fmla="*/ 19 w 21"/>
                <a:gd name="T49" fmla="*/ 23 h 29"/>
                <a:gd name="T50" fmla="*/ 21 w 21"/>
                <a:gd name="T51" fmla="*/ 21 h 29"/>
                <a:gd name="T52" fmla="*/ 20 w 21"/>
                <a:gd name="T53" fmla="*/ 19 h 29"/>
                <a:gd name="T54" fmla="*/ 18 w 21"/>
                <a:gd name="T55" fmla="*/ 19 h 29"/>
                <a:gd name="T56" fmla="*/ 17 w 21"/>
                <a:gd name="T57" fmla="*/ 20 h 29"/>
                <a:gd name="T58" fmla="*/ 14 w 21"/>
                <a:gd name="T59" fmla="*/ 13 h 29"/>
                <a:gd name="T60" fmla="*/ 9 w 21"/>
                <a:gd name="T61" fmla="*/ 8 h 29"/>
                <a:gd name="T62" fmla="*/ 11 w 21"/>
                <a:gd name="T63" fmla="*/ 5 h 29"/>
                <a:gd name="T64" fmla="*/ 11 w 21"/>
                <a:gd name="T65" fmla="*/ 3 h 29"/>
                <a:gd name="T66" fmla="*/ 8 w 21"/>
                <a:gd name="T67" fmla="*/ 3 h 29"/>
                <a:gd name="T68" fmla="*/ 6 w 21"/>
                <a:gd name="T69" fmla="*/ 3 h 29"/>
                <a:gd name="T70" fmla="*/ 10 w 21"/>
                <a:gd name="T71" fmla="*/ 0 h 29"/>
                <a:gd name="T72" fmla="*/ 6 w 21"/>
                <a:gd name="T73" fmla="*/ 0 h 29"/>
                <a:gd name="T74" fmla="*/ 2 w 21"/>
                <a:gd name="T75" fmla="*/ 3 h 29"/>
                <a:gd name="T76" fmla="*/ 0 w 21"/>
                <a:gd name="T77" fmla="*/ 4 h 29"/>
                <a:gd name="T78" fmla="*/ 2 w 21"/>
                <a:gd name="T7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" h="29">
                  <a:moveTo>
                    <a:pt x="2" y="6"/>
                  </a:moveTo>
                  <a:lnTo>
                    <a:pt x="2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5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5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3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4" y="28"/>
                  </a:lnTo>
                  <a:lnTo>
                    <a:pt x="10" y="27"/>
                  </a:lnTo>
                  <a:lnTo>
                    <a:pt x="16" y="27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3"/>
                  </a:lnTo>
                  <a:lnTo>
                    <a:pt x="20" y="22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6" y="15"/>
                  </a:lnTo>
                  <a:lnTo>
                    <a:pt x="14" y="13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>
              <a:extLst>
                <a:ext uri="{FF2B5EF4-FFF2-40B4-BE49-F238E27FC236}">
                  <a16:creationId xmlns="" xmlns:a16="http://schemas.microsoft.com/office/drawing/2014/main" id="{A62FC7AF-4529-4738-8B8F-CCF3216C62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4733" y="3054356"/>
              <a:ext cx="3175" cy="1588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0 h 3"/>
                <a:gd name="T8" fmla="*/ 5 w 5"/>
                <a:gd name="T9" fmla="*/ 0 h 3"/>
                <a:gd name="T10" fmla="*/ 2 w 5"/>
                <a:gd name="T11" fmla="*/ 0 h 3"/>
                <a:gd name="T12" fmla="*/ 1 w 5"/>
                <a:gd name="T13" fmla="*/ 0 h 3"/>
                <a:gd name="T14" fmla="*/ 0 w 5"/>
                <a:gd name="T15" fmla="*/ 1 h 3"/>
                <a:gd name="T16" fmla="*/ 0 w 5"/>
                <a:gd name="T17" fmla="*/ 3 h 3"/>
                <a:gd name="T18" fmla="*/ 0 w 5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>
              <a:extLst>
                <a:ext uri="{FF2B5EF4-FFF2-40B4-BE49-F238E27FC236}">
                  <a16:creationId xmlns="" xmlns:a16="http://schemas.microsoft.com/office/drawing/2014/main" id="{B6F87927-ADC3-4420-973C-290F39D9D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7258" y="3060706"/>
              <a:ext cx="3175" cy="4763"/>
            </a:xfrm>
            <a:custGeom>
              <a:avLst/>
              <a:gdLst>
                <a:gd name="T0" fmla="*/ 5 w 5"/>
                <a:gd name="T1" fmla="*/ 0 h 7"/>
                <a:gd name="T2" fmla="*/ 5 w 5"/>
                <a:gd name="T3" fmla="*/ 0 h 7"/>
                <a:gd name="T4" fmla="*/ 5 w 5"/>
                <a:gd name="T5" fmla="*/ 0 h 7"/>
                <a:gd name="T6" fmla="*/ 4 w 5"/>
                <a:gd name="T7" fmla="*/ 0 h 7"/>
                <a:gd name="T8" fmla="*/ 1 w 5"/>
                <a:gd name="T9" fmla="*/ 0 h 7"/>
                <a:gd name="T10" fmla="*/ 1 w 5"/>
                <a:gd name="T11" fmla="*/ 0 h 7"/>
                <a:gd name="T12" fmla="*/ 0 w 5"/>
                <a:gd name="T13" fmla="*/ 4 h 7"/>
                <a:gd name="T14" fmla="*/ 0 w 5"/>
                <a:gd name="T15" fmla="*/ 5 h 7"/>
                <a:gd name="T16" fmla="*/ 1 w 5"/>
                <a:gd name="T17" fmla="*/ 7 h 7"/>
                <a:gd name="T18" fmla="*/ 1 w 5"/>
                <a:gd name="T19" fmla="*/ 7 h 7"/>
                <a:gd name="T20" fmla="*/ 1 w 5"/>
                <a:gd name="T21" fmla="*/ 5 h 7"/>
                <a:gd name="T22" fmla="*/ 3 w 5"/>
                <a:gd name="T23" fmla="*/ 3 h 7"/>
                <a:gd name="T24" fmla="*/ 5 w 5"/>
                <a:gd name="T25" fmla="*/ 1 h 7"/>
                <a:gd name="T26" fmla="*/ 5 w 5"/>
                <a:gd name="T27" fmla="*/ 0 h 7"/>
                <a:gd name="T28" fmla="*/ 5 w 5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>
              <a:extLst>
                <a:ext uri="{FF2B5EF4-FFF2-40B4-BE49-F238E27FC236}">
                  <a16:creationId xmlns="" xmlns:a16="http://schemas.microsoft.com/office/drawing/2014/main" id="{A8C0C4BA-00B3-44B1-A103-D6103FA220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9658" y="3067056"/>
              <a:ext cx="14288" cy="14288"/>
            </a:xfrm>
            <a:custGeom>
              <a:avLst/>
              <a:gdLst>
                <a:gd name="T0" fmla="*/ 18 w 18"/>
                <a:gd name="T1" fmla="*/ 11 h 19"/>
                <a:gd name="T2" fmla="*/ 16 w 18"/>
                <a:gd name="T3" fmla="*/ 11 h 19"/>
                <a:gd name="T4" fmla="*/ 17 w 18"/>
                <a:gd name="T5" fmla="*/ 8 h 19"/>
                <a:gd name="T6" fmla="*/ 11 w 18"/>
                <a:gd name="T7" fmla="*/ 7 h 19"/>
                <a:gd name="T8" fmla="*/ 12 w 18"/>
                <a:gd name="T9" fmla="*/ 7 h 19"/>
                <a:gd name="T10" fmla="*/ 12 w 18"/>
                <a:gd name="T11" fmla="*/ 6 h 19"/>
                <a:gd name="T12" fmla="*/ 9 w 18"/>
                <a:gd name="T13" fmla="*/ 7 h 19"/>
                <a:gd name="T14" fmla="*/ 9 w 18"/>
                <a:gd name="T15" fmla="*/ 6 h 19"/>
                <a:gd name="T16" fmla="*/ 15 w 18"/>
                <a:gd name="T17" fmla="*/ 0 h 19"/>
                <a:gd name="T18" fmla="*/ 10 w 18"/>
                <a:gd name="T19" fmla="*/ 3 h 19"/>
                <a:gd name="T20" fmla="*/ 4 w 18"/>
                <a:gd name="T21" fmla="*/ 8 h 19"/>
                <a:gd name="T22" fmla="*/ 0 w 18"/>
                <a:gd name="T23" fmla="*/ 12 h 19"/>
                <a:gd name="T24" fmla="*/ 1 w 18"/>
                <a:gd name="T25" fmla="*/ 13 h 19"/>
                <a:gd name="T26" fmla="*/ 0 w 18"/>
                <a:gd name="T27" fmla="*/ 15 h 19"/>
                <a:gd name="T28" fmla="*/ 4 w 18"/>
                <a:gd name="T29" fmla="*/ 15 h 19"/>
                <a:gd name="T30" fmla="*/ 9 w 18"/>
                <a:gd name="T31" fmla="*/ 14 h 19"/>
                <a:gd name="T32" fmla="*/ 9 w 18"/>
                <a:gd name="T33" fmla="*/ 15 h 19"/>
                <a:gd name="T34" fmla="*/ 10 w 18"/>
                <a:gd name="T35" fmla="*/ 15 h 19"/>
                <a:gd name="T36" fmla="*/ 9 w 18"/>
                <a:gd name="T37" fmla="*/ 16 h 19"/>
                <a:gd name="T38" fmla="*/ 8 w 18"/>
                <a:gd name="T39" fmla="*/ 18 h 19"/>
                <a:gd name="T40" fmla="*/ 11 w 18"/>
                <a:gd name="T41" fmla="*/ 16 h 19"/>
                <a:gd name="T42" fmla="*/ 13 w 18"/>
                <a:gd name="T43" fmla="*/ 15 h 19"/>
                <a:gd name="T44" fmla="*/ 12 w 18"/>
                <a:gd name="T45" fmla="*/ 16 h 19"/>
                <a:gd name="T46" fmla="*/ 12 w 18"/>
                <a:gd name="T47" fmla="*/ 18 h 19"/>
                <a:gd name="T48" fmla="*/ 13 w 18"/>
                <a:gd name="T49" fmla="*/ 19 h 19"/>
                <a:gd name="T50" fmla="*/ 16 w 18"/>
                <a:gd name="T51" fmla="*/ 18 h 19"/>
                <a:gd name="T52" fmla="*/ 18 w 18"/>
                <a:gd name="T53" fmla="*/ 14 h 19"/>
                <a:gd name="T54" fmla="*/ 17 w 18"/>
                <a:gd name="T55" fmla="*/ 14 h 19"/>
                <a:gd name="T56" fmla="*/ 17 w 18"/>
                <a:gd name="T57" fmla="*/ 13 h 19"/>
                <a:gd name="T58" fmla="*/ 16 w 18"/>
                <a:gd name="T59" fmla="*/ 14 h 19"/>
                <a:gd name="T60" fmla="*/ 15 w 18"/>
                <a:gd name="T61" fmla="*/ 14 h 19"/>
                <a:gd name="T62" fmla="*/ 16 w 18"/>
                <a:gd name="T63" fmla="*/ 13 h 19"/>
                <a:gd name="T64" fmla="*/ 17 w 18"/>
                <a:gd name="T65" fmla="*/ 12 h 19"/>
                <a:gd name="T66" fmla="*/ 18 w 18"/>
                <a:gd name="T67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19">
                  <a:moveTo>
                    <a:pt x="18" y="11"/>
                  </a:moveTo>
                  <a:lnTo>
                    <a:pt x="18" y="11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3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7" y="6"/>
                  </a:lnTo>
                  <a:lnTo>
                    <a:pt x="4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2" y="16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7" y="12"/>
                  </a:lnTo>
                  <a:lnTo>
                    <a:pt x="18" y="11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>
              <a:extLst>
                <a:ext uri="{FF2B5EF4-FFF2-40B4-BE49-F238E27FC236}">
                  <a16:creationId xmlns="" xmlns:a16="http://schemas.microsoft.com/office/drawing/2014/main" id="{3CBA5C7C-F5BA-4B7F-88C2-4243474D14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1721" y="3081344"/>
              <a:ext cx="4763" cy="3175"/>
            </a:xfrm>
            <a:custGeom>
              <a:avLst/>
              <a:gdLst>
                <a:gd name="T0" fmla="*/ 3 w 5"/>
                <a:gd name="T1" fmla="*/ 0 h 3"/>
                <a:gd name="T2" fmla="*/ 3 w 5"/>
                <a:gd name="T3" fmla="*/ 0 h 3"/>
                <a:gd name="T4" fmla="*/ 2 w 5"/>
                <a:gd name="T5" fmla="*/ 1 h 3"/>
                <a:gd name="T6" fmla="*/ 0 w 5"/>
                <a:gd name="T7" fmla="*/ 1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2 h 3"/>
                <a:gd name="T14" fmla="*/ 2 w 5"/>
                <a:gd name="T15" fmla="*/ 3 h 3"/>
                <a:gd name="T16" fmla="*/ 2 w 5"/>
                <a:gd name="T17" fmla="*/ 3 h 3"/>
                <a:gd name="T18" fmla="*/ 3 w 5"/>
                <a:gd name="T19" fmla="*/ 2 h 3"/>
                <a:gd name="T20" fmla="*/ 4 w 5"/>
                <a:gd name="T21" fmla="*/ 2 h 3"/>
                <a:gd name="T22" fmla="*/ 5 w 5"/>
                <a:gd name="T23" fmla="*/ 2 h 3"/>
                <a:gd name="T24" fmla="*/ 5 w 5"/>
                <a:gd name="T25" fmla="*/ 1 h 3"/>
                <a:gd name="T26" fmla="*/ 5 w 5"/>
                <a:gd name="T27" fmla="*/ 1 h 3"/>
                <a:gd name="T28" fmla="*/ 5 w 5"/>
                <a:gd name="T29" fmla="*/ 1 h 3"/>
                <a:gd name="T30" fmla="*/ 4 w 5"/>
                <a:gd name="T31" fmla="*/ 1 h 3"/>
                <a:gd name="T32" fmla="*/ 3 w 5"/>
                <a:gd name="T33" fmla="*/ 0 h 3"/>
                <a:gd name="T34" fmla="*/ 3 w 5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>
              <a:extLst>
                <a:ext uri="{FF2B5EF4-FFF2-40B4-BE49-F238E27FC236}">
                  <a16:creationId xmlns="" xmlns:a16="http://schemas.microsoft.com/office/drawing/2014/main" id="{4CECD7F9-1D05-4BF9-A1DB-B3E225947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0471" y="3097219"/>
              <a:ext cx="3175" cy="6350"/>
            </a:xfrm>
            <a:custGeom>
              <a:avLst/>
              <a:gdLst>
                <a:gd name="T0" fmla="*/ 1 w 3"/>
                <a:gd name="T1" fmla="*/ 8 h 8"/>
                <a:gd name="T2" fmla="*/ 1 w 3"/>
                <a:gd name="T3" fmla="*/ 8 h 8"/>
                <a:gd name="T4" fmla="*/ 2 w 3"/>
                <a:gd name="T5" fmla="*/ 7 h 8"/>
                <a:gd name="T6" fmla="*/ 3 w 3"/>
                <a:gd name="T7" fmla="*/ 5 h 8"/>
                <a:gd name="T8" fmla="*/ 3 w 3"/>
                <a:gd name="T9" fmla="*/ 0 h 8"/>
                <a:gd name="T10" fmla="*/ 3 w 3"/>
                <a:gd name="T11" fmla="*/ 0 h 8"/>
                <a:gd name="T12" fmla="*/ 1 w 3"/>
                <a:gd name="T13" fmla="*/ 0 h 8"/>
                <a:gd name="T14" fmla="*/ 0 w 3"/>
                <a:gd name="T15" fmla="*/ 2 h 8"/>
                <a:gd name="T16" fmla="*/ 0 w 3"/>
                <a:gd name="T17" fmla="*/ 2 h 8"/>
                <a:gd name="T18" fmla="*/ 0 w 3"/>
                <a:gd name="T19" fmla="*/ 3 h 8"/>
                <a:gd name="T20" fmla="*/ 0 w 3"/>
                <a:gd name="T21" fmla="*/ 5 h 8"/>
                <a:gd name="T22" fmla="*/ 0 w 3"/>
                <a:gd name="T23" fmla="*/ 7 h 8"/>
                <a:gd name="T24" fmla="*/ 1 w 3"/>
                <a:gd name="T25" fmla="*/ 8 h 8"/>
                <a:gd name="T26" fmla="*/ 1 w 3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8">
                  <a:moveTo>
                    <a:pt x="1" y="8"/>
                  </a:moveTo>
                  <a:lnTo>
                    <a:pt x="1" y="8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">
              <a:extLst>
                <a:ext uri="{FF2B5EF4-FFF2-40B4-BE49-F238E27FC236}">
                  <a16:creationId xmlns="" xmlns:a16="http://schemas.microsoft.com/office/drawing/2014/main" id="{8B5B09C9-BDFA-42E8-9123-99BC5CDA74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4909" y="3130556"/>
              <a:ext cx="1588" cy="3175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4 w 4"/>
                <a:gd name="T5" fmla="*/ 0 h 5"/>
                <a:gd name="T6" fmla="*/ 4 w 4"/>
                <a:gd name="T7" fmla="*/ 0 h 5"/>
                <a:gd name="T8" fmla="*/ 2 w 4"/>
                <a:gd name="T9" fmla="*/ 1 h 5"/>
                <a:gd name="T10" fmla="*/ 0 w 4"/>
                <a:gd name="T11" fmla="*/ 2 h 5"/>
                <a:gd name="T12" fmla="*/ 0 w 4"/>
                <a:gd name="T13" fmla="*/ 3 h 5"/>
                <a:gd name="T14" fmla="*/ 0 w 4"/>
                <a:gd name="T15" fmla="*/ 5 h 5"/>
                <a:gd name="T16" fmla="*/ 0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3">
              <a:extLst>
                <a:ext uri="{FF2B5EF4-FFF2-40B4-BE49-F238E27FC236}">
                  <a16:creationId xmlns="" xmlns:a16="http://schemas.microsoft.com/office/drawing/2014/main" id="{97FD1F39-CC80-48F9-81B8-3B440B8B9C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2346" y="3008318"/>
              <a:ext cx="41275" cy="14288"/>
            </a:xfrm>
            <a:custGeom>
              <a:avLst/>
              <a:gdLst>
                <a:gd name="T0" fmla="*/ 49 w 52"/>
                <a:gd name="T1" fmla="*/ 13 h 18"/>
                <a:gd name="T2" fmla="*/ 47 w 52"/>
                <a:gd name="T3" fmla="*/ 12 h 18"/>
                <a:gd name="T4" fmla="*/ 45 w 52"/>
                <a:gd name="T5" fmla="*/ 10 h 18"/>
                <a:gd name="T6" fmla="*/ 49 w 52"/>
                <a:gd name="T7" fmla="*/ 5 h 18"/>
                <a:gd name="T8" fmla="*/ 52 w 52"/>
                <a:gd name="T9" fmla="*/ 3 h 18"/>
                <a:gd name="T10" fmla="*/ 49 w 52"/>
                <a:gd name="T11" fmla="*/ 3 h 18"/>
                <a:gd name="T12" fmla="*/ 44 w 52"/>
                <a:gd name="T13" fmla="*/ 3 h 18"/>
                <a:gd name="T14" fmla="*/ 42 w 52"/>
                <a:gd name="T15" fmla="*/ 5 h 18"/>
                <a:gd name="T16" fmla="*/ 38 w 52"/>
                <a:gd name="T17" fmla="*/ 9 h 18"/>
                <a:gd name="T18" fmla="*/ 39 w 52"/>
                <a:gd name="T19" fmla="*/ 7 h 18"/>
                <a:gd name="T20" fmla="*/ 38 w 52"/>
                <a:gd name="T21" fmla="*/ 4 h 18"/>
                <a:gd name="T22" fmla="*/ 34 w 52"/>
                <a:gd name="T23" fmla="*/ 5 h 18"/>
                <a:gd name="T24" fmla="*/ 29 w 52"/>
                <a:gd name="T25" fmla="*/ 5 h 18"/>
                <a:gd name="T26" fmla="*/ 29 w 52"/>
                <a:gd name="T27" fmla="*/ 3 h 18"/>
                <a:gd name="T28" fmla="*/ 28 w 52"/>
                <a:gd name="T29" fmla="*/ 1 h 18"/>
                <a:gd name="T30" fmla="*/ 23 w 52"/>
                <a:gd name="T31" fmla="*/ 1 h 18"/>
                <a:gd name="T32" fmla="*/ 16 w 52"/>
                <a:gd name="T33" fmla="*/ 0 h 18"/>
                <a:gd name="T34" fmla="*/ 12 w 52"/>
                <a:gd name="T35" fmla="*/ 0 h 18"/>
                <a:gd name="T36" fmla="*/ 9 w 52"/>
                <a:gd name="T37" fmla="*/ 3 h 18"/>
                <a:gd name="T38" fmla="*/ 3 w 52"/>
                <a:gd name="T39" fmla="*/ 5 h 18"/>
                <a:gd name="T40" fmla="*/ 0 w 52"/>
                <a:gd name="T41" fmla="*/ 8 h 18"/>
                <a:gd name="T42" fmla="*/ 3 w 52"/>
                <a:gd name="T43" fmla="*/ 10 h 18"/>
                <a:gd name="T44" fmla="*/ 9 w 52"/>
                <a:gd name="T45" fmla="*/ 8 h 18"/>
                <a:gd name="T46" fmla="*/ 18 w 52"/>
                <a:gd name="T47" fmla="*/ 7 h 18"/>
                <a:gd name="T48" fmla="*/ 15 w 52"/>
                <a:gd name="T49" fmla="*/ 8 h 18"/>
                <a:gd name="T50" fmla="*/ 13 w 52"/>
                <a:gd name="T51" fmla="*/ 9 h 18"/>
                <a:gd name="T52" fmla="*/ 16 w 52"/>
                <a:gd name="T53" fmla="*/ 9 h 18"/>
                <a:gd name="T54" fmla="*/ 19 w 52"/>
                <a:gd name="T55" fmla="*/ 10 h 18"/>
                <a:gd name="T56" fmla="*/ 15 w 52"/>
                <a:gd name="T57" fmla="*/ 10 h 18"/>
                <a:gd name="T58" fmla="*/ 13 w 52"/>
                <a:gd name="T59" fmla="*/ 11 h 18"/>
                <a:gd name="T60" fmla="*/ 20 w 52"/>
                <a:gd name="T61" fmla="*/ 11 h 18"/>
                <a:gd name="T62" fmla="*/ 26 w 52"/>
                <a:gd name="T63" fmla="*/ 12 h 18"/>
                <a:gd name="T64" fmla="*/ 21 w 52"/>
                <a:gd name="T65" fmla="*/ 13 h 18"/>
                <a:gd name="T66" fmla="*/ 13 w 52"/>
                <a:gd name="T67" fmla="*/ 12 h 18"/>
                <a:gd name="T68" fmla="*/ 11 w 52"/>
                <a:gd name="T69" fmla="*/ 15 h 18"/>
                <a:gd name="T70" fmla="*/ 13 w 52"/>
                <a:gd name="T71" fmla="*/ 16 h 18"/>
                <a:gd name="T72" fmla="*/ 16 w 52"/>
                <a:gd name="T73" fmla="*/ 16 h 18"/>
                <a:gd name="T74" fmla="*/ 15 w 52"/>
                <a:gd name="T75" fmla="*/ 18 h 18"/>
                <a:gd name="T76" fmla="*/ 22 w 52"/>
                <a:gd name="T77" fmla="*/ 18 h 18"/>
                <a:gd name="T78" fmla="*/ 29 w 52"/>
                <a:gd name="T79" fmla="*/ 17 h 18"/>
                <a:gd name="T80" fmla="*/ 35 w 52"/>
                <a:gd name="T81" fmla="*/ 16 h 18"/>
                <a:gd name="T82" fmla="*/ 36 w 52"/>
                <a:gd name="T83" fmla="*/ 17 h 18"/>
                <a:gd name="T84" fmla="*/ 43 w 52"/>
                <a:gd name="T85" fmla="*/ 18 h 18"/>
                <a:gd name="T86" fmla="*/ 45 w 52"/>
                <a:gd name="T87" fmla="*/ 15 h 18"/>
                <a:gd name="T88" fmla="*/ 43 w 52"/>
                <a:gd name="T89" fmla="*/ 15 h 18"/>
                <a:gd name="T90" fmla="*/ 42 w 52"/>
                <a:gd name="T91" fmla="*/ 15 h 18"/>
                <a:gd name="T92" fmla="*/ 44 w 52"/>
                <a:gd name="T93" fmla="*/ 13 h 18"/>
                <a:gd name="T94" fmla="*/ 47 w 52"/>
                <a:gd name="T95" fmla="*/ 15 h 18"/>
                <a:gd name="T96" fmla="*/ 49 w 52"/>
                <a:gd name="T9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" h="18">
                  <a:moveTo>
                    <a:pt x="49" y="13"/>
                  </a:moveTo>
                  <a:lnTo>
                    <a:pt x="49" y="13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6" y="11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1" y="2"/>
                  </a:lnTo>
                  <a:lnTo>
                    <a:pt x="49" y="3"/>
                  </a:lnTo>
                  <a:lnTo>
                    <a:pt x="46" y="3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2" y="5"/>
                  </a:lnTo>
                  <a:lnTo>
                    <a:pt x="41" y="8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9" y="7"/>
                  </a:lnTo>
                  <a:lnTo>
                    <a:pt x="39" y="5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4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3" y="1"/>
                  </a:lnTo>
                  <a:lnTo>
                    <a:pt x="20" y="1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9" y="3"/>
                  </a:lnTo>
                  <a:lnTo>
                    <a:pt x="6" y="4"/>
                  </a:lnTo>
                  <a:lnTo>
                    <a:pt x="3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9" y="8"/>
                  </a:lnTo>
                  <a:lnTo>
                    <a:pt x="13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20" y="11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1" y="13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2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2" y="16"/>
                  </a:lnTo>
                  <a:lnTo>
                    <a:pt x="35" y="16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43" y="18"/>
                  </a:lnTo>
                  <a:lnTo>
                    <a:pt x="43" y="18"/>
                  </a:lnTo>
                  <a:lnTo>
                    <a:pt x="44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4" y="13"/>
                  </a:lnTo>
                  <a:lnTo>
                    <a:pt x="46" y="15"/>
                  </a:lnTo>
                  <a:lnTo>
                    <a:pt x="47" y="15"/>
                  </a:lnTo>
                  <a:lnTo>
                    <a:pt x="49" y="13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="" xmlns:a16="http://schemas.microsoft.com/office/drawing/2014/main" id="{45AF32C3-D4E5-4EB6-9A77-8BAF411A58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78546" y="3022606"/>
              <a:ext cx="6350" cy="3175"/>
            </a:xfrm>
            <a:custGeom>
              <a:avLst/>
              <a:gdLst>
                <a:gd name="T0" fmla="*/ 7 w 7"/>
                <a:gd name="T1" fmla="*/ 2 h 3"/>
                <a:gd name="T2" fmla="*/ 7 w 7"/>
                <a:gd name="T3" fmla="*/ 2 h 3"/>
                <a:gd name="T4" fmla="*/ 7 w 7"/>
                <a:gd name="T5" fmla="*/ 0 h 3"/>
                <a:gd name="T6" fmla="*/ 7 w 7"/>
                <a:gd name="T7" fmla="*/ 0 h 3"/>
                <a:gd name="T8" fmla="*/ 2 w 7"/>
                <a:gd name="T9" fmla="*/ 1 h 3"/>
                <a:gd name="T10" fmla="*/ 0 w 7"/>
                <a:gd name="T11" fmla="*/ 3 h 3"/>
                <a:gd name="T12" fmla="*/ 0 w 7"/>
                <a:gd name="T13" fmla="*/ 3 h 3"/>
                <a:gd name="T14" fmla="*/ 5 w 7"/>
                <a:gd name="T15" fmla="*/ 3 h 3"/>
                <a:gd name="T16" fmla="*/ 7 w 7"/>
                <a:gd name="T17" fmla="*/ 2 h 3"/>
                <a:gd name="T18" fmla="*/ 7 w 7"/>
                <a:gd name="T1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3">
                  <a:moveTo>
                    <a:pt x="7" y="2"/>
                  </a:move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5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="" xmlns:a16="http://schemas.microsoft.com/office/drawing/2014/main" id="{CAE39379-65E3-4DCC-BF94-ECFF379B82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4258" y="3038481"/>
              <a:ext cx="1588" cy="1588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3 w 4"/>
                <a:gd name="T5" fmla="*/ 1 h 2"/>
                <a:gd name="T6" fmla="*/ 4 w 4"/>
                <a:gd name="T7" fmla="*/ 0 h 2"/>
                <a:gd name="T8" fmla="*/ 4 w 4"/>
                <a:gd name="T9" fmla="*/ 0 h 2"/>
                <a:gd name="T10" fmla="*/ 2 w 4"/>
                <a:gd name="T11" fmla="*/ 0 h 2"/>
                <a:gd name="T12" fmla="*/ 0 w 4"/>
                <a:gd name="T13" fmla="*/ 1 h 2"/>
                <a:gd name="T14" fmla="*/ 0 w 4"/>
                <a:gd name="T15" fmla="*/ 2 h 2"/>
                <a:gd name="T16" fmla="*/ 0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="" xmlns:a16="http://schemas.microsoft.com/office/drawing/2014/main" id="{B9423AE2-CE34-4847-931C-603122AB3A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2833" y="3038481"/>
              <a:ext cx="1588" cy="3175"/>
            </a:xfrm>
            <a:custGeom>
              <a:avLst/>
              <a:gdLst>
                <a:gd name="T0" fmla="*/ 1 w 3"/>
                <a:gd name="T1" fmla="*/ 0 h 2"/>
                <a:gd name="T2" fmla="*/ 1 w 3"/>
                <a:gd name="T3" fmla="*/ 0 h 2"/>
                <a:gd name="T4" fmla="*/ 0 w 3"/>
                <a:gd name="T5" fmla="*/ 0 h 2"/>
                <a:gd name="T6" fmla="*/ 0 w 3"/>
                <a:gd name="T7" fmla="*/ 0 h 2"/>
                <a:gd name="T8" fmla="*/ 0 w 3"/>
                <a:gd name="T9" fmla="*/ 2 h 2"/>
                <a:gd name="T10" fmla="*/ 1 w 3"/>
                <a:gd name="T11" fmla="*/ 2 h 2"/>
                <a:gd name="T12" fmla="*/ 3 w 3"/>
                <a:gd name="T13" fmla="*/ 1 h 2"/>
                <a:gd name="T14" fmla="*/ 1 w 3"/>
                <a:gd name="T15" fmla="*/ 0 h 2"/>
                <a:gd name="T16" fmla="*/ 1 w 3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">
              <a:extLst>
                <a:ext uri="{FF2B5EF4-FFF2-40B4-BE49-F238E27FC236}">
                  <a16:creationId xmlns="" xmlns:a16="http://schemas.microsoft.com/office/drawing/2014/main" id="{80875417-056F-4A49-8303-F266C8D90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8721" y="3048006"/>
              <a:ext cx="1588" cy="1588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0 h 3"/>
                <a:gd name="T4" fmla="*/ 2 w 4"/>
                <a:gd name="T5" fmla="*/ 1 h 3"/>
                <a:gd name="T6" fmla="*/ 0 w 4"/>
                <a:gd name="T7" fmla="*/ 3 h 3"/>
                <a:gd name="T8" fmla="*/ 0 w 4"/>
                <a:gd name="T9" fmla="*/ 3 h 3"/>
                <a:gd name="T10" fmla="*/ 3 w 4"/>
                <a:gd name="T11" fmla="*/ 3 h 3"/>
                <a:gd name="T12" fmla="*/ 4 w 4"/>
                <a:gd name="T13" fmla="*/ 0 h 3"/>
                <a:gd name="T14" fmla="*/ 4 w 4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8">
              <a:extLst>
                <a:ext uri="{FF2B5EF4-FFF2-40B4-BE49-F238E27FC236}">
                  <a16:creationId xmlns="" xmlns:a16="http://schemas.microsoft.com/office/drawing/2014/main" id="{2804C13B-EA89-4313-8CC2-43CE26A8E7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0133" y="3071819"/>
              <a:ext cx="4763" cy="1588"/>
            </a:xfrm>
            <a:custGeom>
              <a:avLst/>
              <a:gdLst>
                <a:gd name="T0" fmla="*/ 1 w 6"/>
                <a:gd name="T1" fmla="*/ 0 h 3"/>
                <a:gd name="T2" fmla="*/ 1 w 6"/>
                <a:gd name="T3" fmla="*/ 0 h 3"/>
                <a:gd name="T4" fmla="*/ 0 w 6"/>
                <a:gd name="T5" fmla="*/ 0 h 3"/>
                <a:gd name="T6" fmla="*/ 0 w 6"/>
                <a:gd name="T7" fmla="*/ 0 h 3"/>
                <a:gd name="T8" fmla="*/ 0 w 6"/>
                <a:gd name="T9" fmla="*/ 0 h 3"/>
                <a:gd name="T10" fmla="*/ 2 w 6"/>
                <a:gd name="T11" fmla="*/ 3 h 3"/>
                <a:gd name="T12" fmla="*/ 6 w 6"/>
                <a:gd name="T13" fmla="*/ 3 h 3"/>
                <a:gd name="T14" fmla="*/ 6 w 6"/>
                <a:gd name="T15" fmla="*/ 3 h 3"/>
                <a:gd name="T16" fmla="*/ 5 w 6"/>
                <a:gd name="T17" fmla="*/ 1 h 3"/>
                <a:gd name="T18" fmla="*/ 1 w 6"/>
                <a:gd name="T19" fmla="*/ 0 h 3"/>
                <a:gd name="T20" fmla="*/ 1 w 6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3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9">
              <a:extLst>
                <a:ext uri="{FF2B5EF4-FFF2-40B4-BE49-F238E27FC236}">
                  <a16:creationId xmlns="" xmlns:a16="http://schemas.microsoft.com/office/drawing/2014/main" id="{BB740B6A-689E-4873-B7B5-0841441E5E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0471" y="3090869"/>
              <a:ext cx="3175" cy="4763"/>
            </a:xfrm>
            <a:custGeom>
              <a:avLst/>
              <a:gdLst>
                <a:gd name="T0" fmla="*/ 1 w 2"/>
                <a:gd name="T1" fmla="*/ 6 h 6"/>
                <a:gd name="T2" fmla="*/ 1 w 2"/>
                <a:gd name="T3" fmla="*/ 6 h 6"/>
                <a:gd name="T4" fmla="*/ 2 w 2"/>
                <a:gd name="T5" fmla="*/ 3 h 6"/>
                <a:gd name="T6" fmla="*/ 2 w 2"/>
                <a:gd name="T7" fmla="*/ 2 h 6"/>
                <a:gd name="T8" fmla="*/ 1 w 2"/>
                <a:gd name="T9" fmla="*/ 0 h 6"/>
                <a:gd name="T10" fmla="*/ 1 w 2"/>
                <a:gd name="T11" fmla="*/ 0 h 6"/>
                <a:gd name="T12" fmla="*/ 0 w 2"/>
                <a:gd name="T13" fmla="*/ 2 h 6"/>
                <a:gd name="T14" fmla="*/ 0 w 2"/>
                <a:gd name="T15" fmla="*/ 4 h 6"/>
                <a:gd name="T16" fmla="*/ 0 w 2"/>
                <a:gd name="T17" fmla="*/ 5 h 6"/>
                <a:gd name="T18" fmla="*/ 1 w 2"/>
                <a:gd name="T19" fmla="*/ 6 h 6"/>
                <a:gd name="T20" fmla="*/ 1 w 2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lnTo>
                    <a:pt x="1" y="6"/>
                  </a:lnTo>
                  <a:lnTo>
                    <a:pt x="2" y="3"/>
                  </a:lnTo>
                  <a:lnTo>
                    <a:pt x="2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0">
              <a:extLst>
                <a:ext uri="{FF2B5EF4-FFF2-40B4-BE49-F238E27FC236}">
                  <a16:creationId xmlns="" xmlns:a16="http://schemas.microsoft.com/office/drawing/2014/main" id="{59BCB53E-2129-40F3-9786-FD33F75A2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84" y="3100394"/>
              <a:ext cx="1588" cy="1588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1 h 1"/>
                <a:gd name="T4" fmla="*/ 4 w 4"/>
                <a:gd name="T5" fmla="*/ 0 h 1"/>
                <a:gd name="T6" fmla="*/ 3 w 4"/>
                <a:gd name="T7" fmla="*/ 0 h 1"/>
                <a:gd name="T8" fmla="*/ 0 w 4"/>
                <a:gd name="T9" fmla="*/ 1 h 1"/>
                <a:gd name="T10" fmla="*/ 0 w 4"/>
                <a:gd name="T11" fmla="*/ 1 h 1"/>
                <a:gd name="T12" fmla="*/ 4 w 4"/>
                <a:gd name="T13" fmla="*/ 1 h 1"/>
                <a:gd name="T14" fmla="*/ 4 w 4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1">
              <a:extLst>
                <a:ext uri="{FF2B5EF4-FFF2-40B4-BE49-F238E27FC236}">
                  <a16:creationId xmlns="" xmlns:a16="http://schemas.microsoft.com/office/drawing/2014/main" id="{3B7A3F6C-E810-4117-9B7E-6FBAB26B13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8" y="3136906"/>
              <a:ext cx="1588" cy="1588"/>
            </a:xfrm>
            <a:custGeom>
              <a:avLst/>
              <a:gdLst>
                <a:gd name="T0" fmla="*/ 3 w 3"/>
                <a:gd name="T1" fmla="*/ 1 h 2"/>
                <a:gd name="T2" fmla="*/ 3 w 3"/>
                <a:gd name="T3" fmla="*/ 1 h 2"/>
                <a:gd name="T4" fmla="*/ 3 w 3"/>
                <a:gd name="T5" fmla="*/ 0 h 2"/>
                <a:gd name="T6" fmla="*/ 0 w 3"/>
                <a:gd name="T7" fmla="*/ 1 h 2"/>
                <a:gd name="T8" fmla="*/ 0 w 3"/>
                <a:gd name="T9" fmla="*/ 1 h 2"/>
                <a:gd name="T10" fmla="*/ 0 w 3"/>
                <a:gd name="T11" fmla="*/ 2 h 2"/>
                <a:gd name="T12" fmla="*/ 1 w 3"/>
                <a:gd name="T13" fmla="*/ 2 h 2"/>
                <a:gd name="T14" fmla="*/ 2 w 3"/>
                <a:gd name="T15" fmla="*/ 1 h 2"/>
                <a:gd name="T16" fmla="*/ 3 w 3"/>
                <a:gd name="T17" fmla="*/ 1 h 2"/>
                <a:gd name="T18" fmla="*/ 3 w 3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="" xmlns:a16="http://schemas.microsoft.com/office/drawing/2014/main" id="{496F3B2B-AEA4-4454-AEB8-8BF744002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2508" y="3157544"/>
              <a:ext cx="15875" cy="6350"/>
            </a:xfrm>
            <a:custGeom>
              <a:avLst/>
              <a:gdLst>
                <a:gd name="T0" fmla="*/ 4 w 20"/>
                <a:gd name="T1" fmla="*/ 0 h 6"/>
                <a:gd name="T2" fmla="*/ 4 w 20"/>
                <a:gd name="T3" fmla="*/ 0 h 6"/>
                <a:gd name="T4" fmla="*/ 5 w 20"/>
                <a:gd name="T5" fmla="*/ 1 h 6"/>
                <a:gd name="T6" fmla="*/ 5 w 20"/>
                <a:gd name="T7" fmla="*/ 2 h 6"/>
                <a:gd name="T8" fmla="*/ 5 w 20"/>
                <a:gd name="T9" fmla="*/ 3 h 6"/>
                <a:gd name="T10" fmla="*/ 6 w 20"/>
                <a:gd name="T11" fmla="*/ 4 h 6"/>
                <a:gd name="T12" fmla="*/ 6 w 20"/>
                <a:gd name="T13" fmla="*/ 4 h 6"/>
                <a:gd name="T14" fmla="*/ 3 w 20"/>
                <a:gd name="T15" fmla="*/ 4 h 6"/>
                <a:gd name="T16" fmla="*/ 0 w 20"/>
                <a:gd name="T17" fmla="*/ 3 h 6"/>
                <a:gd name="T18" fmla="*/ 0 w 20"/>
                <a:gd name="T19" fmla="*/ 3 h 6"/>
                <a:gd name="T20" fmla="*/ 0 w 20"/>
                <a:gd name="T21" fmla="*/ 4 h 6"/>
                <a:gd name="T22" fmla="*/ 1 w 20"/>
                <a:gd name="T23" fmla="*/ 5 h 6"/>
                <a:gd name="T24" fmla="*/ 5 w 20"/>
                <a:gd name="T25" fmla="*/ 5 h 6"/>
                <a:gd name="T26" fmla="*/ 7 w 20"/>
                <a:gd name="T27" fmla="*/ 5 h 6"/>
                <a:gd name="T28" fmla="*/ 9 w 20"/>
                <a:gd name="T29" fmla="*/ 5 h 6"/>
                <a:gd name="T30" fmla="*/ 9 w 20"/>
                <a:gd name="T31" fmla="*/ 6 h 6"/>
                <a:gd name="T32" fmla="*/ 9 w 20"/>
                <a:gd name="T33" fmla="*/ 6 h 6"/>
                <a:gd name="T34" fmla="*/ 12 w 20"/>
                <a:gd name="T35" fmla="*/ 5 h 6"/>
                <a:gd name="T36" fmla="*/ 14 w 20"/>
                <a:gd name="T37" fmla="*/ 4 h 6"/>
                <a:gd name="T38" fmla="*/ 20 w 20"/>
                <a:gd name="T39" fmla="*/ 4 h 6"/>
                <a:gd name="T40" fmla="*/ 20 w 20"/>
                <a:gd name="T41" fmla="*/ 4 h 6"/>
                <a:gd name="T42" fmla="*/ 19 w 20"/>
                <a:gd name="T43" fmla="*/ 3 h 6"/>
                <a:gd name="T44" fmla="*/ 18 w 20"/>
                <a:gd name="T45" fmla="*/ 2 h 6"/>
                <a:gd name="T46" fmla="*/ 13 w 20"/>
                <a:gd name="T47" fmla="*/ 0 h 6"/>
                <a:gd name="T48" fmla="*/ 8 w 20"/>
                <a:gd name="T49" fmla="*/ 0 h 6"/>
                <a:gd name="T50" fmla="*/ 4 w 20"/>
                <a:gd name="T51" fmla="*/ 0 h 6"/>
                <a:gd name="T52" fmla="*/ 4 w 20"/>
                <a:gd name="T5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6">
                  <a:moveTo>
                    <a:pt x="4" y="0"/>
                  </a:moveTo>
                  <a:lnTo>
                    <a:pt x="4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3">
              <a:extLst>
                <a:ext uri="{FF2B5EF4-FFF2-40B4-BE49-F238E27FC236}">
                  <a16:creationId xmlns="" xmlns:a16="http://schemas.microsoft.com/office/drawing/2014/main" id="{C0034D01-8DB0-4B84-9026-00168296FA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2983" y="3162306"/>
              <a:ext cx="4763" cy="1588"/>
            </a:xfrm>
            <a:custGeom>
              <a:avLst/>
              <a:gdLst>
                <a:gd name="T0" fmla="*/ 6 w 6"/>
                <a:gd name="T1" fmla="*/ 1 h 2"/>
                <a:gd name="T2" fmla="*/ 6 w 6"/>
                <a:gd name="T3" fmla="*/ 1 h 2"/>
                <a:gd name="T4" fmla="*/ 3 w 6"/>
                <a:gd name="T5" fmla="*/ 0 h 2"/>
                <a:gd name="T6" fmla="*/ 0 w 6"/>
                <a:gd name="T7" fmla="*/ 0 h 2"/>
                <a:gd name="T8" fmla="*/ 0 w 6"/>
                <a:gd name="T9" fmla="*/ 0 h 2"/>
                <a:gd name="T10" fmla="*/ 1 w 6"/>
                <a:gd name="T11" fmla="*/ 1 h 2"/>
                <a:gd name="T12" fmla="*/ 2 w 6"/>
                <a:gd name="T13" fmla="*/ 2 h 2"/>
                <a:gd name="T14" fmla="*/ 4 w 6"/>
                <a:gd name="T15" fmla="*/ 2 h 2"/>
                <a:gd name="T16" fmla="*/ 6 w 6"/>
                <a:gd name="T17" fmla="*/ 1 h 2"/>
                <a:gd name="T18" fmla="*/ 6 w 6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lnTo>
                    <a:pt x="6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="" xmlns:a16="http://schemas.microsoft.com/office/drawing/2014/main" id="{010104A5-66CD-408D-B2F4-66B4B29DB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5208" y="3009906"/>
              <a:ext cx="11113" cy="6350"/>
            </a:xfrm>
            <a:custGeom>
              <a:avLst/>
              <a:gdLst>
                <a:gd name="T0" fmla="*/ 6 w 15"/>
                <a:gd name="T1" fmla="*/ 1 h 8"/>
                <a:gd name="T2" fmla="*/ 6 w 15"/>
                <a:gd name="T3" fmla="*/ 1 h 8"/>
                <a:gd name="T4" fmla="*/ 6 w 15"/>
                <a:gd name="T5" fmla="*/ 2 h 8"/>
                <a:gd name="T6" fmla="*/ 5 w 15"/>
                <a:gd name="T7" fmla="*/ 3 h 8"/>
                <a:gd name="T8" fmla="*/ 0 w 15"/>
                <a:gd name="T9" fmla="*/ 3 h 8"/>
                <a:gd name="T10" fmla="*/ 0 w 15"/>
                <a:gd name="T11" fmla="*/ 3 h 8"/>
                <a:gd name="T12" fmla="*/ 1 w 15"/>
                <a:gd name="T13" fmla="*/ 5 h 8"/>
                <a:gd name="T14" fmla="*/ 3 w 15"/>
                <a:gd name="T15" fmla="*/ 6 h 8"/>
                <a:gd name="T16" fmla="*/ 6 w 15"/>
                <a:gd name="T17" fmla="*/ 8 h 8"/>
                <a:gd name="T18" fmla="*/ 6 w 15"/>
                <a:gd name="T19" fmla="*/ 8 h 8"/>
                <a:gd name="T20" fmla="*/ 12 w 15"/>
                <a:gd name="T21" fmla="*/ 6 h 8"/>
                <a:gd name="T22" fmla="*/ 14 w 15"/>
                <a:gd name="T23" fmla="*/ 3 h 8"/>
                <a:gd name="T24" fmla="*/ 15 w 15"/>
                <a:gd name="T25" fmla="*/ 1 h 8"/>
                <a:gd name="T26" fmla="*/ 15 w 15"/>
                <a:gd name="T27" fmla="*/ 1 h 8"/>
                <a:gd name="T28" fmla="*/ 15 w 15"/>
                <a:gd name="T29" fmla="*/ 0 h 8"/>
                <a:gd name="T30" fmla="*/ 15 w 15"/>
                <a:gd name="T31" fmla="*/ 0 h 8"/>
                <a:gd name="T32" fmla="*/ 15 w 15"/>
                <a:gd name="T33" fmla="*/ 0 h 8"/>
                <a:gd name="T34" fmla="*/ 11 w 15"/>
                <a:gd name="T35" fmla="*/ 0 h 8"/>
                <a:gd name="T36" fmla="*/ 8 w 15"/>
                <a:gd name="T37" fmla="*/ 0 h 8"/>
                <a:gd name="T38" fmla="*/ 6 w 15"/>
                <a:gd name="T39" fmla="*/ 1 h 8"/>
                <a:gd name="T40" fmla="*/ 6 w 15"/>
                <a:gd name="T4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8">
                  <a:moveTo>
                    <a:pt x="6" y="1"/>
                  </a:moveTo>
                  <a:lnTo>
                    <a:pt x="6" y="1"/>
                  </a:lnTo>
                  <a:lnTo>
                    <a:pt x="6" y="2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12" y="6"/>
                  </a:lnTo>
                  <a:lnTo>
                    <a:pt x="14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5">
              <a:extLst>
                <a:ext uri="{FF2B5EF4-FFF2-40B4-BE49-F238E27FC236}">
                  <a16:creationId xmlns="" xmlns:a16="http://schemas.microsoft.com/office/drawing/2014/main" id="{4866879B-747C-4C06-80E5-D5B960477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4896" y="3009906"/>
              <a:ext cx="6350" cy="3175"/>
            </a:xfrm>
            <a:custGeom>
              <a:avLst/>
              <a:gdLst>
                <a:gd name="T0" fmla="*/ 0 w 8"/>
                <a:gd name="T1" fmla="*/ 1 h 3"/>
                <a:gd name="T2" fmla="*/ 0 w 8"/>
                <a:gd name="T3" fmla="*/ 1 h 3"/>
                <a:gd name="T4" fmla="*/ 0 w 8"/>
                <a:gd name="T5" fmla="*/ 2 h 3"/>
                <a:gd name="T6" fmla="*/ 1 w 8"/>
                <a:gd name="T7" fmla="*/ 2 h 3"/>
                <a:gd name="T8" fmla="*/ 3 w 8"/>
                <a:gd name="T9" fmla="*/ 3 h 3"/>
                <a:gd name="T10" fmla="*/ 7 w 8"/>
                <a:gd name="T11" fmla="*/ 2 h 3"/>
                <a:gd name="T12" fmla="*/ 8 w 8"/>
                <a:gd name="T13" fmla="*/ 2 h 3"/>
                <a:gd name="T14" fmla="*/ 8 w 8"/>
                <a:gd name="T15" fmla="*/ 2 h 3"/>
                <a:gd name="T16" fmla="*/ 5 w 8"/>
                <a:gd name="T17" fmla="*/ 0 h 3"/>
                <a:gd name="T18" fmla="*/ 2 w 8"/>
                <a:gd name="T19" fmla="*/ 0 h 3"/>
                <a:gd name="T20" fmla="*/ 0 w 8"/>
                <a:gd name="T21" fmla="*/ 1 h 3"/>
                <a:gd name="T22" fmla="*/ 0 w 8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3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6">
              <a:extLst>
                <a:ext uri="{FF2B5EF4-FFF2-40B4-BE49-F238E27FC236}">
                  <a16:creationId xmlns="" xmlns:a16="http://schemas.microsoft.com/office/drawing/2014/main" id="{70DE7FA1-5FAB-4686-A149-57D7E10B54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4584" y="3017843"/>
              <a:ext cx="4763" cy="3175"/>
            </a:xfrm>
            <a:custGeom>
              <a:avLst/>
              <a:gdLst>
                <a:gd name="T0" fmla="*/ 5 w 5"/>
                <a:gd name="T1" fmla="*/ 3 h 4"/>
                <a:gd name="T2" fmla="*/ 5 w 5"/>
                <a:gd name="T3" fmla="*/ 3 h 4"/>
                <a:gd name="T4" fmla="*/ 5 w 5"/>
                <a:gd name="T5" fmla="*/ 1 h 4"/>
                <a:gd name="T6" fmla="*/ 4 w 5"/>
                <a:gd name="T7" fmla="*/ 0 h 4"/>
                <a:gd name="T8" fmla="*/ 1 w 5"/>
                <a:gd name="T9" fmla="*/ 0 h 4"/>
                <a:gd name="T10" fmla="*/ 1 w 5"/>
                <a:gd name="T11" fmla="*/ 0 h 4"/>
                <a:gd name="T12" fmla="*/ 0 w 5"/>
                <a:gd name="T13" fmla="*/ 3 h 4"/>
                <a:gd name="T14" fmla="*/ 0 w 5"/>
                <a:gd name="T15" fmla="*/ 3 h 4"/>
                <a:gd name="T16" fmla="*/ 1 w 5"/>
                <a:gd name="T17" fmla="*/ 4 h 4"/>
                <a:gd name="T18" fmla="*/ 3 w 5"/>
                <a:gd name="T19" fmla="*/ 4 h 4"/>
                <a:gd name="T20" fmla="*/ 5 w 5"/>
                <a:gd name="T21" fmla="*/ 3 h 4"/>
                <a:gd name="T22" fmla="*/ 5 w 5"/>
                <a:gd name="T2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lnTo>
                    <a:pt x="5" y="3"/>
                  </a:lnTo>
                  <a:lnTo>
                    <a:pt x="5" y="1"/>
                  </a:ln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7">
              <a:extLst>
                <a:ext uri="{FF2B5EF4-FFF2-40B4-BE49-F238E27FC236}">
                  <a16:creationId xmlns="" xmlns:a16="http://schemas.microsoft.com/office/drawing/2014/main" id="{1AF5E6AE-EAFC-4C75-9CD6-8B6805B0CA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8559" y="3027368"/>
              <a:ext cx="20638" cy="7938"/>
            </a:xfrm>
            <a:custGeom>
              <a:avLst/>
              <a:gdLst>
                <a:gd name="T0" fmla="*/ 0 w 25"/>
                <a:gd name="T1" fmla="*/ 6 h 10"/>
                <a:gd name="T2" fmla="*/ 0 w 25"/>
                <a:gd name="T3" fmla="*/ 6 h 10"/>
                <a:gd name="T4" fmla="*/ 2 w 25"/>
                <a:gd name="T5" fmla="*/ 7 h 10"/>
                <a:gd name="T6" fmla="*/ 3 w 25"/>
                <a:gd name="T7" fmla="*/ 8 h 10"/>
                <a:gd name="T8" fmla="*/ 3 w 25"/>
                <a:gd name="T9" fmla="*/ 8 h 10"/>
                <a:gd name="T10" fmla="*/ 2 w 25"/>
                <a:gd name="T11" fmla="*/ 8 h 10"/>
                <a:gd name="T12" fmla="*/ 1 w 25"/>
                <a:gd name="T13" fmla="*/ 8 h 10"/>
                <a:gd name="T14" fmla="*/ 1 w 25"/>
                <a:gd name="T15" fmla="*/ 9 h 10"/>
                <a:gd name="T16" fmla="*/ 1 w 25"/>
                <a:gd name="T17" fmla="*/ 9 h 10"/>
                <a:gd name="T18" fmla="*/ 6 w 25"/>
                <a:gd name="T19" fmla="*/ 10 h 10"/>
                <a:gd name="T20" fmla="*/ 12 w 25"/>
                <a:gd name="T21" fmla="*/ 9 h 10"/>
                <a:gd name="T22" fmla="*/ 21 w 25"/>
                <a:gd name="T23" fmla="*/ 7 h 10"/>
                <a:gd name="T24" fmla="*/ 21 w 25"/>
                <a:gd name="T25" fmla="*/ 7 h 10"/>
                <a:gd name="T26" fmla="*/ 21 w 25"/>
                <a:gd name="T27" fmla="*/ 6 h 10"/>
                <a:gd name="T28" fmla="*/ 23 w 25"/>
                <a:gd name="T29" fmla="*/ 6 h 10"/>
                <a:gd name="T30" fmla="*/ 24 w 25"/>
                <a:gd name="T31" fmla="*/ 4 h 10"/>
                <a:gd name="T32" fmla="*/ 25 w 25"/>
                <a:gd name="T33" fmla="*/ 3 h 10"/>
                <a:gd name="T34" fmla="*/ 25 w 25"/>
                <a:gd name="T35" fmla="*/ 3 h 10"/>
                <a:gd name="T36" fmla="*/ 21 w 25"/>
                <a:gd name="T37" fmla="*/ 3 h 10"/>
                <a:gd name="T38" fmla="*/ 21 w 25"/>
                <a:gd name="T39" fmla="*/ 0 h 10"/>
                <a:gd name="T40" fmla="*/ 21 w 25"/>
                <a:gd name="T41" fmla="*/ 0 h 10"/>
                <a:gd name="T42" fmla="*/ 14 w 25"/>
                <a:gd name="T43" fmla="*/ 1 h 10"/>
                <a:gd name="T44" fmla="*/ 11 w 25"/>
                <a:gd name="T45" fmla="*/ 2 h 10"/>
                <a:gd name="T46" fmla="*/ 8 w 25"/>
                <a:gd name="T47" fmla="*/ 1 h 10"/>
                <a:gd name="T48" fmla="*/ 8 w 25"/>
                <a:gd name="T49" fmla="*/ 1 h 10"/>
                <a:gd name="T50" fmla="*/ 8 w 25"/>
                <a:gd name="T51" fmla="*/ 2 h 10"/>
                <a:gd name="T52" fmla="*/ 8 w 25"/>
                <a:gd name="T53" fmla="*/ 3 h 10"/>
                <a:gd name="T54" fmla="*/ 5 w 25"/>
                <a:gd name="T55" fmla="*/ 4 h 10"/>
                <a:gd name="T56" fmla="*/ 5 w 25"/>
                <a:gd name="T57" fmla="*/ 4 h 10"/>
                <a:gd name="T58" fmla="*/ 5 w 25"/>
                <a:gd name="T59" fmla="*/ 2 h 10"/>
                <a:gd name="T60" fmla="*/ 5 w 25"/>
                <a:gd name="T61" fmla="*/ 1 h 10"/>
                <a:gd name="T62" fmla="*/ 2 w 25"/>
                <a:gd name="T63" fmla="*/ 0 h 10"/>
                <a:gd name="T64" fmla="*/ 2 w 25"/>
                <a:gd name="T65" fmla="*/ 0 h 10"/>
                <a:gd name="T66" fmla="*/ 3 w 25"/>
                <a:gd name="T67" fmla="*/ 1 h 10"/>
                <a:gd name="T68" fmla="*/ 3 w 25"/>
                <a:gd name="T69" fmla="*/ 2 h 10"/>
                <a:gd name="T70" fmla="*/ 3 w 25"/>
                <a:gd name="T71" fmla="*/ 2 h 10"/>
                <a:gd name="T72" fmla="*/ 2 w 25"/>
                <a:gd name="T73" fmla="*/ 2 h 10"/>
                <a:gd name="T74" fmla="*/ 1 w 25"/>
                <a:gd name="T75" fmla="*/ 1 h 10"/>
                <a:gd name="T76" fmla="*/ 1 w 25"/>
                <a:gd name="T77" fmla="*/ 1 h 10"/>
                <a:gd name="T78" fmla="*/ 0 w 25"/>
                <a:gd name="T79" fmla="*/ 2 h 10"/>
                <a:gd name="T80" fmla="*/ 0 w 25"/>
                <a:gd name="T81" fmla="*/ 2 h 10"/>
                <a:gd name="T82" fmla="*/ 1 w 25"/>
                <a:gd name="T83" fmla="*/ 3 h 10"/>
                <a:gd name="T84" fmla="*/ 1 w 25"/>
                <a:gd name="T85" fmla="*/ 3 h 10"/>
                <a:gd name="T86" fmla="*/ 3 w 25"/>
                <a:gd name="T87" fmla="*/ 3 h 10"/>
                <a:gd name="T88" fmla="*/ 3 w 25"/>
                <a:gd name="T89" fmla="*/ 3 h 10"/>
                <a:gd name="T90" fmla="*/ 3 w 25"/>
                <a:gd name="T91" fmla="*/ 3 h 10"/>
                <a:gd name="T92" fmla="*/ 3 w 25"/>
                <a:gd name="T93" fmla="*/ 4 h 10"/>
                <a:gd name="T94" fmla="*/ 2 w 25"/>
                <a:gd name="T95" fmla="*/ 6 h 10"/>
                <a:gd name="T96" fmla="*/ 0 w 25"/>
                <a:gd name="T97" fmla="*/ 6 h 10"/>
                <a:gd name="T98" fmla="*/ 0 w 25"/>
                <a:gd name="T9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" h="10">
                  <a:moveTo>
                    <a:pt x="0" y="6"/>
                  </a:move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6" y="10"/>
                  </a:lnTo>
                  <a:lnTo>
                    <a:pt x="12" y="9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4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1" y="3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8">
              <a:extLst>
                <a:ext uri="{FF2B5EF4-FFF2-40B4-BE49-F238E27FC236}">
                  <a16:creationId xmlns="" xmlns:a16="http://schemas.microsoft.com/office/drawing/2014/main" id="{0482D1E6-51B7-4F61-B4BC-15990F512B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3146" y="3028956"/>
              <a:ext cx="14288" cy="6350"/>
            </a:xfrm>
            <a:custGeom>
              <a:avLst/>
              <a:gdLst>
                <a:gd name="T0" fmla="*/ 15 w 17"/>
                <a:gd name="T1" fmla="*/ 4 h 8"/>
                <a:gd name="T2" fmla="*/ 15 w 17"/>
                <a:gd name="T3" fmla="*/ 4 h 8"/>
                <a:gd name="T4" fmla="*/ 14 w 17"/>
                <a:gd name="T5" fmla="*/ 2 h 8"/>
                <a:gd name="T6" fmla="*/ 11 w 17"/>
                <a:gd name="T7" fmla="*/ 2 h 8"/>
                <a:gd name="T8" fmla="*/ 9 w 17"/>
                <a:gd name="T9" fmla="*/ 2 h 8"/>
                <a:gd name="T10" fmla="*/ 9 w 17"/>
                <a:gd name="T11" fmla="*/ 0 h 8"/>
                <a:gd name="T12" fmla="*/ 9 w 17"/>
                <a:gd name="T13" fmla="*/ 0 h 8"/>
                <a:gd name="T14" fmla="*/ 7 w 17"/>
                <a:gd name="T15" fmla="*/ 1 h 8"/>
                <a:gd name="T16" fmla="*/ 4 w 17"/>
                <a:gd name="T17" fmla="*/ 4 h 8"/>
                <a:gd name="T18" fmla="*/ 0 w 17"/>
                <a:gd name="T19" fmla="*/ 7 h 8"/>
                <a:gd name="T20" fmla="*/ 0 w 17"/>
                <a:gd name="T21" fmla="*/ 7 h 8"/>
                <a:gd name="T22" fmla="*/ 2 w 17"/>
                <a:gd name="T23" fmla="*/ 8 h 8"/>
                <a:gd name="T24" fmla="*/ 3 w 17"/>
                <a:gd name="T25" fmla="*/ 8 h 8"/>
                <a:gd name="T26" fmla="*/ 3 w 17"/>
                <a:gd name="T27" fmla="*/ 8 h 8"/>
                <a:gd name="T28" fmla="*/ 7 w 17"/>
                <a:gd name="T29" fmla="*/ 7 h 8"/>
                <a:gd name="T30" fmla="*/ 10 w 17"/>
                <a:gd name="T31" fmla="*/ 7 h 8"/>
                <a:gd name="T32" fmla="*/ 17 w 17"/>
                <a:gd name="T33" fmla="*/ 7 h 8"/>
                <a:gd name="T34" fmla="*/ 17 w 17"/>
                <a:gd name="T35" fmla="*/ 7 h 8"/>
                <a:gd name="T36" fmla="*/ 16 w 17"/>
                <a:gd name="T37" fmla="*/ 7 h 8"/>
                <a:gd name="T38" fmla="*/ 15 w 17"/>
                <a:gd name="T39" fmla="*/ 6 h 8"/>
                <a:gd name="T40" fmla="*/ 14 w 17"/>
                <a:gd name="T41" fmla="*/ 6 h 8"/>
                <a:gd name="T42" fmla="*/ 15 w 17"/>
                <a:gd name="T43" fmla="*/ 4 h 8"/>
                <a:gd name="T44" fmla="*/ 15 w 17"/>
                <a:gd name="T4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lnTo>
                    <a:pt x="15" y="4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5" y="4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9">
              <a:extLst>
                <a:ext uri="{FF2B5EF4-FFF2-40B4-BE49-F238E27FC236}">
                  <a16:creationId xmlns="" xmlns:a16="http://schemas.microsoft.com/office/drawing/2014/main" id="{22395F7B-6901-477A-91C2-D7F0CDF3DF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8" y="3036893"/>
              <a:ext cx="4763" cy="1588"/>
            </a:xfrm>
            <a:custGeom>
              <a:avLst/>
              <a:gdLst>
                <a:gd name="T0" fmla="*/ 0 w 7"/>
                <a:gd name="T1" fmla="*/ 3 h 3"/>
                <a:gd name="T2" fmla="*/ 0 w 7"/>
                <a:gd name="T3" fmla="*/ 3 h 3"/>
                <a:gd name="T4" fmla="*/ 5 w 7"/>
                <a:gd name="T5" fmla="*/ 3 h 3"/>
                <a:gd name="T6" fmla="*/ 6 w 7"/>
                <a:gd name="T7" fmla="*/ 3 h 3"/>
                <a:gd name="T8" fmla="*/ 7 w 7"/>
                <a:gd name="T9" fmla="*/ 0 h 3"/>
                <a:gd name="T10" fmla="*/ 7 w 7"/>
                <a:gd name="T11" fmla="*/ 0 h 3"/>
                <a:gd name="T12" fmla="*/ 5 w 7"/>
                <a:gd name="T13" fmla="*/ 0 h 3"/>
                <a:gd name="T14" fmla="*/ 4 w 7"/>
                <a:gd name="T15" fmla="*/ 0 h 3"/>
                <a:gd name="T16" fmla="*/ 0 w 7"/>
                <a:gd name="T17" fmla="*/ 3 h 3"/>
                <a:gd name="T18" fmla="*/ 0 w 7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0">
              <a:extLst>
                <a:ext uri="{FF2B5EF4-FFF2-40B4-BE49-F238E27FC236}">
                  <a16:creationId xmlns="" xmlns:a16="http://schemas.microsoft.com/office/drawing/2014/main" id="{3C83FB83-E5D7-4A4F-ADB0-1171521C5D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9196" y="3055943"/>
              <a:ext cx="11113" cy="11113"/>
            </a:xfrm>
            <a:custGeom>
              <a:avLst/>
              <a:gdLst>
                <a:gd name="T0" fmla="*/ 12 w 14"/>
                <a:gd name="T1" fmla="*/ 4 h 12"/>
                <a:gd name="T2" fmla="*/ 12 w 14"/>
                <a:gd name="T3" fmla="*/ 4 h 12"/>
                <a:gd name="T4" fmla="*/ 14 w 14"/>
                <a:gd name="T5" fmla="*/ 3 h 12"/>
                <a:gd name="T6" fmla="*/ 14 w 14"/>
                <a:gd name="T7" fmla="*/ 3 h 12"/>
                <a:gd name="T8" fmla="*/ 14 w 14"/>
                <a:gd name="T9" fmla="*/ 2 h 12"/>
                <a:gd name="T10" fmla="*/ 13 w 14"/>
                <a:gd name="T11" fmla="*/ 1 h 12"/>
                <a:gd name="T12" fmla="*/ 9 w 14"/>
                <a:gd name="T13" fmla="*/ 0 h 12"/>
                <a:gd name="T14" fmla="*/ 9 w 14"/>
                <a:gd name="T15" fmla="*/ 0 h 12"/>
                <a:gd name="T16" fmla="*/ 7 w 14"/>
                <a:gd name="T17" fmla="*/ 2 h 12"/>
                <a:gd name="T18" fmla="*/ 6 w 14"/>
                <a:gd name="T19" fmla="*/ 3 h 12"/>
                <a:gd name="T20" fmla="*/ 6 w 14"/>
                <a:gd name="T21" fmla="*/ 3 h 12"/>
                <a:gd name="T22" fmla="*/ 1 w 14"/>
                <a:gd name="T23" fmla="*/ 3 h 12"/>
                <a:gd name="T24" fmla="*/ 1 w 14"/>
                <a:gd name="T25" fmla="*/ 3 h 12"/>
                <a:gd name="T26" fmla="*/ 1 w 14"/>
                <a:gd name="T27" fmla="*/ 4 h 12"/>
                <a:gd name="T28" fmla="*/ 1 w 14"/>
                <a:gd name="T29" fmla="*/ 5 h 12"/>
                <a:gd name="T30" fmla="*/ 1 w 14"/>
                <a:gd name="T31" fmla="*/ 7 h 12"/>
                <a:gd name="T32" fmla="*/ 1 w 14"/>
                <a:gd name="T33" fmla="*/ 7 h 12"/>
                <a:gd name="T34" fmla="*/ 1 w 14"/>
                <a:gd name="T35" fmla="*/ 7 h 12"/>
                <a:gd name="T36" fmla="*/ 1 w 14"/>
                <a:gd name="T37" fmla="*/ 7 h 12"/>
                <a:gd name="T38" fmla="*/ 2 w 14"/>
                <a:gd name="T39" fmla="*/ 7 h 12"/>
                <a:gd name="T40" fmla="*/ 3 w 14"/>
                <a:gd name="T41" fmla="*/ 8 h 12"/>
                <a:gd name="T42" fmla="*/ 3 w 14"/>
                <a:gd name="T43" fmla="*/ 8 h 12"/>
                <a:gd name="T44" fmla="*/ 0 w 14"/>
                <a:gd name="T45" fmla="*/ 12 h 12"/>
                <a:gd name="T46" fmla="*/ 0 w 14"/>
                <a:gd name="T47" fmla="*/ 12 h 12"/>
                <a:gd name="T48" fmla="*/ 3 w 14"/>
                <a:gd name="T49" fmla="*/ 12 h 12"/>
                <a:gd name="T50" fmla="*/ 8 w 14"/>
                <a:gd name="T51" fmla="*/ 11 h 12"/>
                <a:gd name="T52" fmla="*/ 10 w 14"/>
                <a:gd name="T53" fmla="*/ 11 h 12"/>
                <a:gd name="T54" fmla="*/ 12 w 14"/>
                <a:gd name="T55" fmla="*/ 9 h 12"/>
                <a:gd name="T56" fmla="*/ 12 w 14"/>
                <a:gd name="T57" fmla="*/ 8 h 12"/>
                <a:gd name="T58" fmla="*/ 12 w 14"/>
                <a:gd name="T59" fmla="*/ 4 h 12"/>
                <a:gd name="T60" fmla="*/ 12 w 14"/>
                <a:gd name="T6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12">
                  <a:moveTo>
                    <a:pt x="12" y="4"/>
                  </a:moveTo>
                  <a:lnTo>
                    <a:pt x="12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1">
              <a:extLst>
                <a:ext uri="{FF2B5EF4-FFF2-40B4-BE49-F238E27FC236}">
                  <a16:creationId xmlns="" xmlns:a16="http://schemas.microsoft.com/office/drawing/2014/main" id="{B8929DCF-F7E4-4D6D-9FEA-2A0524E325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8696" y="3149606"/>
              <a:ext cx="25400" cy="7938"/>
            </a:xfrm>
            <a:custGeom>
              <a:avLst/>
              <a:gdLst>
                <a:gd name="T0" fmla="*/ 0 w 32"/>
                <a:gd name="T1" fmla="*/ 5 h 12"/>
                <a:gd name="T2" fmla="*/ 0 w 32"/>
                <a:gd name="T3" fmla="*/ 5 h 12"/>
                <a:gd name="T4" fmla="*/ 2 w 32"/>
                <a:gd name="T5" fmla="*/ 3 h 12"/>
                <a:gd name="T6" fmla="*/ 5 w 32"/>
                <a:gd name="T7" fmla="*/ 2 h 12"/>
                <a:gd name="T8" fmla="*/ 7 w 32"/>
                <a:gd name="T9" fmla="*/ 1 h 12"/>
                <a:gd name="T10" fmla="*/ 9 w 32"/>
                <a:gd name="T11" fmla="*/ 1 h 12"/>
                <a:gd name="T12" fmla="*/ 9 w 32"/>
                <a:gd name="T13" fmla="*/ 1 h 12"/>
                <a:gd name="T14" fmla="*/ 11 w 32"/>
                <a:gd name="T15" fmla="*/ 2 h 12"/>
                <a:gd name="T16" fmla="*/ 13 w 32"/>
                <a:gd name="T17" fmla="*/ 3 h 12"/>
                <a:gd name="T18" fmla="*/ 19 w 32"/>
                <a:gd name="T19" fmla="*/ 5 h 12"/>
                <a:gd name="T20" fmla="*/ 19 w 32"/>
                <a:gd name="T21" fmla="*/ 5 h 12"/>
                <a:gd name="T22" fmla="*/ 20 w 32"/>
                <a:gd name="T23" fmla="*/ 7 h 12"/>
                <a:gd name="T24" fmla="*/ 20 w 32"/>
                <a:gd name="T25" fmla="*/ 8 h 12"/>
                <a:gd name="T26" fmla="*/ 23 w 32"/>
                <a:gd name="T27" fmla="*/ 9 h 12"/>
                <a:gd name="T28" fmla="*/ 23 w 32"/>
                <a:gd name="T29" fmla="*/ 9 h 12"/>
                <a:gd name="T30" fmla="*/ 22 w 32"/>
                <a:gd name="T31" fmla="*/ 10 h 12"/>
                <a:gd name="T32" fmla="*/ 21 w 32"/>
                <a:gd name="T33" fmla="*/ 12 h 12"/>
                <a:gd name="T34" fmla="*/ 21 w 32"/>
                <a:gd name="T35" fmla="*/ 12 h 12"/>
                <a:gd name="T36" fmla="*/ 28 w 32"/>
                <a:gd name="T37" fmla="*/ 12 h 12"/>
                <a:gd name="T38" fmla="*/ 31 w 32"/>
                <a:gd name="T39" fmla="*/ 10 h 12"/>
                <a:gd name="T40" fmla="*/ 32 w 32"/>
                <a:gd name="T41" fmla="*/ 9 h 12"/>
                <a:gd name="T42" fmla="*/ 32 w 32"/>
                <a:gd name="T43" fmla="*/ 9 h 12"/>
                <a:gd name="T44" fmla="*/ 25 w 32"/>
                <a:gd name="T45" fmla="*/ 5 h 12"/>
                <a:gd name="T46" fmla="*/ 16 w 32"/>
                <a:gd name="T47" fmla="*/ 1 h 12"/>
                <a:gd name="T48" fmla="*/ 12 w 32"/>
                <a:gd name="T49" fmla="*/ 0 h 12"/>
                <a:gd name="T50" fmla="*/ 7 w 32"/>
                <a:gd name="T51" fmla="*/ 0 h 12"/>
                <a:gd name="T52" fmla="*/ 4 w 32"/>
                <a:gd name="T53" fmla="*/ 1 h 12"/>
                <a:gd name="T54" fmla="*/ 0 w 32"/>
                <a:gd name="T55" fmla="*/ 5 h 12"/>
                <a:gd name="T56" fmla="*/ 0 w 32"/>
                <a:gd name="T5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" h="12">
                  <a:moveTo>
                    <a:pt x="0" y="5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8" y="12"/>
                  </a:lnTo>
                  <a:lnTo>
                    <a:pt x="31" y="10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25" y="5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2">
              <a:extLst>
                <a:ext uri="{FF2B5EF4-FFF2-40B4-BE49-F238E27FC236}">
                  <a16:creationId xmlns="" xmlns:a16="http://schemas.microsoft.com/office/drawing/2014/main" id="{43C8E9A3-9456-49F5-B616-4DAF7FD8D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1558" y="3162306"/>
              <a:ext cx="3175" cy="1588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0 w 5"/>
                <a:gd name="T5" fmla="*/ 2 h 2"/>
                <a:gd name="T6" fmla="*/ 3 w 5"/>
                <a:gd name="T7" fmla="*/ 2 h 2"/>
                <a:gd name="T8" fmla="*/ 4 w 5"/>
                <a:gd name="T9" fmla="*/ 1 h 2"/>
                <a:gd name="T10" fmla="*/ 5 w 5"/>
                <a:gd name="T11" fmla="*/ 0 h 2"/>
                <a:gd name="T12" fmla="*/ 5 w 5"/>
                <a:gd name="T13" fmla="*/ 0 h 2"/>
                <a:gd name="T14" fmla="*/ 1 w 5"/>
                <a:gd name="T15" fmla="*/ 0 h 2"/>
                <a:gd name="T16" fmla="*/ 0 w 5"/>
                <a:gd name="T17" fmla="*/ 0 h 2"/>
                <a:gd name="T18" fmla="*/ 0 w 5"/>
                <a:gd name="T19" fmla="*/ 1 h 2"/>
                <a:gd name="T20" fmla="*/ 0 w 5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3">
              <a:extLst>
                <a:ext uri="{FF2B5EF4-FFF2-40B4-BE49-F238E27FC236}">
                  <a16:creationId xmlns="" xmlns:a16="http://schemas.microsoft.com/office/drawing/2014/main" id="{2F6C432F-03F9-460D-8458-B1E51A36AF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4883" y="3214694"/>
              <a:ext cx="3175" cy="3175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2 w 4"/>
                <a:gd name="T5" fmla="*/ 2 h 5"/>
                <a:gd name="T6" fmla="*/ 2 w 4"/>
                <a:gd name="T7" fmla="*/ 5 h 5"/>
                <a:gd name="T8" fmla="*/ 2 w 4"/>
                <a:gd name="T9" fmla="*/ 5 h 5"/>
                <a:gd name="T10" fmla="*/ 3 w 4"/>
                <a:gd name="T11" fmla="*/ 5 h 5"/>
                <a:gd name="T12" fmla="*/ 3 w 4"/>
                <a:gd name="T13" fmla="*/ 3 h 5"/>
                <a:gd name="T14" fmla="*/ 4 w 4"/>
                <a:gd name="T15" fmla="*/ 2 h 5"/>
                <a:gd name="T16" fmla="*/ 4 w 4"/>
                <a:gd name="T17" fmla="*/ 1 h 5"/>
                <a:gd name="T18" fmla="*/ 4 w 4"/>
                <a:gd name="T19" fmla="*/ 1 h 5"/>
                <a:gd name="T20" fmla="*/ 3 w 4"/>
                <a:gd name="T21" fmla="*/ 1 h 5"/>
                <a:gd name="T22" fmla="*/ 3 w 4"/>
                <a:gd name="T23" fmla="*/ 0 h 5"/>
                <a:gd name="T24" fmla="*/ 2 w 4"/>
                <a:gd name="T25" fmla="*/ 0 h 5"/>
                <a:gd name="T26" fmla="*/ 0 w 4"/>
                <a:gd name="T27" fmla="*/ 0 h 5"/>
                <a:gd name="T28" fmla="*/ 0 w 4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4">
              <a:extLst>
                <a:ext uri="{FF2B5EF4-FFF2-40B4-BE49-F238E27FC236}">
                  <a16:creationId xmlns="" xmlns:a16="http://schemas.microsoft.com/office/drawing/2014/main" id="{072510BA-DD33-40B8-B56F-E512421C77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64233" y="2951168"/>
              <a:ext cx="439738" cy="554039"/>
            </a:xfrm>
            <a:custGeom>
              <a:avLst/>
              <a:gdLst>
                <a:gd name="T0" fmla="*/ 82 w 553"/>
                <a:gd name="T1" fmla="*/ 71 h 698"/>
                <a:gd name="T2" fmla="*/ 126 w 553"/>
                <a:gd name="T3" fmla="*/ 648 h 698"/>
                <a:gd name="T4" fmla="*/ 337 w 553"/>
                <a:gd name="T5" fmla="*/ 562 h 698"/>
                <a:gd name="T6" fmla="*/ 451 w 553"/>
                <a:gd name="T7" fmla="*/ 654 h 698"/>
                <a:gd name="T8" fmla="*/ 425 w 553"/>
                <a:gd name="T9" fmla="*/ 625 h 698"/>
                <a:gd name="T10" fmla="*/ 34 w 553"/>
                <a:gd name="T11" fmla="*/ 383 h 698"/>
                <a:gd name="T12" fmla="*/ 30 w 553"/>
                <a:gd name="T13" fmla="*/ 273 h 698"/>
                <a:gd name="T14" fmla="*/ 194 w 553"/>
                <a:gd name="T15" fmla="*/ 301 h 698"/>
                <a:gd name="T16" fmla="*/ 230 w 553"/>
                <a:gd name="T17" fmla="*/ 457 h 698"/>
                <a:gd name="T18" fmla="*/ 239 w 553"/>
                <a:gd name="T19" fmla="*/ 495 h 698"/>
                <a:gd name="T20" fmla="*/ 243 w 553"/>
                <a:gd name="T21" fmla="*/ 514 h 698"/>
                <a:gd name="T22" fmla="*/ 96 w 553"/>
                <a:gd name="T23" fmla="*/ 128 h 698"/>
                <a:gd name="T24" fmla="*/ 101 w 553"/>
                <a:gd name="T25" fmla="*/ 145 h 698"/>
                <a:gd name="T26" fmla="*/ 98 w 553"/>
                <a:gd name="T27" fmla="*/ 239 h 698"/>
                <a:gd name="T28" fmla="*/ 114 w 553"/>
                <a:gd name="T29" fmla="*/ 250 h 698"/>
                <a:gd name="T30" fmla="*/ 218 w 553"/>
                <a:gd name="T31" fmla="*/ 301 h 698"/>
                <a:gd name="T32" fmla="*/ 99 w 553"/>
                <a:gd name="T33" fmla="*/ 131 h 698"/>
                <a:gd name="T34" fmla="*/ 99 w 553"/>
                <a:gd name="T35" fmla="*/ 133 h 698"/>
                <a:gd name="T36" fmla="*/ 98 w 553"/>
                <a:gd name="T37" fmla="*/ 129 h 698"/>
                <a:gd name="T38" fmla="*/ 104 w 553"/>
                <a:gd name="T39" fmla="*/ 160 h 698"/>
                <a:gd name="T40" fmla="*/ 262 w 553"/>
                <a:gd name="T41" fmla="*/ 510 h 698"/>
                <a:gd name="T42" fmla="*/ 279 w 553"/>
                <a:gd name="T43" fmla="*/ 467 h 698"/>
                <a:gd name="T44" fmla="*/ 321 w 553"/>
                <a:gd name="T45" fmla="*/ 407 h 698"/>
                <a:gd name="T46" fmla="*/ 301 w 553"/>
                <a:gd name="T47" fmla="*/ 339 h 698"/>
                <a:gd name="T48" fmla="*/ 262 w 553"/>
                <a:gd name="T49" fmla="*/ 310 h 698"/>
                <a:gd name="T50" fmla="*/ 219 w 553"/>
                <a:gd name="T51" fmla="*/ 290 h 698"/>
                <a:gd name="T52" fmla="*/ 171 w 553"/>
                <a:gd name="T53" fmla="*/ 255 h 698"/>
                <a:gd name="T54" fmla="*/ 194 w 553"/>
                <a:gd name="T55" fmla="*/ 242 h 698"/>
                <a:gd name="T56" fmla="*/ 243 w 553"/>
                <a:gd name="T57" fmla="*/ 182 h 698"/>
                <a:gd name="T58" fmla="*/ 251 w 553"/>
                <a:gd name="T59" fmla="*/ 158 h 698"/>
                <a:gd name="T60" fmla="*/ 288 w 553"/>
                <a:gd name="T61" fmla="*/ 130 h 698"/>
                <a:gd name="T62" fmla="*/ 235 w 553"/>
                <a:gd name="T63" fmla="*/ 144 h 698"/>
                <a:gd name="T64" fmla="*/ 225 w 553"/>
                <a:gd name="T65" fmla="*/ 105 h 698"/>
                <a:gd name="T66" fmla="*/ 277 w 553"/>
                <a:gd name="T67" fmla="*/ 88 h 698"/>
                <a:gd name="T68" fmla="*/ 284 w 553"/>
                <a:gd name="T69" fmla="*/ 106 h 698"/>
                <a:gd name="T70" fmla="*/ 299 w 553"/>
                <a:gd name="T71" fmla="*/ 89 h 698"/>
                <a:gd name="T72" fmla="*/ 273 w 553"/>
                <a:gd name="T73" fmla="*/ 75 h 698"/>
                <a:gd name="T74" fmla="*/ 246 w 553"/>
                <a:gd name="T75" fmla="*/ 85 h 698"/>
                <a:gd name="T76" fmla="*/ 211 w 553"/>
                <a:gd name="T77" fmla="*/ 92 h 698"/>
                <a:gd name="T78" fmla="*/ 166 w 553"/>
                <a:gd name="T79" fmla="*/ 86 h 698"/>
                <a:gd name="T80" fmla="*/ 308 w 553"/>
                <a:gd name="T81" fmla="*/ 24 h 698"/>
                <a:gd name="T82" fmla="*/ 330 w 553"/>
                <a:gd name="T83" fmla="*/ 51 h 698"/>
                <a:gd name="T84" fmla="*/ 280 w 553"/>
                <a:gd name="T85" fmla="*/ 66 h 698"/>
                <a:gd name="T86" fmla="*/ 334 w 553"/>
                <a:gd name="T87" fmla="*/ 54 h 698"/>
                <a:gd name="T88" fmla="*/ 333 w 553"/>
                <a:gd name="T89" fmla="*/ 73 h 698"/>
                <a:gd name="T90" fmla="*/ 356 w 553"/>
                <a:gd name="T91" fmla="*/ 101 h 698"/>
                <a:gd name="T92" fmla="*/ 408 w 553"/>
                <a:gd name="T93" fmla="*/ 78 h 698"/>
                <a:gd name="T94" fmla="*/ 494 w 553"/>
                <a:gd name="T95" fmla="*/ 131 h 698"/>
                <a:gd name="T96" fmla="*/ 455 w 553"/>
                <a:gd name="T97" fmla="*/ 152 h 698"/>
                <a:gd name="T98" fmla="*/ 452 w 553"/>
                <a:gd name="T99" fmla="*/ 186 h 698"/>
                <a:gd name="T100" fmla="*/ 502 w 553"/>
                <a:gd name="T101" fmla="*/ 187 h 698"/>
                <a:gd name="T102" fmla="*/ 512 w 553"/>
                <a:gd name="T103" fmla="*/ 196 h 698"/>
                <a:gd name="T104" fmla="*/ 527 w 553"/>
                <a:gd name="T105" fmla="*/ 190 h 698"/>
                <a:gd name="T106" fmla="*/ 482 w 553"/>
                <a:gd name="T107" fmla="*/ 205 h 698"/>
                <a:gd name="T108" fmla="*/ 393 w 553"/>
                <a:gd name="T109" fmla="*/ 255 h 698"/>
                <a:gd name="T110" fmla="*/ 476 w 553"/>
                <a:gd name="T111" fmla="*/ 330 h 698"/>
                <a:gd name="T112" fmla="*/ 168 w 553"/>
                <a:gd name="T113" fmla="*/ 98 h 698"/>
                <a:gd name="T114" fmla="*/ 182 w 553"/>
                <a:gd name="T115" fmla="*/ 145 h 698"/>
                <a:gd name="T116" fmla="*/ 217 w 553"/>
                <a:gd name="T117" fmla="*/ 172 h 698"/>
                <a:gd name="T118" fmla="*/ 210 w 553"/>
                <a:gd name="T119" fmla="*/ 165 h 698"/>
                <a:gd name="T120" fmla="*/ 285 w 553"/>
                <a:gd name="T121" fmla="*/ 98 h 698"/>
                <a:gd name="T122" fmla="*/ 291 w 553"/>
                <a:gd name="T123" fmla="*/ 84 h 698"/>
                <a:gd name="T124" fmla="*/ 297 w 553"/>
                <a:gd name="T125" fmla="*/ 5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3" h="698">
                  <a:moveTo>
                    <a:pt x="553" y="273"/>
                  </a:moveTo>
                  <a:lnTo>
                    <a:pt x="553" y="273"/>
                  </a:lnTo>
                  <a:lnTo>
                    <a:pt x="552" y="247"/>
                  </a:lnTo>
                  <a:lnTo>
                    <a:pt x="549" y="221"/>
                  </a:lnTo>
                  <a:lnTo>
                    <a:pt x="542" y="196"/>
                  </a:lnTo>
                  <a:lnTo>
                    <a:pt x="534" y="172"/>
                  </a:lnTo>
                  <a:lnTo>
                    <a:pt x="522" y="149"/>
                  </a:lnTo>
                  <a:lnTo>
                    <a:pt x="509" y="128"/>
                  </a:lnTo>
                  <a:lnTo>
                    <a:pt x="493" y="107"/>
                  </a:lnTo>
                  <a:lnTo>
                    <a:pt x="477" y="89"/>
                  </a:lnTo>
                  <a:lnTo>
                    <a:pt x="459" y="71"/>
                  </a:lnTo>
                  <a:lnTo>
                    <a:pt x="438" y="56"/>
                  </a:lnTo>
                  <a:lnTo>
                    <a:pt x="417" y="44"/>
                  </a:lnTo>
                  <a:lnTo>
                    <a:pt x="394" y="32"/>
                  </a:lnTo>
                  <a:lnTo>
                    <a:pt x="370" y="24"/>
                  </a:lnTo>
                  <a:lnTo>
                    <a:pt x="345" y="17"/>
                  </a:lnTo>
                  <a:lnTo>
                    <a:pt x="319" y="14"/>
                  </a:lnTo>
                  <a:lnTo>
                    <a:pt x="292" y="13"/>
                  </a:lnTo>
                  <a:lnTo>
                    <a:pt x="292" y="13"/>
                  </a:lnTo>
                  <a:lnTo>
                    <a:pt x="278" y="13"/>
                  </a:lnTo>
                  <a:lnTo>
                    <a:pt x="264" y="14"/>
                  </a:lnTo>
                  <a:lnTo>
                    <a:pt x="250" y="15"/>
                  </a:lnTo>
                  <a:lnTo>
                    <a:pt x="238" y="18"/>
                  </a:lnTo>
                  <a:lnTo>
                    <a:pt x="224" y="21"/>
                  </a:lnTo>
                  <a:lnTo>
                    <a:pt x="211" y="25"/>
                  </a:lnTo>
                  <a:lnTo>
                    <a:pt x="186" y="35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1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2" y="3"/>
                  </a:lnTo>
                  <a:lnTo>
                    <a:pt x="162" y="6"/>
                  </a:lnTo>
                  <a:lnTo>
                    <a:pt x="162" y="7"/>
                  </a:lnTo>
                  <a:lnTo>
                    <a:pt x="164" y="12"/>
                  </a:lnTo>
                  <a:lnTo>
                    <a:pt x="164" y="12"/>
                  </a:lnTo>
                  <a:lnTo>
                    <a:pt x="145" y="21"/>
                  </a:lnTo>
                  <a:lnTo>
                    <a:pt x="128" y="32"/>
                  </a:lnTo>
                  <a:lnTo>
                    <a:pt x="112" y="44"/>
                  </a:lnTo>
                  <a:lnTo>
                    <a:pt x="96" y="58"/>
                  </a:lnTo>
                  <a:lnTo>
                    <a:pt x="82" y="71"/>
                  </a:lnTo>
                  <a:lnTo>
                    <a:pt x="68" y="86"/>
                  </a:lnTo>
                  <a:lnTo>
                    <a:pt x="56" y="103"/>
                  </a:lnTo>
                  <a:lnTo>
                    <a:pt x="45" y="120"/>
                  </a:lnTo>
                  <a:lnTo>
                    <a:pt x="35" y="137"/>
                  </a:lnTo>
                  <a:lnTo>
                    <a:pt x="26" y="154"/>
                  </a:lnTo>
                  <a:lnTo>
                    <a:pt x="18" y="174"/>
                  </a:lnTo>
                  <a:lnTo>
                    <a:pt x="12" y="192"/>
                  </a:lnTo>
                  <a:lnTo>
                    <a:pt x="7" y="212"/>
                  </a:lnTo>
                  <a:lnTo>
                    <a:pt x="4" y="233"/>
                  </a:lnTo>
                  <a:lnTo>
                    <a:pt x="2" y="25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0" y="288"/>
                  </a:lnTo>
                  <a:lnTo>
                    <a:pt x="2" y="302"/>
                  </a:lnTo>
                  <a:lnTo>
                    <a:pt x="6" y="330"/>
                  </a:lnTo>
                  <a:lnTo>
                    <a:pt x="12" y="356"/>
                  </a:lnTo>
                  <a:lnTo>
                    <a:pt x="21" y="383"/>
                  </a:lnTo>
                  <a:lnTo>
                    <a:pt x="33" y="407"/>
                  </a:lnTo>
                  <a:lnTo>
                    <a:pt x="45" y="430"/>
                  </a:lnTo>
                  <a:lnTo>
                    <a:pt x="61" y="452"/>
                  </a:lnTo>
                  <a:lnTo>
                    <a:pt x="79" y="472"/>
                  </a:lnTo>
                  <a:lnTo>
                    <a:pt x="97" y="491"/>
                  </a:lnTo>
                  <a:lnTo>
                    <a:pt x="118" y="508"/>
                  </a:lnTo>
                  <a:lnTo>
                    <a:pt x="140" y="523"/>
                  </a:lnTo>
                  <a:lnTo>
                    <a:pt x="164" y="536"/>
                  </a:lnTo>
                  <a:lnTo>
                    <a:pt x="188" y="546"/>
                  </a:lnTo>
                  <a:lnTo>
                    <a:pt x="215" y="555"/>
                  </a:lnTo>
                  <a:lnTo>
                    <a:pt x="241" y="561"/>
                  </a:lnTo>
                  <a:lnTo>
                    <a:pt x="269" y="565"/>
                  </a:lnTo>
                  <a:lnTo>
                    <a:pt x="272" y="596"/>
                  </a:lnTo>
                  <a:lnTo>
                    <a:pt x="272" y="596"/>
                  </a:lnTo>
                  <a:lnTo>
                    <a:pt x="236" y="599"/>
                  </a:lnTo>
                  <a:lnTo>
                    <a:pt x="203" y="604"/>
                  </a:lnTo>
                  <a:lnTo>
                    <a:pt x="188" y="607"/>
                  </a:lnTo>
                  <a:lnTo>
                    <a:pt x="174" y="611"/>
                  </a:lnTo>
                  <a:lnTo>
                    <a:pt x="162" y="614"/>
                  </a:lnTo>
                  <a:lnTo>
                    <a:pt x="151" y="619"/>
                  </a:lnTo>
                  <a:lnTo>
                    <a:pt x="151" y="619"/>
                  </a:lnTo>
                  <a:lnTo>
                    <a:pt x="141" y="626"/>
                  </a:lnTo>
                  <a:lnTo>
                    <a:pt x="133" y="633"/>
                  </a:lnTo>
                  <a:lnTo>
                    <a:pt x="129" y="636"/>
                  </a:lnTo>
                  <a:lnTo>
                    <a:pt x="128" y="639"/>
                  </a:lnTo>
                  <a:lnTo>
                    <a:pt x="127" y="643"/>
                  </a:lnTo>
                  <a:lnTo>
                    <a:pt x="126" y="648"/>
                  </a:lnTo>
                  <a:lnTo>
                    <a:pt x="126" y="648"/>
                  </a:lnTo>
                  <a:lnTo>
                    <a:pt x="127" y="653"/>
                  </a:lnTo>
                  <a:lnTo>
                    <a:pt x="130" y="659"/>
                  </a:lnTo>
                  <a:lnTo>
                    <a:pt x="135" y="664"/>
                  </a:lnTo>
                  <a:lnTo>
                    <a:pt x="141" y="669"/>
                  </a:lnTo>
                  <a:lnTo>
                    <a:pt x="149" y="674"/>
                  </a:lnTo>
                  <a:lnTo>
                    <a:pt x="158" y="678"/>
                  </a:lnTo>
                  <a:lnTo>
                    <a:pt x="168" y="682"/>
                  </a:lnTo>
                  <a:lnTo>
                    <a:pt x="180" y="686"/>
                  </a:lnTo>
                  <a:lnTo>
                    <a:pt x="206" y="691"/>
                  </a:lnTo>
                  <a:lnTo>
                    <a:pt x="234" y="695"/>
                  </a:lnTo>
                  <a:lnTo>
                    <a:pt x="265" y="697"/>
                  </a:lnTo>
                  <a:lnTo>
                    <a:pt x="296" y="698"/>
                  </a:lnTo>
                  <a:lnTo>
                    <a:pt x="296" y="698"/>
                  </a:lnTo>
                  <a:lnTo>
                    <a:pt x="326" y="697"/>
                  </a:lnTo>
                  <a:lnTo>
                    <a:pt x="357" y="695"/>
                  </a:lnTo>
                  <a:lnTo>
                    <a:pt x="385" y="691"/>
                  </a:lnTo>
                  <a:lnTo>
                    <a:pt x="411" y="686"/>
                  </a:lnTo>
                  <a:lnTo>
                    <a:pt x="423" y="682"/>
                  </a:lnTo>
                  <a:lnTo>
                    <a:pt x="433" y="678"/>
                  </a:lnTo>
                  <a:lnTo>
                    <a:pt x="443" y="674"/>
                  </a:lnTo>
                  <a:lnTo>
                    <a:pt x="451" y="669"/>
                  </a:lnTo>
                  <a:lnTo>
                    <a:pt x="456" y="664"/>
                  </a:lnTo>
                  <a:lnTo>
                    <a:pt x="461" y="659"/>
                  </a:lnTo>
                  <a:lnTo>
                    <a:pt x="464" y="653"/>
                  </a:lnTo>
                  <a:lnTo>
                    <a:pt x="466" y="648"/>
                  </a:lnTo>
                  <a:lnTo>
                    <a:pt x="466" y="648"/>
                  </a:lnTo>
                  <a:lnTo>
                    <a:pt x="464" y="643"/>
                  </a:lnTo>
                  <a:lnTo>
                    <a:pt x="463" y="639"/>
                  </a:lnTo>
                  <a:lnTo>
                    <a:pt x="462" y="636"/>
                  </a:lnTo>
                  <a:lnTo>
                    <a:pt x="459" y="633"/>
                  </a:lnTo>
                  <a:lnTo>
                    <a:pt x="452" y="626"/>
                  </a:lnTo>
                  <a:lnTo>
                    <a:pt x="440" y="619"/>
                  </a:lnTo>
                  <a:lnTo>
                    <a:pt x="440" y="619"/>
                  </a:lnTo>
                  <a:lnTo>
                    <a:pt x="429" y="614"/>
                  </a:lnTo>
                  <a:lnTo>
                    <a:pt x="416" y="611"/>
                  </a:lnTo>
                  <a:lnTo>
                    <a:pt x="401" y="606"/>
                  </a:lnTo>
                  <a:lnTo>
                    <a:pt x="386" y="603"/>
                  </a:lnTo>
                  <a:lnTo>
                    <a:pt x="369" y="600"/>
                  </a:lnTo>
                  <a:lnTo>
                    <a:pt x="350" y="598"/>
                  </a:lnTo>
                  <a:lnTo>
                    <a:pt x="311" y="596"/>
                  </a:lnTo>
                  <a:lnTo>
                    <a:pt x="312" y="565"/>
                  </a:lnTo>
                  <a:lnTo>
                    <a:pt x="312" y="565"/>
                  </a:lnTo>
                  <a:lnTo>
                    <a:pt x="337" y="562"/>
                  </a:lnTo>
                  <a:lnTo>
                    <a:pt x="361" y="558"/>
                  </a:lnTo>
                  <a:lnTo>
                    <a:pt x="384" y="551"/>
                  </a:lnTo>
                  <a:lnTo>
                    <a:pt x="406" y="543"/>
                  </a:lnTo>
                  <a:lnTo>
                    <a:pt x="408" y="546"/>
                  </a:lnTo>
                  <a:lnTo>
                    <a:pt x="408" y="546"/>
                  </a:lnTo>
                  <a:lnTo>
                    <a:pt x="409" y="548"/>
                  </a:lnTo>
                  <a:lnTo>
                    <a:pt x="413" y="550"/>
                  </a:lnTo>
                  <a:lnTo>
                    <a:pt x="413" y="550"/>
                  </a:lnTo>
                  <a:lnTo>
                    <a:pt x="415" y="548"/>
                  </a:lnTo>
                  <a:lnTo>
                    <a:pt x="415" y="548"/>
                  </a:lnTo>
                  <a:lnTo>
                    <a:pt x="417" y="547"/>
                  </a:lnTo>
                  <a:lnTo>
                    <a:pt x="418" y="546"/>
                  </a:lnTo>
                  <a:lnTo>
                    <a:pt x="418" y="544"/>
                  </a:lnTo>
                  <a:lnTo>
                    <a:pt x="417" y="542"/>
                  </a:lnTo>
                  <a:lnTo>
                    <a:pt x="403" y="510"/>
                  </a:lnTo>
                  <a:lnTo>
                    <a:pt x="403" y="510"/>
                  </a:lnTo>
                  <a:lnTo>
                    <a:pt x="420" y="502"/>
                  </a:lnTo>
                  <a:lnTo>
                    <a:pt x="436" y="492"/>
                  </a:lnTo>
                  <a:lnTo>
                    <a:pt x="451" y="482"/>
                  </a:lnTo>
                  <a:lnTo>
                    <a:pt x="464" y="470"/>
                  </a:lnTo>
                  <a:lnTo>
                    <a:pt x="477" y="457"/>
                  </a:lnTo>
                  <a:lnTo>
                    <a:pt x="490" y="445"/>
                  </a:lnTo>
                  <a:lnTo>
                    <a:pt x="501" y="430"/>
                  </a:lnTo>
                  <a:lnTo>
                    <a:pt x="512" y="416"/>
                  </a:lnTo>
                  <a:lnTo>
                    <a:pt x="521" y="400"/>
                  </a:lnTo>
                  <a:lnTo>
                    <a:pt x="529" y="384"/>
                  </a:lnTo>
                  <a:lnTo>
                    <a:pt x="537" y="366"/>
                  </a:lnTo>
                  <a:lnTo>
                    <a:pt x="543" y="349"/>
                  </a:lnTo>
                  <a:lnTo>
                    <a:pt x="547" y="331"/>
                  </a:lnTo>
                  <a:lnTo>
                    <a:pt x="551" y="312"/>
                  </a:lnTo>
                  <a:lnTo>
                    <a:pt x="553" y="293"/>
                  </a:lnTo>
                  <a:lnTo>
                    <a:pt x="553" y="273"/>
                  </a:lnTo>
                  <a:lnTo>
                    <a:pt x="553" y="273"/>
                  </a:lnTo>
                  <a:close/>
                  <a:moveTo>
                    <a:pt x="410" y="53"/>
                  </a:moveTo>
                  <a:lnTo>
                    <a:pt x="410" y="53"/>
                  </a:lnTo>
                  <a:lnTo>
                    <a:pt x="413" y="54"/>
                  </a:lnTo>
                  <a:lnTo>
                    <a:pt x="413" y="54"/>
                  </a:lnTo>
                  <a:lnTo>
                    <a:pt x="411" y="54"/>
                  </a:lnTo>
                  <a:lnTo>
                    <a:pt x="410" y="53"/>
                  </a:lnTo>
                  <a:lnTo>
                    <a:pt x="410" y="53"/>
                  </a:lnTo>
                  <a:close/>
                  <a:moveTo>
                    <a:pt x="454" y="648"/>
                  </a:moveTo>
                  <a:lnTo>
                    <a:pt x="454" y="648"/>
                  </a:lnTo>
                  <a:lnTo>
                    <a:pt x="453" y="651"/>
                  </a:lnTo>
                  <a:lnTo>
                    <a:pt x="451" y="654"/>
                  </a:lnTo>
                  <a:lnTo>
                    <a:pt x="447" y="658"/>
                  </a:lnTo>
                  <a:lnTo>
                    <a:pt x="443" y="661"/>
                  </a:lnTo>
                  <a:lnTo>
                    <a:pt x="428" y="668"/>
                  </a:lnTo>
                  <a:lnTo>
                    <a:pt x="409" y="674"/>
                  </a:lnTo>
                  <a:lnTo>
                    <a:pt x="386" y="680"/>
                  </a:lnTo>
                  <a:lnTo>
                    <a:pt x="359" y="683"/>
                  </a:lnTo>
                  <a:lnTo>
                    <a:pt x="329" y="687"/>
                  </a:lnTo>
                  <a:lnTo>
                    <a:pt x="296" y="687"/>
                  </a:lnTo>
                  <a:lnTo>
                    <a:pt x="296" y="687"/>
                  </a:lnTo>
                  <a:lnTo>
                    <a:pt x="264" y="687"/>
                  </a:lnTo>
                  <a:lnTo>
                    <a:pt x="234" y="684"/>
                  </a:lnTo>
                  <a:lnTo>
                    <a:pt x="206" y="680"/>
                  </a:lnTo>
                  <a:lnTo>
                    <a:pt x="181" y="674"/>
                  </a:lnTo>
                  <a:lnTo>
                    <a:pt x="181" y="674"/>
                  </a:lnTo>
                  <a:lnTo>
                    <a:pt x="170" y="671"/>
                  </a:lnTo>
                  <a:lnTo>
                    <a:pt x="160" y="667"/>
                  </a:lnTo>
                  <a:lnTo>
                    <a:pt x="154" y="664"/>
                  </a:lnTo>
                  <a:lnTo>
                    <a:pt x="147" y="660"/>
                  </a:lnTo>
                  <a:lnTo>
                    <a:pt x="143" y="657"/>
                  </a:lnTo>
                  <a:lnTo>
                    <a:pt x="140" y="653"/>
                  </a:lnTo>
                  <a:lnTo>
                    <a:pt x="137" y="650"/>
                  </a:lnTo>
                  <a:lnTo>
                    <a:pt x="137" y="648"/>
                  </a:lnTo>
                  <a:lnTo>
                    <a:pt x="137" y="648"/>
                  </a:lnTo>
                  <a:lnTo>
                    <a:pt x="139" y="643"/>
                  </a:lnTo>
                  <a:lnTo>
                    <a:pt x="142" y="638"/>
                  </a:lnTo>
                  <a:lnTo>
                    <a:pt x="148" y="634"/>
                  </a:lnTo>
                  <a:lnTo>
                    <a:pt x="156" y="629"/>
                  </a:lnTo>
                  <a:lnTo>
                    <a:pt x="156" y="629"/>
                  </a:lnTo>
                  <a:lnTo>
                    <a:pt x="166" y="625"/>
                  </a:lnTo>
                  <a:lnTo>
                    <a:pt x="178" y="621"/>
                  </a:lnTo>
                  <a:lnTo>
                    <a:pt x="192" y="618"/>
                  </a:lnTo>
                  <a:lnTo>
                    <a:pt x="205" y="614"/>
                  </a:lnTo>
                  <a:lnTo>
                    <a:pt x="238" y="610"/>
                  </a:lnTo>
                  <a:lnTo>
                    <a:pt x="273" y="607"/>
                  </a:lnTo>
                  <a:lnTo>
                    <a:pt x="279" y="652"/>
                  </a:lnTo>
                  <a:lnTo>
                    <a:pt x="309" y="652"/>
                  </a:lnTo>
                  <a:lnTo>
                    <a:pt x="311" y="607"/>
                  </a:lnTo>
                  <a:lnTo>
                    <a:pt x="311" y="607"/>
                  </a:lnTo>
                  <a:lnTo>
                    <a:pt x="349" y="610"/>
                  </a:lnTo>
                  <a:lnTo>
                    <a:pt x="367" y="612"/>
                  </a:lnTo>
                  <a:lnTo>
                    <a:pt x="383" y="614"/>
                  </a:lnTo>
                  <a:lnTo>
                    <a:pt x="399" y="616"/>
                  </a:lnTo>
                  <a:lnTo>
                    <a:pt x="413" y="621"/>
                  </a:lnTo>
                  <a:lnTo>
                    <a:pt x="425" y="625"/>
                  </a:lnTo>
                  <a:lnTo>
                    <a:pt x="436" y="629"/>
                  </a:lnTo>
                  <a:lnTo>
                    <a:pt x="436" y="629"/>
                  </a:lnTo>
                  <a:lnTo>
                    <a:pt x="444" y="634"/>
                  </a:lnTo>
                  <a:lnTo>
                    <a:pt x="449" y="638"/>
                  </a:lnTo>
                  <a:lnTo>
                    <a:pt x="453" y="643"/>
                  </a:lnTo>
                  <a:lnTo>
                    <a:pt x="454" y="648"/>
                  </a:lnTo>
                  <a:lnTo>
                    <a:pt x="454" y="648"/>
                  </a:lnTo>
                  <a:close/>
                  <a:moveTo>
                    <a:pt x="300" y="600"/>
                  </a:moveTo>
                  <a:lnTo>
                    <a:pt x="299" y="642"/>
                  </a:lnTo>
                  <a:lnTo>
                    <a:pt x="299" y="642"/>
                  </a:lnTo>
                  <a:lnTo>
                    <a:pt x="288" y="642"/>
                  </a:lnTo>
                  <a:lnTo>
                    <a:pt x="284" y="601"/>
                  </a:lnTo>
                  <a:lnTo>
                    <a:pt x="280" y="566"/>
                  </a:lnTo>
                  <a:lnTo>
                    <a:pt x="280" y="566"/>
                  </a:lnTo>
                  <a:lnTo>
                    <a:pt x="292" y="566"/>
                  </a:lnTo>
                  <a:lnTo>
                    <a:pt x="292" y="566"/>
                  </a:lnTo>
                  <a:lnTo>
                    <a:pt x="302" y="566"/>
                  </a:lnTo>
                  <a:lnTo>
                    <a:pt x="300" y="600"/>
                  </a:lnTo>
                  <a:close/>
                  <a:moveTo>
                    <a:pt x="401" y="532"/>
                  </a:moveTo>
                  <a:lnTo>
                    <a:pt x="401" y="532"/>
                  </a:lnTo>
                  <a:lnTo>
                    <a:pt x="388" y="538"/>
                  </a:lnTo>
                  <a:lnTo>
                    <a:pt x="375" y="542"/>
                  </a:lnTo>
                  <a:lnTo>
                    <a:pt x="362" y="546"/>
                  </a:lnTo>
                  <a:lnTo>
                    <a:pt x="348" y="548"/>
                  </a:lnTo>
                  <a:lnTo>
                    <a:pt x="334" y="552"/>
                  </a:lnTo>
                  <a:lnTo>
                    <a:pt x="321" y="553"/>
                  </a:lnTo>
                  <a:lnTo>
                    <a:pt x="307" y="554"/>
                  </a:lnTo>
                  <a:lnTo>
                    <a:pt x="292" y="554"/>
                  </a:lnTo>
                  <a:lnTo>
                    <a:pt x="292" y="554"/>
                  </a:lnTo>
                  <a:lnTo>
                    <a:pt x="278" y="554"/>
                  </a:lnTo>
                  <a:lnTo>
                    <a:pt x="264" y="553"/>
                  </a:lnTo>
                  <a:lnTo>
                    <a:pt x="249" y="551"/>
                  </a:lnTo>
                  <a:lnTo>
                    <a:pt x="235" y="548"/>
                  </a:lnTo>
                  <a:lnTo>
                    <a:pt x="223" y="546"/>
                  </a:lnTo>
                  <a:lnTo>
                    <a:pt x="209" y="542"/>
                  </a:lnTo>
                  <a:lnTo>
                    <a:pt x="183" y="532"/>
                  </a:lnTo>
                  <a:lnTo>
                    <a:pt x="158" y="521"/>
                  </a:lnTo>
                  <a:lnTo>
                    <a:pt x="135" y="507"/>
                  </a:lnTo>
                  <a:lnTo>
                    <a:pt x="113" y="491"/>
                  </a:lnTo>
                  <a:lnTo>
                    <a:pt x="94" y="472"/>
                  </a:lnTo>
                  <a:lnTo>
                    <a:pt x="75" y="452"/>
                  </a:lnTo>
                  <a:lnTo>
                    <a:pt x="59" y="431"/>
                  </a:lnTo>
                  <a:lnTo>
                    <a:pt x="45" y="408"/>
                  </a:lnTo>
                  <a:lnTo>
                    <a:pt x="34" y="383"/>
                  </a:lnTo>
                  <a:lnTo>
                    <a:pt x="25" y="357"/>
                  </a:lnTo>
                  <a:lnTo>
                    <a:pt x="20" y="343"/>
                  </a:lnTo>
                  <a:lnTo>
                    <a:pt x="18" y="331"/>
                  </a:lnTo>
                  <a:lnTo>
                    <a:pt x="14" y="317"/>
                  </a:lnTo>
                  <a:lnTo>
                    <a:pt x="13" y="302"/>
                  </a:lnTo>
                  <a:lnTo>
                    <a:pt x="12" y="288"/>
                  </a:lnTo>
                  <a:lnTo>
                    <a:pt x="12" y="273"/>
                  </a:lnTo>
                  <a:lnTo>
                    <a:pt x="12" y="273"/>
                  </a:lnTo>
                  <a:lnTo>
                    <a:pt x="12" y="253"/>
                  </a:lnTo>
                  <a:lnTo>
                    <a:pt x="14" y="234"/>
                  </a:lnTo>
                  <a:lnTo>
                    <a:pt x="18" y="214"/>
                  </a:lnTo>
                  <a:lnTo>
                    <a:pt x="22" y="196"/>
                  </a:lnTo>
                  <a:lnTo>
                    <a:pt x="29" y="177"/>
                  </a:lnTo>
                  <a:lnTo>
                    <a:pt x="36" y="159"/>
                  </a:lnTo>
                  <a:lnTo>
                    <a:pt x="44" y="142"/>
                  </a:lnTo>
                  <a:lnTo>
                    <a:pt x="54" y="126"/>
                  </a:lnTo>
                  <a:lnTo>
                    <a:pt x="65" y="109"/>
                  </a:lnTo>
                  <a:lnTo>
                    <a:pt x="76" y="93"/>
                  </a:lnTo>
                  <a:lnTo>
                    <a:pt x="89" y="80"/>
                  </a:lnTo>
                  <a:lnTo>
                    <a:pt x="104" y="66"/>
                  </a:lnTo>
                  <a:lnTo>
                    <a:pt x="118" y="53"/>
                  </a:lnTo>
                  <a:lnTo>
                    <a:pt x="134" y="41"/>
                  </a:lnTo>
                  <a:lnTo>
                    <a:pt x="151" y="31"/>
                  </a:lnTo>
                  <a:lnTo>
                    <a:pt x="168" y="22"/>
                  </a:lnTo>
                  <a:lnTo>
                    <a:pt x="177" y="39"/>
                  </a:lnTo>
                  <a:lnTo>
                    <a:pt x="177" y="39"/>
                  </a:lnTo>
                  <a:lnTo>
                    <a:pt x="164" y="46"/>
                  </a:lnTo>
                  <a:lnTo>
                    <a:pt x="164" y="46"/>
                  </a:lnTo>
                  <a:lnTo>
                    <a:pt x="150" y="54"/>
                  </a:lnTo>
                  <a:lnTo>
                    <a:pt x="136" y="65"/>
                  </a:lnTo>
                  <a:lnTo>
                    <a:pt x="122" y="75"/>
                  </a:lnTo>
                  <a:lnTo>
                    <a:pt x="110" y="86"/>
                  </a:lnTo>
                  <a:lnTo>
                    <a:pt x="98" y="99"/>
                  </a:lnTo>
                  <a:lnTo>
                    <a:pt x="87" y="112"/>
                  </a:lnTo>
                  <a:lnTo>
                    <a:pt x="78" y="126"/>
                  </a:lnTo>
                  <a:lnTo>
                    <a:pt x="68" y="139"/>
                  </a:lnTo>
                  <a:lnTo>
                    <a:pt x="59" y="154"/>
                  </a:lnTo>
                  <a:lnTo>
                    <a:pt x="52" y="171"/>
                  </a:lnTo>
                  <a:lnTo>
                    <a:pt x="45" y="187"/>
                  </a:lnTo>
                  <a:lnTo>
                    <a:pt x="41" y="203"/>
                  </a:lnTo>
                  <a:lnTo>
                    <a:pt x="36" y="220"/>
                  </a:lnTo>
                  <a:lnTo>
                    <a:pt x="34" y="237"/>
                  </a:lnTo>
                  <a:lnTo>
                    <a:pt x="31" y="256"/>
                  </a:lnTo>
                  <a:lnTo>
                    <a:pt x="30" y="273"/>
                  </a:lnTo>
                  <a:lnTo>
                    <a:pt x="30" y="273"/>
                  </a:lnTo>
                  <a:lnTo>
                    <a:pt x="33" y="301"/>
                  </a:lnTo>
                  <a:lnTo>
                    <a:pt x="36" y="326"/>
                  </a:lnTo>
                  <a:lnTo>
                    <a:pt x="43" y="351"/>
                  </a:lnTo>
                  <a:lnTo>
                    <a:pt x="51" y="376"/>
                  </a:lnTo>
                  <a:lnTo>
                    <a:pt x="63" y="399"/>
                  </a:lnTo>
                  <a:lnTo>
                    <a:pt x="75" y="419"/>
                  </a:lnTo>
                  <a:lnTo>
                    <a:pt x="90" y="440"/>
                  </a:lnTo>
                  <a:lnTo>
                    <a:pt x="107" y="459"/>
                  </a:lnTo>
                  <a:lnTo>
                    <a:pt x="126" y="476"/>
                  </a:lnTo>
                  <a:lnTo>
                    <a:pt x="147" y="491"/>
                  </a:lnTo>
                  <a:lnTo>
                    <a:pt x="167" y="504"/>
                  </a:lnTo>
                  <a:lnTo>
                    <a:pt x="190" y="515"/>
                  </a:lnTo>
                  <a:lnTo>
                    <a:pt x="215" y="523"/>
                  </a:lnTo>
                  <a:lnTo>
                    <a:pt x="240" y="530"/>
                  </a:lnTo>
                  <a:lnTo>
                    <a:pt x="265" y="533"/>
                  </a:lnTo>
                  <a:lnTo>
                    <a:pt x="292" y="535"/>
                  </a:lnTo>
                  <a:lnTo>
                    <a:pt x="292" y="535"/>
                  </a:lnTo>
                  <a:lnTo>
                    <a:pt x="318" y="533"/>
                  </a:lnTo>
                  <a:lnTo>
                    <a:pt x="345" y="530"/>
                  </a:lnTo>
                  <a:lnTo>
                    <a:pt x="369" y="523"/>
                  </a:lnTo>
                  <a:lnTo>
                    <a:pt x="393" y="515"/>
                  </a:lnTo>
                  <a:lnTo>
                    <a:pt x="401" y="532"/>
                  </a:lnTo>
                  <a:close/>
                  <a:moveTo>
                    <a:pt x="173" y="297"/>
                  </a:moveTo>
                  <a:lnTo>
                    <a:pt x="173" y="297"/>
                  </a:lnTo>
                  <a:lnTo>
                    <a:pt x="175" y="297"/>
                  </a:lnTo>
                  <a:lnTo>
                    <a:pt x="177" y="297"/>
                  </a:lnTo>
                  <a:lnTo>
                    <a:pt x="177" y="297"/>
                  </a:lnTo>
                  <a:lnTo>
                    <a:pt x="179" y="301"/>
                  </a:lnTo>
                  <a:lnTo>
                    <a:pt x="182" y="303"/>
                  </a:lnTo>
                  <a:lnTo>
                    <a:pt x="186" y="305"/>
                  </a:lnTo>
                  <a:lnTo>
                    <a:pt x="189" y="308"/>
                  </a:lnTo>
                  <a:lnTo>
                    <a:pt x="189" y="308"/>
                  </a:lnTo>
                  <a:lnTo>
                    <a:pt x="189" y="306"/>
                  </a:lnTo>
                  <a:lnTo>
                    <a:pt x="190" y="306"/>
                  </a:lnTo>
                  <a:lnTo>
                    <a:pt x="192" y="305"/>
                  </a:lnTo>
                  <a:lnTo>
                    <a:pt x="192" y="305"/>
                  </a:lnTo>
                  <a:lnTo>
                    <a:pt x="190" y="305"/>
                  </a:lnTo>
                  <a:lnTo>
                    <a:pt x="190" y="303"/>
                  </a:lnTo>
                  <a:lnTo>
                    <a:pt x="190" y="303"/>
                  </a:lnTo>
                  <a:lnTo>
                    <a:pt x="192" y="303"/>
                  </a:lnTo>
                  <a:lnTo>
                    <a:pt x="192" y="302"/>
                  </a:lnTo>
                  <a:lnTo>
                    <a:pt x="194" y="301"/>
                  </a:lnTo>
                  <a:lnTo>
                    <a:pt x="194" y="301"/>
                  </a:lnTo>
                  <a:lnTo>
                    <a:pt x="195" y="303"/>
                  </a:lnTo>
                  <a:lnTo>
                    <a:pt x="197" y="306"/>
                  </a:lnTo>
                  <a:lnTo>
                    <a:pt x="200" y="315"/>
                  </a:lnTo>
                  <a:lnTo>
                    <a:pt x="200" y="315"/>
                  </a:lnTo>
                  <a:lnTo>
                    <a:pt x="200" y="318"/>
                  </a:lnTo>
                  <a:lnTo>
                    <a:pt x="198" y="320"/>
                  </a:lnTo>
                  <a:lnTo>
                    <a:pt x="197" y="323"/>
                  </a:lnTo>
                  <a:lnTo>
                    <a:pt x="195" y="324"/>
                  </a:lnTo>
                  <a:lnTo>
                    <a:pt x="195" y="324"/>
                  </a:lnTo>
                  <a:lnTo>
                    <a:pt x="193" y="328"/>
                  </a:lnTo>
                  <a:lnTo>
                    <a:pt x="190" y="332"/>
                  </a:lnTo>
                  <a:lnTo>
                    <a:pt x="188" y="336"/>
                  </a:lnTo>
                  <a:lnTo>
                    <a:pt x="187" y="341"/>
                  </a:lnTo>
                  <a:lnTo>
                    <a:pt x="187" y="341"/>
                  </a:lnTo>
                  <a:lnTo>
                    <a:pt x="190" y="343"/>
                  </a:lnTo>
                  <a:lnTo>
                    <a:pt x="190" y="343"/>
                  </a:lnTo>
                  <a:lnTo>
                    <a:pt x="188" y="347"/>
                  </a:lnTo>
                  <a:lnTo>
                    <a:pt x="187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87" y="353"/>
                  </a:lnTo>
                  <a:lnTo>
                    <a:pt x="188" y="356"/>
                  </a:lnTo>
                  <a:lnTo>
                    <a:pt x="188" y="356"/>
                  </a:lnTo>
                  <a:lnTo>
                    <a:pt x="190" y="358"/>
                  </a:lnTo>
                  <a:lnTo>
                    <a:pt x="193" y="361"/>
                  </a:lnTo>
                  <a:lnTo>
                    <a:pt x="197" y="369"/>
                  </a:lnTo>
                  <a:lnTo>
                    <a:pt x="201" y="376"/>
                  </a:lnTo>
                  <a:lnTo>
                    <a:pt x="204" y="383"/>
                  </a:lnTo>
                  <a:lnTo>
                    <a:pt x="204" y="385"/>
                  </a:lnTo>
                  <a:lnTo>
                    <a:pt x="204" y="385"/>
                  </a:lnTo>
                  <a:lnTo>
                    <a:pt x="208" y="388"/>
                  </a:lnTo>
                  <a:lnTo>
                    <a:pt x="210" y="391"/>
                  </a:lnTo>
                  <a:lnTo>
                    <a:pt x="218" y="394"/>
                  </a:lnTo>
                  <a:lnTo>
                    <a:pt x="221" y="396"/>
                  </a:lnTo>
                  <a:lnTo>
                    <a:pt x="224" y="399"/>
                  </a:lnTo>
                  <a:lnTo>
                    <a:pt x="226" y="402"/>
                  </a:lnTo>
                  <a:lnTo>
                    <a:pt x="227" y="407"/>
                  </a:lnTo>
                  <a:lnTo>
                    <a:pt x="227" y="407"/>
                  </a:lnTo>
                  <a:lnTo>
                    <a:pt x="228" y="410"/>
                  </a:lnTo>
                  <a:lnTo>
                    <a:pt x="227" y="414"/>
                  </a:lnTo>
                  <a:lnTo>
                    <a:pt x="227" y="414"/>
                  </a:lnTo>
                  <a:lnTo>
                    <a:pt x="227" y="430"/>
                  </a:lnTo>
                  <a:lnTo>
                    <a:pt x="228" y="444"/>
                  </a:lnTo>
                  <a:lnTo>
                    <a:pt x="230" y="457"/>
                  </a:lnTo>
                  <a:lnTo>
                    <a:pt x="230" y="472"/>
                  </a:lnTo>
                  <a:lnTo>
                    <a:pt x="230" y="472"/>
                  </a:lnTo>
                  <a:lnTo>
                    <a:pt x="231" y="474"/>
                  </a:lnTo>
                  <a:lnTo>
                    <a:pt x="232" y="475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32" y="480"/>
                  </a:lnTo>
                  <a:lnTo>
                    <a:pt x="232" y="483"/>
                  </a:lnTo>
                  <a:lnTo>
                    <a:pt x="234" y="484"/>
                  </a:lnTo>
                  <a:lnTo>
                    <a:pt x="234" y="484"/>
                  </a:lnTo>
                  <a:lnTo>
                    <a:pt x="233" y="486"/>
                  </a:lnTo>
                  <a:lnTo>
                    <a:pt x="233" y="487"/>
                  </a:lnTo>
                  <a:lnTo>
                    <a:pt x="234" y="490"/>
                  </a:lnTo>
                  <a:lnTo>
                    <a:pt x="236" y="491"/>
                  </a:lnTo>
                  <a:lnTo>
                    <a:pt x="236" y="491"/>
                  </a:lnTo>
                  <a:lnTo>
                    <a:pt x="234" y="487"/>
                  </a:lnTo>
                  <a:lnTo>
                    <a:pt x="234" y="485"/>
                  </a:lnTo>
                  <a:lnTo>
                    <a:pt x="235" y="484"/>
                  </a:lnTo>
                  <a:lnTo>
                    <a:pt x="235" y="484"/>
                  </a:lnTo>
                  <a:lnTo>
                    <a:pt x="236" y="486"/>
                  </a:lnTo>
                  <a:lnTo>
                    <a:pt x="238" y="490"/>
                  </a:lnTo>
                  <a:lnTo>
                    <a:pt x="239" y="495"/>
                  </a:lnTo>
                  <a:lnTo>
                    <a:pt x="239" y="495"/>
                  </a:lnTo>
                  <a:lnTo>
                    <a:pt x="238" y="495"/>
                  </a:lnTo>
                  <a:lnTo>
                    <a:pt x="236" y="495"/>
                  </a:lnTo>
                  <a:lnTo>
                    <a:pt x="236" y="495"/>
                  </a:lnTo>
                  <a:lnTo>
                    <a:pt x="238" y="494"/>
                  </a:lnTo>
                  <a:lnTo>
                    <a:pt x="238" y="494"/>
                  </a:lnTo>
                  <a:lnTo>
                    <a:pt x="236" y="494"/>
                  </a:lnTo>
                  <a:lnTo>
                    <a:pt x="236" y="494"/>
                  </a:lnTo>
                  <a:lnTo>
                    <a:pt x="236" y="493"/>
                  </a:lnTo>
                  <a:lnTo>
                    <a:pt x="236" y="493"/>
                  </a:lnTo>
                  <a:lnTo>
                    <a:pt x="236" y="493"/>
                  </a:lnTo>
                  <a:lnTo>
                    <a:pt x="235" y="494"/>
                  </a:lnTo>
                  <a:lnTo>
                    <a:pt x="234" y="494"/>
                  </a:lnTo>
                  <a:lnTo>
                    <a:pt x="234" y="495"/>
                  </a:lnTo>
                  <a:lnTo>
                    <a:pt x="234" y="495"/>
                  </a:lnTo>
                  <a:lnTo>
                    <a:pt x="235" y="495"/>
                  </a:lnTo>
                  <a:lnTo>
                    <a:pt x="236" y="497"/>
                  </a:lnTo>
                  <a:lnTo>
                    <a:pt x="236" y="497"/>
                  </a:lnTo>
                  <a:lnTo>
                    <a:pt x="239" y="498"/>
                  </a:lnTo>
                  <a:lnTo>
                    <a:pt x="239" y="498"/>
                  </a:lnTo>
                  <a:lnTo>
                    <a:pt x="239" y="497"/>
                  </a:lnTo>
                  <a:lnTo>
                    <a:pt x="239" y="495"/>
                  </a:lnTo>
                  <a:lnTo>
                    <a:pt x="239" y="495"/>
                  </a:lnTo>
                  <a:lnTo>
                    <a:pt x="240" y="497"/>
                  </a:lnTo>
                  <a:lnTo>
                    <a:pt x="240" y="498"/>
                  </a:lnTo>
                  <a:lnTo>
                    <a:pt x="240" y="501"/>
                  </a:lnTo>
                  <a:lnTo>
                    <a:pt x="240" y="501"/>
                  </a:lnTo>
                  <a:lnTo>
                    <a:pt x="239" y="501"/>
                  </a:lnTo>
                  <a:lnTo>
                    <a:pt x="239" y="500"/>
                  </a:lnTo>
                  <a:lnTo>
                    <a:pt x="239" y="500"/>
                  </a:lnTo>
                  <a:lnTo>
                    <a:pt x="238" y="500"/>
                  </a:lnTo>
                  <a:lnTo>
                    <a:pt x="238" y="499"/>
                  </a:lnTo>
                  <a:lnTo>
                    <a:pt x="236" y="499"/>
                  </a:lnTo>
                  <a:lnTo>
                    <a:pt x="236" y="499"/>
                  </a:lnTo>
                  <a:lnTo>
                    <a:pt x="235" y="500"/>
                  </a:lnTo>
                  <a:lnTo>
                    <a:pt x="235" y="500"/>
                  </a:lnTo>
                  <a:lnTo>
                    <a:pt x="236" y="500"/>
                  </a:lnTo>
                  <a:lnTo>
                    <a:pt x="235" y="501"/>
                  </a:lnTo>
                  <a:lnTo>
                    <a:pt x="235" y="502"/>
                  </a:lnTo>
                  <a:lnTo>
                    <a:pt x="236" y="504"/>
                  </a:lnTo>
                  <a:lnTo>
                    <a:pt x="236" y="504"/>
                  </a:lnTo>
                  <a:lnTo>
                    <a:pt x="236" y="502"/>
                  </a:lnTo>
                  <a:lnTo>
                    <a:pt x="238" y="502"/>
                  </a:lnTo>
                  <a:lnTo>
                    <a:pt x="238" y="502"/>
                  </a:lnTo>
                  <a:lnTo>
                    <a:pt x="239" y="502"/>
                  </a:lnTo>
                  <a:lnTo>
                    <a:pt x="240" y="504"/>
                  </a:lnTo>
                  <a:lnTo>
                    <a:pt x="240" y="507"/>
                  </a:lnTo>
                  <a:lnTo>
                    <a:pt x="240" y="507"/>
                  </a:lnTo>
                  <a:lnTo>
                    <a:pt x="239" y="507"/>
                  </a:lnTo>
                  <a:lnTo>
                    <a:pt x="238" y="507"/>
                  </a:lnTo>
                  <a:lnTo>
                    <a:pt x="238" y="509"/>
                  </a:lnTo>
                  <a:lnTo>
                    <a:pt x="238" y="509"/>
                  </a:lnTo>
                  <a:lnTo>
                    <a:pt x="239" y="510"/>
                  </a:lnTo>
                  <a:lnTo>
                    <a:pt x="240" y="513"/>
                  </a:lnTo>
                  <a:lnTo>
                    <a:pt x="240" y="513"/>
                  </a:lnTo>
                  <a:lnTo>
                    <a:pt x="241" y="514"/>
                  </a:lnTo>
                  <a:lnTo>
                    <a:pt x="241" y="514"/>
                  </a:lnTo>
                  <a:lnTo>
                    <a:pt x="242" y="514"/>
                  </a:lnTo>
                  <a:lnTo>
                    <a:pt x="242" y="514"/>
                  </a:lnTo>
                  <a:lnTo>
                    <a:pt x="242" y="515"/>
                  </a:lnTo>
                  <a:lnTo>
                    <a:pt x="242" y="516"/>
                  </a:lnTo>
                  <a:lnTo>
                    <a:pt x="242" y="516"/>
                  </a:lnTo>
                  <a:lnTo>
                    <a:pt x="242" y="516"/>
                  </a:lnTo>
                  <a:lnTo>
                    <a:pt x="242" y="515"/>
                  </a:lnTo>
                  <a:lnTo>
                    <a:pt x="243" y="514"/>
                  </a:lnTo>
                  <a:lnTo>
                    <a:pt x="243" y="514"/>
                  </a:lnTo>
                  <a:lnTo>
                    <a:pt x="243" y="515"/>
                  </a:lnTo>
                  <a:lnTo>
                    <a:pt x="245" y="515"/>
                  </a:lnTo>
                  <a:lnTo>
                    <a:pt x="245" y="515"/>
                  </a:lnTo>
                  <a:lnTo>
                    <a:pt x="243" y="516"/>
                  </a:lnTo>
                  <a:lnTo>
                    <a:pt x="245" y="517"/>
                  </a:lnTo>
                  <a:lnTo>
                    <a:pt x="245" y="519"/>
                  </a:lnTo>
                  <a:lnTo>
                    <a:pt x="245" y="519"/>
                  </a:lnTo>
                  <a:lnTo>
                    <a:pt x="245" y="519"/>
                  </a:lnTo>
                  <a:lnTo>
                    <a:pt x="245" y="520"/>
                  </a:lnTo>
                  <a:lnTo>
                    <a:pt x="246" y="519"/>
                  </a:lnTo>
                  <a:lnTo>
                    <a:pt x="246" y="517"/>
                  </a:lnTo>
                  <a:lnTo>
                    <a:pt x="246" y="517"/>
                  </a:lnTo>
                  <a:lnTo>
                    <a:pt x="246" y="517"/>
                  </a:lnTo>
                  <a:lnTo>
                    <a:pt x="249" y="521"/>
                  </a:lnTo>
                  <a:lnTo>
                    <a:pt x="249" y="521"/>
                  </a:lnTo>
                  <a:lnTo>
                    <a:pt x="227" y="515"/>
                  </a:lnTo>
                  <a:lnTo>
                    <a:pt x="206" y="509"/>
                  </a:lnTo>
                  <a:lnTo>
                    <a:pt x="187" y="500"/>
                  </a:lnTo>
                  <a:lnTo>
                    <a:pt x="167" y="491"/>
                  </a:lnTo>
                  <a:lnTo>
                    <a:pt x="149" y="479"/>
                  </a:lnTo>
                  <a:lnTo>
                    <a:pt x="132" y="466"/>
                  </a:lnTo>
                  <a:lnTo>
                    <a:pt x="116" y="452"/>
                  </a:lnTo>
                  <a:lnTo>
                    <a:pt x="102" y="436"/>
                  </a:lnTo>
                  <a:lnTo>
                    <a:pt x="88" y="418"/>
                  </a:lnTo>
                  <a:lnTo>
                    <a:pt x="76" y="401"/>
                  </a:lnTo>
                  <a:lnTo>
                    <a:pt x="66" y="381"/>
                  </a:lnTo>
                  <a:lnTo>
                    <a:pt x="58" y="362"/>
                  </a:lnTo>
                  <a:lnTo>
                    <a:pt x="51" y="340"/>
                  </a:lnTo>
                  <a:lnTo>
                    <a:pt x="46" y="319"/>
                  </a:lnTo>
                  <a:lnTo>
                    <a:pt x="43" y="296"/>
                  </a:lnTo>
                  <a:lnTo>
                    <a:pt x="42" y="273"/>
                  </a:lnTo>
                  <a:lnTo>
                    <a:pt x="42" y="273"/>
                  </a:lnTo>
                  <a:lnTo>
                    <a:pt x="43" y="252"/>
                  </a:lnTo>
                  <a:lnTo>
                    <a:pt x="45" y="230"/>
                  </a:lnTo>
                  <a:lnTo>
                    <a:pt x="50" y="211"/>
                  </a:lnTo>
                  <a:lnTo>
                    <a:pt x="56" y="191"/>
                  </a:lnTo>
                  <a:lnTo>
                    <a:pt x="64" y="172"/>
                  </a:lnTo>
                  <a:lnTo>
                    <a:pt x="73" y="153"/>
                  </a:lnTo>
                  <a:lnTo>
                    <a:pt x="83" y="136"/>
                  </a:lnTo>
                  <a:lnTo>
                    <a:pt x="95" y="120"/>
                  </a:lnTo>
                  <a:lnTo>
                    <a:pt x="95" y="120"/>
                  </a:lnTo>
                  <a:lnTo>
                    <a:pt x="95" y="122"/>
                  </a:lnTo>
                  <a:lnTo>
                    <a:pt x="96" y="124"/>
                  </a:lnTo>
                  <a:lnTo>
                    <a:pt x="96" y="128"/>
                  </a:lnTo>
                  <a:lnTo>
                    <a:pt x="95" y="130"/>
                  </a:lnTo>
                  <a:lnTo>
                    <a:pt x="95" y="130"/>
                  </a:lnTo>
                  <a:lnTo>
                    <a:pt x="96" y="130"/>
                  </a:lnTo>
                  <a:lnTo>
                    <a:pt x="97" y="130"/>
                  </a:lnTo>
                  <a:lnTo>
                    <a:pt x="97" y="129"/>
                  </a:lnTo>
                  <a:lnTo>
                    <a:pt x="98" y="129"/>
                  </a:lnTo>
                  <a:lnTo>
                    <a:pt x="98" y="129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7" y="133"/>
                  </a:lnTo>
                  <a:lnTo>
                    <a:pt x="97" y="133"/>
                  </a:lnTo>
                  <a:lnTo>
                    <a:pt x="96" y="135"/>
                  </a:lnTo>
                  <a:lnTo>
                    <a:pt x="95" y="135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7" y="135"/>
                  </a:lnTo>
                  <a:lnTo>
                    <a:pt x="97" y="136"/>
                  </a:lnTo>
                  <a:lnTo>
                    <a:pt x="97" y="136"/>
                  </a:lnTo>
                  <a:lnTo>
                    <a:pt x="98" y="136"/>
                  </a:lnTo>
                  <a:lnTo>
                    <a:pt x="98" y="135"/>
                  </a:lnTo>
                  <a:lnTo>
                    <a:pt x="99" y="134"/>
                  </a:lnTo>
                  <a:lnTo>
                    <a:pt x="99" y="134"/>
                  </a:lnTo>
                  <a:lnTo>
                    <a:pt x="99" y="135"/>
                  </a:lnTo>
                  <a:lnTo>
                    <a:pt x="101" y="135"/>
                  </a:lnTo>
                  <a:lnTo>
                    <a:pt x="102" y="135"/>
                  </a:lnTo>
                  <a:lnTo>
                    <a:pt x="102" y="135"/>
                  </a:lnTo>
                  <a:lnTo>
                    <a:pt x="102" y="136"/>
                  </a:lnTo>
                  <a:lnTo>
                    <a:pt x="101" y="138"/>
                  </a:lnTo>
                  <a:lnTo>
                    <a:pt x="101" y="138"/>
                  </a:lnTo>
                  <a:lnTo>
                    <a:pt x="99" y="138"/>
                  </a:lnTo>
                  <a:lnTo>
                    <a:pt x="98" y="139"/>
                  </a:lnTo>
                  <a:lnTo>
                    <a:pt x="98" y="142"/>
                  </a:lnTo>
                  <a:lnTo>
                    <a:pt x="98" y="142"/>
                  </a:lnTo>
                  <a:lnTo>
                    <a:pt x="99" y="141"/>
                  </a:lnTo>
                  <a:lnTo>
                    <a:pt x="101" y="141"/>
                  </a:lnTo>
                  <a:lnTo>
                    <a:pt x="101" y="141"/>
                  </a:lnTo>
                  <a:lnTo>
                    <a:pt x="101" y="142"/>
                  </a:lnTo>
                  <a:lnTo>
                    <a:pt x="99" y="142"/>
                  </a:lnTo>
                  <a:lnTo>
                    <a:pt x="99" y="143"/>
                  </a:lnTo>
                  <a:lnTo>
                    <a:pt x="98" y="144"/>
                  </a:lnTo>
                  <a:lnTo>
                    <a:pt x="98" y="144"/>
                  </a:lnTo>
                  <a:lnTo>
                    <a:pt x="101" y="144"/>
                  </a:lnTo>
                  <a:lnTo>
                    <a:pt x="101" y="145"/>
                  </a:lnTo>
                  <a:lnTo>
                    <a:pt x="101" y="145"/>
                  </a:lnTo>
                  <a:lnTo>
                    <a:pt x="99" y="145"/>
                  </a:lnTo>
                  <a:lnTo>
                    <a:pt x="99" y="146"/>
                  </a:lnTo>
                  <a:lnTo>
                    <a:pt x="98" y="149"/>
                  </a:lnTo>
                  <a:lnTo>
                    <a:pt x="98" y="149"/>
                  </a:lnTo>
                  <a:lnTo>
                    <a:pt x="101" y="149"/>
                  </a:lnTo>
                  <a:lnTo>
                    <a:pt x="102" y="149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98" y="150"/>
                  </a:lnTo>
                  <a:lnTo>
                    <a:pt x="96" y="151"/>
                  </a:lnTo>
                  <a:lnTo>
                    <a:pt x="96" y="151"/>
                  </a:lnTo>
                  <a:lnTo>
                    <a:pt x="98" y="156"/>
                  </a:lnTo>
                  <a:lnTo>
                    <a:pt x="101" y="158"/>
                  </a:lnTo>
                  <a:lnTo>
                    <a:pt x="101" y="158"/>
                  </a:lnTo>
                  <a:lnTo>
                    <a:pt x="99" y="159"/>
                  </a:lnTo>
                  <a:lnTo>
                    <a:pt x="98" y="162"/>
                  </a:lnTo>
                  <a:lnTo>
                    <a:pt x="97" y="165"/>
                  </a:lnTo>
                  <a:lnTo>
                    <a:pt x="98" y="166"/>
                  </a:lnTo>
                  <a:lnTo>
                    <a:pt x="98" y="166"/>
                  </a:lnTo>
                  <a:lnTo>
                    <a:pt x="92" y="171"/>
                  </a:lnTo>
                  <a:lnTo>
                    <a:pt x="89" y="176"/>
                  </a:lnTo>
                  <a:lnTo>
                    <a:pt x="86" y="182"/>
                  </a:lnTo>
                  <a:lnTo>
                    <a:pt x="83" y="189"/>
                  </a:lnTo>
                  <a:lnTo>
                    <a:pt x="83" y="189"/>
                  </a:lnTo>
                  <a:lnTo>
                    <a:pt x="83" y="191"/>
                  </a:lnTo>
                  <a:lnTo>
                    <a:pt x="83" y="194"/>
                  </a:lnTo>
                  <a:lnTo>
                    <a:pt x="82" y="195"/>
                  </a:lnTo>
                  <a:lnTo>
                    <a:pt x="82" y="195"/>
                  </a:lnTo>
                  <a:lnTo>
                    <a:pt x="82" y="200"/>
                  </a:lnTo>
                  <a:lnTo>
                    <a:pt x="84" y="206"/>
                  </a:lnTo>
                  <a:lnTo>
                    <a:pt x="87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9"/>
                  </a:lnTo>
                  <a:lnTo>
                    <a:pt x="92" y="224"/>
                  </a:lnTo>
                  <a:lnTo>
                    <a:pt x="94" y="227"/>
                  </a:lnTo>
                  <a:lnTo>
                    <a:pt x="95" y="232"/>
                  </a:lnTo>
                  <a:lnTo>
                    <a:pt x="95" y="232"/>
                  </a:lnTo>
                  <a:lnTo>
                    <a:pt x="91" y="233"/>
                  </a:lnTo>
                  <a:lnTo>
                    <a:pt x="91" y="233"/>
                  </a:lnTo>
                  <a:lnTo>
                    <a:pt x="92" y="235"/>
                  </a:lnTo>
                  <a:lnTo>
                    <a:pt x="95" y="236"/>
                  </a:lnTo>
                  <a:lnTo>
                    <a:pt x="97" y="237"/>
                  </a:lnTo>
                  <a:lnTo>
                    <a:pt x="98" y="239"/>
                  </a:lnTo>
                  <a:lnTo>
                    <a:pt x="98" y="239"/>
                  </a:lnTo>
                  <a:lnTo>
                    <a:pt x="98" y="241"/>
                  </a:lnTo>
                  <a:lnTo>
                    <a:pt x="98" y="242"/>
                  </a:lnTo>
                  <a:lnTo>
                    <a:pt x="99" y="244"/>
                  </a:lnTo>
                  <a:lnTo>
                    <a:pt x="102" y="248"/>
                  </a:lnTo>
                  <a:lnTo>
                    <a:pt x="103" y="250"/>
                  </a:lnTo>
                  <a:lnTo>
                    <a:pt x="103" y="250"/>
                  </a:lnTo>
                  <a:lnTo>
                    <a:pt x="104" y="249"/>
                  </a:lnTo>
                  <a:lnTo>
                    <a:pt x="104" y="247"/>
                  </a:lnTo>
                  <a:lnTo>
                    <a:pt x="104" y="247"/>
                  </a:lnTo>
                  <a:lnTo>
                    <a:pt x="103" y="245"/>
                  </a:lnTo>
                  <a:lnTo>
                    <a:pt x="102" y="245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2" y="239"/>
                  </a:lnTo>
                  <a:lnTo>
                    <a:pt x="99" y="235"/>
                  </a:lnTo>
                  <a:lnTo>
                    <a:pt x="98" y="230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6"/>
                  </a:lnTo>
                  <a:lnTo>
                    <a:pt x="97" y="227"/>
                  </a:lnTo>
                  <a:lnTo>
                    <a:pt x="97" y="227"/>
                  </a:lnTo>
                  <a:lnTo>
                    <a:pt x="96" y="222"/>
                  </a:lnTo>
                  <a:lnTo>
                    <a:pt x="96" y="220"/>
                  </a:lnTo>
                  <a:lnTo>
                    <a:pt x="96" y="218"/>
                  </a:lnTo>
                  <a:lnTo>
                    <a:pt x="96" y="218"/>
                  </a:lnTo>
                  <a:lnTo>
                    <a:pt x="101" y="220"/>
                  </a:lnTo>
                  <a:lnTo>
                    <a:pt x="101" y="220"/>
                  </a:lnTo>
                  <a:lnTo>
                    <a:pt x="101" y="225"/>
                  </a:lnTo>
                  <a:lnTo>
                    <a:pt x="101" y="229"/>
                  </a:lnTo>
                  <a:lnTo>
                    <a:pt x="101" y="229"/>
                  </a:lnTo>
                  <a:lnTo>
                    <a:pt x="103" y="230"/>
                  </a:lnTo>
                  <a:lnTo>
                    <a:pt x="104" y="233"/>
                  </a:lnTo>
                  <a:lnTo>
                    <a:pt x="106" y="235"/>
                  </a:lnTo>
                  <a:lnTo>
                    <a:pt x="107" y="237"/>
                  </a:lnTo>
                  <a:lnTo>
                    <a:pt x="107" y="237"/>
                  </a:lnTo>
                  <a:lnTo>
                    <a:pt x="107" y="239"/>
                  </a:lnTo>
                  <a:lnTo>
                    <a:pt x="106" y="241"/>
                  </a:lnTo>
                  <a:lnTo>
                    <a:pt x="106" y="241"/>
                  </a:lnTo>
                  <a:lnTo>
                    <a:pt x="111" y="244"/>
                  </a:lnTo>
                  <a:lnTo>
                    <a:pt x="114" y="250"/>
                  </a:lnTo>
                  <a:lnTo>
                    <a:pt x="116" y="256"/>
                  </a:lnTo>
                  <a:lnTo>
                    <a:pt x="116" y="258"/>
                  </a:lnTo>
                  <a:lnTo>
                    <a:pt x="114" y="260"/>
                  </a:lnTo>
                  <a:lnTo>
                    <a:pt x="114" y="260"/>
                  </a:lnTo>
                  <a:lnTo>
                    <a:pt x="120" y="266"/>
                  </a:lnTo>
                  <a:lnTo>
                    <a:pt x="127" y="270"/>
                  </a:lnTo>
                  <a:lnTo>
                    <a:pt x="134" y="273"/>
                  </a:lnTo>
                  <a:lnTo>
                    <a:pt x="142" y="277"/>
                  </a:lnTo>
                  <a:lnTo>
                    <a:pt x="142" y="277"/>
                  </a:lnTo>
                  <a:lnTo>
                    <a:pt x="147" y="274"/>
                  </a:lnTo>
                  <a:lnTo>
                    <a:pt x="147" y="274"/>
                  </a:lnTo>
                  <a:lnTo>
                    <a:pt x="156" y="281"/>
                  </a:lnTo>
                  <a:lnTo>
                    <a:pt x="162" y="285"/>
                  </a:lnTo>
                  <a:lnTo>
                    <a:pt x="168" y="285"/>
                  </a:lnTo>
                  <a:lnTo>
                    <a:pt x="168" y="285"/>
                  </a:lnTo>
                  <a:lnTo>
                    <a:pt x="168" y="288"/>
                  </a:lnTo>
                  <a:lnTo>
                    <a:pt x="171" y="290"/>
                  </a:lnTo>
                  <a:lnTo>
                    <a:pt x="173" y="293"/>
                  </a:lnTo>
                  <a:lnTo>
                    <a:pt x="173" y="295"/>
                  </a:lnTo>
                  <a:lnTo>
                    <a:pt x="173" y="297"/>
                  </a:lnTo>
                  <a:lnTo>
                    <a:pt x="173" y="297"/>
                  </a:lnTo>
                  <a:close/>
                  <a:moveTo>
                    <a:pt x="173" y="292"/>
                  </a:moveTo>
                  <a:lnTo>
                    <a:pt x="173" y="290"/>
                  </a:lnTo>
                  <a:lnTo>
                    <a:pt x="173" y="290"/>
                  </a:lnTo>
                  <a:lnTo>
                    <a:pt x="175" y="290"/>
                  </a:lnTo>
                  <a:lnTo>
                    <a:pt x="177" y="293"/>
                  </a:lnTo>
                  <a:lnTo>
                    <a:pt x="174" y="293"/>
                  </a:lnTo>
                  <a:lnTo>
                    <a:pt x="174" y="293"/>
                  </a:lnTo>
                  <a:lnTo>
                    <a:pt x="174" y="292"/>
                  </a:lnTo>
                  <a:lnTo>
                    <a:pt x="173" y="292"/>
                  </a:lnTo>
                  <a:lnTo>
                    <a:pt x="173" y="292"/>
                  </a:lnTo>
                  <a:close/>
                  <a:moveTo>
                    <a:pt x="218" y="300"/>
                  </a:moveTo>
                  <a:lnTo>
                    <a:pt x="218" y="300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18" y="300"/>
                  </a:lnTo>
                  <a:lnTo>
                    <a:pt x="218" y="300"/>
                  </a:lnTo>
                  <a:close/>
                  <a:moveTo>
                    <a:pt x="219" y="300"/>
                  </a:moveTo>
                  <a:lnTo>
                    <a:pt x="219" y="300"/>
                  </a:lnTo>
                  <a:lnTo>
                    <a:pt x="219" y="300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9" y="300"/>
                  </a:lnTo>
                  <a:lnTo>
                    <a:pt x="219" y="300"/>
                  </a:lnTo>
                  <a:close/>
                  <a:moveTo>
                    <a:pt x="219" y="296"/>
                  </a:moveTo>
                  <a:lnTo>
                    <a:pt x="219" y="296"/>
                  </a:lnTo>
                  <a:lnTo>
                    <a:pt x="219" y="298"/>
                  </a:lnTo>
                  <a:lnTo>
                    <a:pt x="219" y="298"/>
                  </a:lnTo>
                  <a:lnTo>
                    <a:pt x="219" y="296"/>
                  </a:lnTo>
                  <a:lnTo>
                    <a:pt x="219" y="296"/>
                  </a:lnTo>
                  <a:close/>
                  <a:moveTo>
                    <a:pt x="217" y="297"/>
                  </a:move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close/>
                  <a:moveTo>
                    <a:pt x="101" y="129"/>
                  </a:move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close/>
                  <a:moveTo>
                    <a:pt x="101" y="130"/>
                  </a:move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3"/>
                  </a:move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close/>
                  <a:moveTo>
                    <a:pt x="99" y="134"/>
                  </a:moveTo>
                  <a:lnTo>
                    <a:pt x="99" y="134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4"/>
                  </a:lnTo>
                  <a:lnTo>
                    <a:pt x="99" y="134"/>
                  </a:lnTo>
                  <a:close/>
                  <a:moveTo>
                    <a:pt x="99" y="133"/>
                  </a:move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close/>
                  <a:moveTo>
                    <a:pt x="101" y="134"/>
                  </a:move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close/>
                  <a:moveTo>
                    <a:pt x="101" y="130"/>
                  </a:move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close/>
                  <a:moveTo>
                    <a:pt x="101" y="133"/>
                  </a:move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close/>
                  <a:moveTo>
                    <a:pt x="101" y="129"/>
                  </a:move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close/>
                  <a:moveTo>
                    <a:pt x="98" y="129"/>
                  </a:moveTo>
                  <a:lnTo>
                    <a:pt x="98" y="129"/>
                  </a:lnTo>
                  <a:lnTo>
                    <a:pt x="99" y="127"/>
                  </a:lnTo>
                  <a:lnTo>
                    <a:pt x="99" y="126"/>
                  </a:lnTo>
                  <a:lnTo>
                    <a:pt x="101" y="126"/>
                  </a:lnTo>
                  <a:lnTo>
                    <a:pt x="101" y="126"/>
                  </a:lnTo>
                  <a:lnTo>
                    <a:pt x="99" y="128"/>
                  </a:lnTo>
                  <a:lnTo>
                    <a:pt x="99" y="128"/>
                  </a:lnTo>
                  <a:lnTo>
                    <a:pt x="101" y="127"/>
                  </a:lnTo>
                  <a:lnTo>
                    <a:pt x="102" y="127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3" y="127"/>
                  </a:lnTo>
                  <a:lnTo>
                    <a:pt x="103" y="128"/>
                  </a:lnTo>
                  <a:lnTo>
                    <a:pt x="103" y="128"/>
                  </a:lnTo>
                  <a:lnTo>
                    <a:pt x="98" y="129"/>
                  </a:lnTo>
                  <a:lnTo>
                    <a:pt x="98" y="129"/>
                  </a:lnTo>
                  <a:close/>
                  <a:moveTo>
                    <a:pt x="104" y="123"/>
                  </a:moveTo>
                  <a:lnTo>
                    <a:pt x="104" y="123"/>
                  </a:lnTo>
                  <a:lnTo>
                    <a:pt x="104" y="124"/>
                  </a:lnTo>
                  <a:lnTo>
                    <a:pt x="103" y="124"/>
                  </a:lnTo>
                  <a:lnTo>
                    <a:pt x="103" y="124"/>
                  </a:lnTo>
                  <a:lnTo>
                    <a:pt x="103" y="123"/>
                  </a:lnTo>
                  <a:lnTo>
                    <a:pt x="103" y="122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2"/>
                  </a:lnTo>
                  <a:lnTo>
                    <a:pt x="104" y="123"/>
                  </a:lnTo>
                  <a:lnTo>
                    <a:pt x="104" y="123"/>
                  </a:lnTo>
                  <a:lnTo>
                    <a:pt x="104" y="123"/>
                  </a:lnTo>
                  <a:close/>
                  <a:moveTo>
                    <a:pt x="103" y="153"/>
                  </a:moveTo>
                  <a:lnTo>
                    <a:pt x="105" y="153"/>
                  </a:lnTo>
                  <a:lnTo>
                    <a:pt x="105" y="153"/>
                  </a:lnTo>
                  <a:lnTo>
                    <a:pt x="105" y="153"/>
                  </a:lnTo>
                  <a:lnTo>
                    <a:pt x="104" y="153"/>
                  </a:lnTo>
                  <a:lnTo>
                    <a:pt x="104" y="153"/>
                  </a:lnTo>
                  <a:lnTo>
                    <a:pt x="105" y="15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58"/>
                  </a:lnTo>
                  <a:lnTo>
                    <a:pt x="106" y="15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4" y="160"/>
                  </a:lnTo>
                  <a:lnTo>
                    <a:pt x="103" y="159"/>
                  </a:lnTo>
                  <a:lnTo>
                    <a:pt x="103" y="159"/>
                  </a:lnTo>
                  <a:lnTo>
                    <a:pt x="104" y="158"/>
                  </a:lnTo>
                  <a:lnTo>
                    <a:pt x="104" y="157"/>
                  </a:lnTo>
                  <a:lnTo>
                    <a:pt x="103" y="153"/>
                  </a:lnTo>
                  <a:lnTo>
                    <a:pt x="103" y="153"/>
                  </a:lnTo>
                  <a:close/>
                  <a:moveTo>
                    <a:pt x="422" y="487"/>
                  </a:moveTo>
                  <a:lnTo>
                    <a:pt x="422" y="487"/>
                  </a:lnTo>
                  <a:lnTo>
                    <a:pt x="420" y="486"/>
                  </a:lnTo>
                  <a:lnTo>
                    <a:pt x="417" y="485"/>
                  </a:lnTo>
                  <a:lnTo>
                    <a:pt x="409" y="485"/>
                  </a:lnTo>
                  <a:lnTo>
                    <a:pt x="400" y="486"/>
                  </a:lnTo>
                  <a:lnTo>
                    <a:pt x="388" y="490"/>
                  </a:lnTo>
                  <a:lnTo>
                    <a:pt x="388" y="490"/>
                  </a:lnTo>
                  <a:lnTo>
                    <a:pt x="377" y="495"/>
                  </a:lnTo>
                  <a:lnTo>
                    <a:pt x="369" y="501"/>
                  </a:lnTo>
                  <a:lnTo>
                    <a:pt x="364" y="507"/>
                  </a:lnTo>
                  <a:lnTo>
                    <a:pt x="363" y="510"/>
                  </a:lnTo>
                  <a:lnTo>
                    <a:pt x="363" y="513"/>
                  </a:lnTo>
                  <a:lnTo>
                    <a:pt x="363" y="513"/>
                  </a:lnTo>
                  <a:lnTo>
                    <a:pt x="364" y="514"/>
                  </a:lnTo>
                  <a:lnTo>
                    <a:pt x="364" y="514"/>
                  </a:lnTo>
                  <a:lnTo>
                    <a:pt x="347" y="519"/>
                  </a:lnTo>
                  <a:lnTo>
                    <a:pt x="329" y="521"/>
                  </a:lnTo>
                  <a:lnTo>
                    <a:pt x="310" y="523"/>
                  </a:lnTo>
                  <a:lnTo>
                    <a:pt x="292" y="524"/>
                  </a:lnTo>
                  <a:lnTo>
                    <a:pt x="292" y="524"/>
                  </a:lnTo>
                  <a:lnTo>
                    <a:pt x="277" y="523"/>
                  </a:lnTo>
                  <a:lnTo>
                    <a:pt x="262" y="522"/>
                  </a:lnTo>
                  <a:lnTo>
                    <a:pt x="262" y="522"/>
                  </a:lnTo>
                  <a:lnTo>
                    <a:pt x="263" y="522"/>
                  </a:lnTo>
                  <a:lnTo>
                    <a:pt x="264" y="521"/>
                  </a:lnTo>
                  <a:lnTo>
                    <a:pt x="264" y="521"/>
                  </a:lnTo>
                  <a:lnTo>
                    <a:pt x="263" y="521"/>
                  </a:lnTo>
                  <a:lnTo>
                    <a:pt x="261" y="520"/>
                  </a:lnTo>
                  <a:lnTo>
                    <a:pt x="259" y="515"/>
                  </a:lnTo>
                  <a:lnTo>
                    <a:pt x="259" y="515"/>
                  </a:lnTo>
                  <a:lnTo>
                    <a:pt x="259" y="515"/>
                  </a:lnTo>
                  <a:lnTo>
                    <a:pt x="261" y="514"/>
                  </a:lnTo>
                  <a:lnTo>
                    <a:pt x="261" y="514"/>
                  </a:lnTo>
                  <a:lnTo>
                    <a:pt x="262" y="514"/>
                  </a:lnTo>
                  <a:lnTo>
                    <a:pt x="262" y="514"/>
                  </a:lnTo>
                  <a:lnTo>
                    <a:pt x="262" y="512"/>
                  </a:lnTo>
                  <a:lnTo>
                    <a:pt x="262" y="510"/>
                  </a:lnTo>
                  <a:lnTo>
                    <a:pt x="264" y="507"/>
                  </a:lnTo>
                  <a:lnTo>
                    <a:pt x="264" y="507"/>
                  </a:lnTo>
                  <a:lnTo>
                    <a:pt x="264" y="506"/>
                  </a:lnTo>
                  <a:lnTo>
                    <a:pt x="264" y="505"/>
                  </a:lnTo>
                  <a:lnTo>
                    <a:pt x="262" y="504"/>
                  </a:lnTo>
                  <a:lnTo>
                    <a:pt x="258" y="502"/>
                  </a:lnTo>
                  <a:lnTo>
                    <a:pt x="258" y="501"/>
                  </a:lnTo>
                  <a:lnTo>
                    <a:pt x="257" y="500"/>
                  </a:lnTo>
                  <a:lnTo>
                    <a:pt x="257" y="500"/>
                  </a:lnTo>
                  <a:lnTo>
                    <a:pt x="258" y="497"/>
                  </a:lnTo>
                  <a:lnTo>
                    <a:pt x="259" y="497"/>
                  </a:lnTo>
                  <a:lnTo>
                    <a:pt x="262" y="497"/>
                  </a:lnTo>
                  <a:lnTo>
                    <a:pt x="262" y="497"/>
                  </a:lnTo>
                  <a:lnTo>
                    <a:pt x="262" y="493"/>
                  </a:lnTo>
                  <a:lnTo>
                    <a:pt x="261" y="491"/>
                  </a:lnTo>
                  <a:lnTo>
                    <a:pt x="261" y="491"/>
                  </a:lnTo>
                  <a:lnTo>
                    <a:pt x="262" y="490"/>
                  </a:lnTo>
                  <a:lnTo>
                    <a:pt x="261" y="489"/>
                  </a:lnTo>
                  <a:lnTo>
                    <a:pt x="261" y="489"/>
                  </a:lnTo>
                  <a:lnTo>
                    <a:pt x="263" y="489"/>
                  </a:lnTo>
                  <a:lnTo>
                    <a:pt x="264" y="489"/>
                  </a:lnTo>
                  <a:lnTo>
                    <a:pt x="264" y="489"/>
                  </a:lnTo>
                  <a:lnTo>
                    <a:pt x="264" y="486"/>
                  </a:lnTo>
                  <a:lnTo>
                    <a:pt x="263" y="485"/>
                  </a:lnTo>
                  <a:lnTo>
                    <a:pt x="263" y="485"/>
                  </a:lnTo>
                  <a:lnTo>
                    <a:pt x="262" y="485"/>
                  </a:lnTo>
                  <a:lnTo>
                    <a:pt x="262" y="486"/>
                  </a:lnTo>
                  <a:lnTo>
                    <a:pt x="262" y="486"/>
                  </a:lnTo>
                  <a:lnTo>
                    <a:pt x="261" y="486"/>
                  </a:lnTo>
                  <a:lnTo>
                    <a:pt x="261" y="486"/>
                  </a:lnTo>
                  <a:lnTo>
                    <a:pt x="258" y="484"/>
                  </a:lnTo>
                  <a:lnTo>
                    <a:pt x="258" y="482"/>
                  </a:lnTo>
                  <a:lnTo>
                    <a:pt x="258" y="482"/>
                  </a:lnTo>
                  <a:lnTo>
                    <a:pt x="262" y="482"/>
                  </a:lnTo>
                  <a:lnTo>
                    <a:pt x="265" y="482"/>
                  </a:lnTo>
                  <a:lnTo>
                    <a:pt x="265" y="482"/>
                  </a:lnTo>
                  <a:lnTo>
                    <a:pt x="265" y="477"/>
                  </a:lnTo>
                  <a:lnTo>
                    <a:pt x="264" y="475"/>
                  </a:lnTo>
                  <a:lnTo>
                    <a:pt x="264" y="475"/>
                  </a:lnTo>
                  <a:lnTo>
                    <a:pt x="270" y="475"/>
                  </a:lnTo>
                  <a:lnTo>
                    <a:pt x="274" y="474"/>
                  </a:lnTo>
                  <a:lnTo>
                    <a:pt x="278" y="471"/>
                  </a:lnTo>
                  <a:lnTo>
                    <a:pt x="279" y="467"/>
                  </a:lnTo>
                  <a:lnTo>
                    <a:pt x="279" y="467"/>
                  </a:lnTo>
                  <a:lnTo>
                    <a:pt x="277" y="464"/>
                  </a:lnTo>
                  <a:lnTo>
                    <a:pt x="276" y="463"/>
                  </a:lnTo>
                  <a:lnTo>
                    <a:pt x="276" y="461"/>
                  </a:lnTo>
                  <a:lnTo>
                    <a:pt x="276" y="461"/>
                  </a:lnTo>
                  <a:lnTo>
                    <a:pt x="273" y="460"/>
                  </a:lnTo>
                  <a:lnTo>
                    <a:pt x="272" y="459"/>
                  </a:lnTo>
                  <a:lnTo>
                    <a:pt x="271" y="457"/>
                  </a:lnTo>
                  <a:lnTo>
                    <a:pt x="271" y="457"/>
                  </a:lnTo>
                  <a:lnTo>
                    <a:pt x="277" y="459"/>
                  </a:lnTo>
                  <a:lnTo>
                    <a:pt x="283" y="460"/>
                  </a:lnTo>
                  <a:lnTo>
                    <a:pt x="283" y="460"/>
                  </a:lnTo>
                  <a:lnTo>
                    <a:pt x="287" y="454"/>
                  </a:lnTo>
                  <a:lnTo>
                    <a:pt x="291" y="448"/>
                  </a:lnTo>
                  <a:lnTo>
                    <a:pt x="291" y="448"/>
                  </a:lnTo>
                  <a:lnTo>
                    <a:pt x="289" y="448"/>
                  </a:lnTo>
                  <a:lnTo>
                    <a:pt x="288" y="448"/>
                  </a:lnTo>
                  <a:lnTo>
                    <a:pt x="288" y="448"/>
                  </a:lnTo>
                  <a:lnTo>
                    <a:pt x="289" y="445"/>
                  </a:lnTo>
                  <a:lnTo>
                    <a:pt x="291" y="444"/>
                  </a:lnTo>
                  <a:lnTo>
                    <a:pt x="293" y="442"/>
                  </a:lnTo>
                  <a:lnTo>
                    <a:pt x="293" y="442"/>
                  </a:lnTo>
                  <a:lnTo>
                    <a:pt x="292" y="445"/>
                  </a:lnTo>
                  <a:lnTo>
                    <a:pt x="292" y="446"/>
                  </a:lnTo>
                  <a:lnTo>
                    <a:pt x="292" y="446"/>
                  </a:lnTo>
                  <a:lnTo>
                    <a:pt x="292" y="446"/>
                  </a:lnTo>
                  <a:lnTo>
                    <a:pt x="296" y="437"/>
                  </a:lnTo>
                  <a:lnTo>
                    <a:pt x="297" y="431"/>
                  </a:lnTo>
                  <a:lnTo>
                    <a:pt x="296" y="425"/>
                  </a:lnTo>
                  <a:lnTo>
                    <a:pt x="296" y="425"/>
                  </a:lnTo>
                  <a:lnTo>
                    <a:pt x="299" y="424"/>
                  </a:lnTo>
                  <a:lnTo>
                    <a:pt x="301" y="422"/>
                  </a:lnTo>
                  <a:lnTo>
                    <a:pt x="303" y="419"/>
                  </a:lnTo>
                  <a:lnTo>
                    <a:pt x="306" y="419"/>
                  </a:lnTo>
                  <a:lnTo>
                    <a:pt x="306" y="419"/>
                  </a:lnTo>
                  <a:lnTo>
                    <a:pt x="307" y="418"/>
                  </a:lnTo>
                  <a:lnTo>
                    <a:pt x="309" y="417"/>
                  </a:lnTo>
                  <a:lnTo>
                    <a:pt x="316" y="417"/>
                  </a:lnTo>
                  <a:lnTo>
                    <a:pt x="316" y="417"/>
                  </a:lnTo>
                  <a:lnTo>
                    <a:pt x="316" y="415"/>
                  </a:lnTo>
                  <a:lnTo>
                    <a:pt x="316" y="415"/>
                  </a:lnTo>
                  <a:lnTo>
                    <a:pt x="318" y="414"/>
                  </a:lnTo>
                  <a:lnTo>
                    <a:pt x="318" y="409"/>
                  </a:lnTo>
                  <a:lnTo>
                    <a:pt x="318" y="409"/>
                  </a:lnTo>
                  <a:lnTo>
                    <a:pt x="321" y="407"/>
                  </a:lnTo>
                  <a:lnTo>
                    <a:pt x="322" y="403"/>
                  </a:lnTo>
                  <a:lnTo>
                    <a:pt x="323" y="395"/>
                  </a:lnTo>
                  <a:lnTo>
                    <a:pt x="323" y="386"/>
                  </a:lnTo>
                  <a:lnTo>
                    <a:pt x="324" y="379"/>
                  </a:lnTo>
                  <a:lnTo>
                    <a:pt x="324" y="379"/>
                  </a:lnTo>
                  <a:lnTo>
                    <a:pt x="324" y="380"/>
                  </a:lnTo>
                  <a:lnTo>
                    <a:pt x="325" y="380"/>
                  </a:lnTo>
                  <a:lnTo>
                    <a:pt x="325" y="380"/>
                  </a:lnTo>
                  <a:lnTo>
                    <a:pt x="327" y="377"/>
                  </a:lnTo>
                  <a:lnTo>
                    <a:pt x="327" y="376"/>
                  </a:lnTo>
                  <a:lnTo>
                    <a:pt x="327" y="373"/>
                  </a:lnTo>
                  <a:lnTo>
                    <a:pt x="327" y="373"/>
                  </a:lnTo>
                  <a:lnTo>
                    <a:pt x="330" y="372"/>
                  </a:lnTo>
                  <a:lnTo>
                    <a:pt x="332" y="370"/>
                  </a:lnTo>
                  <a:lnTo>
                    <a:pt x="334" y="364"/>
                  </a:lnTo>
                  <a:lnTo>
                    <a:pt x="335" y="357"/>
                  </a:lnTo>
                  <a:lnTo>
                    <a:pt x="334" y="355"/>
                  </a:lnTo>
                  <a:lnTo>
                    <a:pt x="332" y="353"/>
                  </a:lnTo>
                  <a:lnTo>
                    <a:pt x="332" y="353"/>
                  </a:lnTo>
                  <a:lnTo>
                    <a:pt x="330" y="351"/>
                  </a:lnTo>
                  <a:lnTo>
                    <a:pt x="327" y="351"/>
                  </a:lnTo>
                  <a:lnTo>
                    <a:pt x="324" y="348"/>
                  </a:lnTo>
                  <a:lnTo>
                    <a:pt x="322" y="346"/>
                  </a:lnTo>
                  <a:lnTo>
                    <a:pt x="318" y="343"/>
                  </a:lnTo>
                  <a:lnTo>
                    <a:pt x="318" y="343"/>
                  </a:lnTo>
                  <a:lnTo>
                    <a:pt x="312" y="343"/>
                  </a:lnTo>
                  <a:lnTo>
                    <a:pt x="310" y="343"/>
                  </a:lnTo>
                  <a:lnTo>
                    <a:pt x="308" y="341"/>
                  </a:lnTo>
                  <a:lnTo>
                    <a:pt x="308" y="341"/>
                  </a:lnTo>
                  <a:lnTo>
                    <a:pt x="307" y="342"/>
                  </a:lnTo>
                  <a:lnTo>
                    <a:pt x="307" y="342"/>
                  </a:lnTo>
                  <a:lnTo>
                    <a:pt x="306" y="342"/>
                  </a:lnTo>
                  <a:lnTo>
                    <a:pt x="306" y="342"/>
                  </a:lnTo>
                  <a:lnTo>
                    <a:pt x="306" y="342"/>
                  </a:lnTo>
                  <a:lnTo>
                    <a:pt x="304" y="343"/>
                  </a:lnTo>
                  <a:lnTo>
                    <a:pt x="304" y="343"/>
                  </a:lnTo>
                  <a:lnTo>
                    <a:pt x="304" y="343"/>
                  </a:lnTo>
                  <a:lnTo>
                    <a:pt x="303" y="345"/>
                  </a:lnTo>
                  <a:lnTo>
                    <a:pt x="303" y="343"/>
                  </a:lnTo>
                  <a:lnTo>
                    <a:pt x="304" y="341"/>
                  </a:lnTo>
                  <a:lnTo>
                    <a:pt x="303" y="340"/>
                  </a:lnTo>
                  <a:lnTo>
                    <a:pt x="303" y="339"/>
                  </a:lnTo>
                  <a:lnTo>
                    <a:pt x="303" y="339"/>
                  </a:lnTo>
                  <a:lnTo>
                    <a:pt x="301" y="339"/>
                  </a:lnTo>
                  <a:lnTo>
                    <a:pt x="297" y="336"/>
                  </a:lnTo>
                  <a:lnTo>
                    <a:pt x="294" y="335"/>
                  </a:lnTo>
                  <a:lnTo>
                    <a:pt x="293" y="336"/>
                  </a:lnTo>
                  <a:lnTo>
                    <a:pt x="292" y="338"/>
                  </a:lnTo>
                  <a:lnTo>
                    <a:pt x="292" y="338"/>
                  </a:lnTo>
                  <a:lnTo>
                    <a:pt x="289" y="340"/>
                  </a:lnTo>
                  <a:lnTo>
                    <a:pt x="288" y="341"/>
                  </a:lnTo>
                  <a:lnTo>
                    <a:pt x="288" y="341"/>
                  </a:lnTo>
                  <a:lnTo>
                    <a:pt x="288" y="340"/>
                  </a:lnTo>
                  <a:lnTo>
                    <a:pt x="287" y="339"/>
                  </a:lnTo>
                  <a:lnTo>
                    <a:pt x="287" y="339"/>
                  </a:lnTo>
                  <a:lnTo>
                    <a:pt x="289" y="339"/>
                  </a:lnTo>
                  <a:lnTo>
                    <a:pt x="291" y="338"/>
                  </a:lnTo>
                  <a:lnTo>
                    <a:pt x="291" y="338"/>
                  </a:lnTo>
                  <a:lnTo>
                    <a:pt x="291" y="336"/>
                  </a:lnTo>
                  <a:lnTo>
                    <a:pt x="292" y="334"/>
                  </a:lnTo>
                  <a:lnTo>
                    <a:pt x="292" y="334"/>
                  </a:lnTo>
                  <a:lnTo>
                    <a:pt x="286" y="332"/>
                  </a:lnTo>
                  <a:lnTo>
                    <a:pt x="286" y="332"/>
                  </a:lnTo>
                  <a:lnTo>
                    <a:pt x="285" y="333"/>
                  </a:lnTo>
                  <a:lnTo>
                    <a:pt x="284" y="333"/>
                  </a:lnTo>
                  <a:lnTo>
                    <a:pt x="284" y="334"/>
                  </a:lnTo>
                  <a:lnTo>
                    <a:pt x="284" y="335"/>
                  </a:lnTo>
                  <a:lnTo>
                    <a:pt x="284" y="335"/>
                  </a:lnTo>
                  <a:lnTo>
                    <a:pt x="283" y="335"/>
                  </a:lnTo>
                  <a:lnTo>
                    <a:pt x="281" y="335"/>
                  </a:lnTo>
                  <a:lnTo>
                    <a:pt x="281" y="335"/>
                  </a:lnTo>
                  <a:lnTo>
                    <a:pt x="281" y="335"/>
                  </a:lnTo>
                  <a:lnTo>
                    <a:pt x="283" y="333"/>
                  </a:lnTo>
                  <a:lnTo>
                    <a:pt x="285" y="331"/>
                  </a:lnTo>
                  <a:lnTo>
                    <a:pt x="285" y="331"/>
                  </a:lnTo>
                  <a:lnTo>
                    <a:pt x="285" y="327"/>
                  </a:lnTo>
                  <a:lnTo>
                    <a:pt x="285" y="325"/>
                  </a:lnTo>
                  <a:lnTo>
                    <a:pt x="283" y="321"/>
                  </a:lnTo>
                  <a:lnTo>
                    <a:pt x="283" y="318"/>
                  </a:lnTo>
                  <a:lnTo>
                    <a:pt x="283" y="318"/>
                  </a:lnTo>
                  <a:lnTo>
                    <a:pt x="280" y="318"/>
                  </a:lnTo>
                  <a:lnTo>
                    <a:pt x="280" y="318"/>
                  </a:lnTo>
                  <a:lnTo>
                    <a:pt x="279" y="315"/>
                  </a:lnTo>
                  <a:lnTo>
                    <a:pt x="277" y="313"/>
                  </a:lnTo>
                  <a:lnTo>
                    <a:pt x="273" y="312"/>
                  </a:lnTo>
                  <a:lnTo>
                    <a:pt x="271" y="312"/>
                  </a:lnTo>
                  <a:lnTo>
                    <a:pt x="264" y="311"/>
                  </a:lnTo>
                  <a:lnTo>
                    <a:pt x="262" y="310"/>
                  </a:lnTo>
                  <a:lnTo>
                    <a:pt x="259" y="308"/>
                  </a:lnTo>
                  <a:lnTo>
                    <a:pt x="259" y="308"/>
                  </a:lnTo>
                  <a:lnTo>
                    <a:pt x="258" y="305"/>
                  </a:lnTo>
                  <a:lnTo>
                    <a:pt x="256" y="303"/>
                  </a:lnTo>
                  <a:lnTo>
                    <a:pt x="254" y="302"/>
                  </a:lnTo>
                  <a:lnTo>
                    <a:pt x="250" y="302"/>
                  </a:lnTo>
                  <a:lnTo>
                    <a:pt x="250" y="302"/>
                  </a:lnTo>
                  <a:lnTo>
                    <a:pt x="251" y="301"/>
                  </a:lnTo>
                  <a:lnTo>
                    <a:pt x="253" y="300"/>
                  </a:lnTo>
                  <a:lnTo>
                    <a:pt x="253" y="298"/>
                  </a:lnTo>
                  <a:lnTo>
                    <a:pt x="253" y="298"/>
                  </a:lnTo>
                  <a:lnTo>
                    <a:pt x="250" y="297"/>
                  </a:lnTo>
                  <a:lnTo>
                    <a:pt x="249" y="297"/>
                  </a:lnTo>
                  <a:lnTo>
                    <a:pt x="249" y="297"/>
                  </a:lnTo>
                  <a:lnTo>
                    <a:pt x="251" y="297"/>
                  </a:lnTo>
                  <a:lnTo>
                    <a:pt x="253" y="296"/>
                  </a:lnTo>
                  <a:lnTo>
                    <a:pt x="253" y="295"/>
                  </a:lnTo>
                  <a:lnTo>
                    <a:pt x="251" y="294"/>
                  </a:lnTo>
                  <a:lnTo>
                    <a:pt x="251" y="294"/>
                  </a:lnTo>
                  <a:lnTo>
                    <a:pt x="250" y="295"/>
                  </a:lnTo>
                  <a:lnTo>
                    <a:pt x="249" y="296"/>
                  </a:lnTo>
                  <a:lnTo>
                    <a:pt x="248" y="297"/>
                  </a:lnTo>
                  <a:lnTo>
                    <a:pt x="248" y="297"/>
                  </a:lnTo>
                  <a:lnTo>
                    <a:pt x="247" y="296"/>
                  </a:lnTo>
                  <a:lnTo>
                    <a:pt x="247" y="295"/>
                  </a:lnTo>
                  <a:lnTo>
                    <a:pt x="247" y="295"/>
                  </a:lnTo>
                  <a:lnTo>
                    <a:pt x="248" y="295"/>
                  </a:lnTo>
                  <a:lnTo>
                    <a:pt x="248" y="295"/>
                  </a:lnTo>
                  <a:lnTo>
                    <a:pt x="248" y="295"/>
                  </a:lnTo>
                  <a:lnTo>
                    <a:pt x="239" y="295"/>
                  </a:lnTo>
                  <a:lnTo>
                    <a:pt x="228" y="295"/>
                  </a:lnTo>
                  <a:lnTo>
                    <a:pt x="228" y="295"/>
                  </a:lnTo>
                  <a:lnTo>
                    <a:pt x="228" y="293"/>
                  </a:lnTo>
                  <a:lnTo>
                    <a:pt x="227" y="292"/>
                  </a:lnTo>
                  <a:lnTo>
                    <a:pt x="225" y="290"/>
                  </a:lnTo>
                  <a:lnTo>
                    <a:pt x="224" y="289"/>
                  </a:lnTo>
                  <a:lnTo>
                    <a:pt x="224" y="289"/>
                  </a:lnTo>
                  <a:lnTo>
                    <a:pt x="223" y="292"/>
                  </a:lnTo>
                  <a:lnTo>
                    <a:pt x="221" y="293"/>
                  </a:lnTo>
                  <a:lnTo>
                    <a:pt x="219" y="294"/>
                  </a:lnTo>
                  <a:lnTo>
                    <a:pt x="218" y="294"/>
                  </a:lnTo>
                  <a:lnTo>
                    <a:pt x="218" y="294"/>
                  </a:lnTo>
                  <a:lnTo>
                    <a:pt x="219" y="292"/>
                  </a:lnTo>
                  <a:lnTo>
                    <a:pt x="219" y="290"/>
                  </a:lnTo>
                  <a:lnTo>
                    <a:pt x="219" y="288"/>
                  </a:lnTo>
                  <a:lnTo>
                    <a:pt x="219" y="288"/>
                  </a:lnTo>
                  <a:lnTo>
                    <a:pt x="213" y="292"/>
                  </a:lnTo>
                  <a:lnTo>
                    <a:pt x="210" y="293"/>
                  </a:lnTo>
                  <a:lnTo>
                    <a:pt x="208" y="293"/>
                  </a:lnTo>
                  <a:lnTo>
                    <a:pt x="208" y="293"/>
                  </a:lnTo>
                  <a:lnTo>
                    <a:pt x="206" y="296"/>
                  </a:lnTo>
                  <a:lnTo>
                    <a:pt x="204" y="298"/>
                  </a:lnTo>
                  <a:lnTo>
                    <a:pt x="202" y="301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198" y="301"/>
                  </a:lnTo>
                  <a:lnTo>
                    <a:pt x="195" y="300"/>
                  </a:lnTo>
                  <a:lnTo>
                    <a:pt x="190" y="300"/>
                  </a:lnTo>
                  <a:lnTo>
                    <a:pt x="185" y="301"/>
                  </a:lnTo>
                  <a:lnTo>
                    <a:pt x="185" y="301"/>
                  </a:lnTo>
                  <a:lnTo>
                    <a:pt x="182" y="298"/>
                  </a:lnTo>
                  <a:lnTo>
                    <a:pt x="181" y="296"/>
                  </a:lnTo>
                  <a:lnTo>
                    <a:pt x="180" y="290"/>
                  </a:lnTo>
                  <a:lnTo>
                    <a:pt x="181" y="285"/>
                  </a:lnTo>
                  <a:lnTo>
                    <a:pt x="183" y="278"/>
                  </a:lnTo>
                  <a:lnTo>
                    <a:pt x="183" y="278"/>
                  </a:lnTo>
                  <a:lnTo>
                    <a:pt x="181" y="277"/>
                  </a:lnTo>
                  <a:lnTo>
                    <a:pt x="180" y="275"/>
                  </a:lnTo>
                  <a:lnTo>
                    <a:pt x="174" y="275"/>
                  </a:lnTo>
                  <a:lnTo>
                    <a:pt x="170" y="275"/>
                  </a:lnTo>
                  <a:lnTo>
                    <a:pt x="165" y="275"/>
                  </a:lnTo>
                  <a:lnTo>
                    <a:pt x="165" y="275"/>
                  </a:lnTo>
                  <a:lnTo>
                    <a:pt x="167" y="272"/>
                  </a:lnTo>
                  <a:lnTo>
                    <a:pt x="168" y="268"/>
                  </a:lnTo>
                  <a:lnTo>
                    <a:pt x="168" y="268"/>
                  </a:lnTo>
                  <a:lnTo>
                    <a:pt x="168" y="266"/>
                  </a:lnTo>
                  <a:lnTo>
                    <a:pt x="168" y="266"/>
                  </a:lnTo>
                  <a:lnTo>
                    <a:pt x="170" y="265"/>
                  </a:lnTo>
                  <a:lnTo>
                    <a:pt x="170" y="267"/>
                  </a:lnTo>
                  <a:lnTo>
                    <a:pt x="170" y="267"/>
                  </a:lnTo>
                  <a:lnTo>
                    <a:pt x="172" y="262"/>
                  </a:lnTo>
                  <a:lnTo>
                    <a:pt x="174" y="256"/>
                  </a:lnTo>
                  <a:lnTo>
                    <a:pt x="174" y="256"/>
                  </a:lnTo>
                  <a:lnTo>
                    <a:pt x="173" y="255"/>
                  </a:lnTo>
                  <a:lnTo>
                    <a:pt x="171" y="255"/>
                  </a:lnTo>
                  <a:lnTo>
                    <a:pt x="171" y="255"/>
                  </a:lnTo>
                  <a:lnTo>
                    <a:pt x="166" y="256"/>
                  </a:lnTo>
                  <a:lnTo>
                    <a:pt x="163" y="257"/>
                  </a:lnTo>
                  <a:lnTo>
                    <a:pt x="163" y="257"/>
                  </a:lnTo>
                  <a:lnTo>
                    <a:pt x="163" y="260"/>
                  </a:lnTo>
                  <a:lnTo>
                    <a:pt x="162" y="263"/>
                  </a:lnTo>
                  <a:lnTo>
                    <a:pt x="158" y="266"/>
                  </a:lnTo>
                  <a:lnTo>
                    <a:pt x="158" y="266"/>
                  </a:lnTo>
                  <a:lnTo>
                    <a:pt x="148" y="267"/>
                  </a:lnTo>
                  <a:lnTo>
                    <a:pt x="148" y="267"/>
                  </a:lnTo>
                  <a:lnTo>
                    <a:pt x="148" y="266"/>
                  </a:lnTo>
                  <a:lnTo>
                    <a:pt x="147" y="265"/>
                  </a:lnTo>
                  <a:lnTo>
                    <a:pt x="144" y="265"/>
                  </a:lnTo>
                  <a:lnTo>
                    <a:pt x="144" y="265"/>
                  </a:lnTo>
                  <a:lnTo>
                    <a:pt x="142" y="260"/>
                  </a:lnTo>
                  <a:lnTo>
                    <a:pt x="141" y="255"/>
                  </a:lnTo>
                  <a:lnTo>
                    <a:pt x="141" y="250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5"/>
                  </a:lnTo>
                  <a:lnTo>
                    <a:pt x="143" y="245"/>
                  </a:lnTo>
                  <a:lnTo>
                    <a:pt x="143" y="245"/>
                  </a:lnTo>
                  <a:lnTo>
                    <a:pt x="144" y="240"/>
                  </a:lnTo>
                  <a:lnTo>
                    <a:pt x="145" y="237"/>
                  </a:lnTo>
                  <a:lnTo>
                    <a:pt x="144" y="234"/>
                  </a:lnTo>
                  <a:lnTo>
                    <a:pt x="144" y="234"/>
                  </a:lnTo>
                  <a:lnTo>
                    <a:pt x="155" y="227"/>
                  </a:lnTo>
                  <a:lnTo>
                    <a:pt x="159" y="225"/>
                  </a:lnTo>
                  <a:lnTo>
                    <a:pt x="165" y="225"/>
                  </a:lnTo>
                  <a:lnTo>
                    <a:pt x="165" y="225"/>
                  </a:lnTo>
                  <a:lnTo>
                    <a:pt x="165" y="226"/>
                  </a:lnTo>
                  <a:lnTo>
                    <a:pt x="166" y="227"/>
                  </a:lnTo>
                  <a:lnTo>
                    <a:pt x="168" y="227"/>
                  </a:lnTo>
                  <a:lnTo>
                    <a:pt x="171" y="227"/>
                  </a:lnTo>
                  <a:lnTo>
                    <a:pt x="172" y="228"/>
                  </a:lnTo>
                  <a:lnTo>
                    <a:pt x="172" y="228"/>
                  </a:lnTo>
                  <a:lnTo>
                    <a:pt x="173" y="226"/>
                  </a:lnTo>
                  <a:lnTo>
                    <a:pt x="173" y="224"/>
                  </a:lnTo>
                  <a:lnTo>
                    <a:pt x="175" y="224"/>
                  </a:lnTo>
                  <a:lnTo>
                    <a:pt x="178" y="224"/>
                  </a:lnTo>
                  <a:lnTo>
                    <a:pt x="185" y="224"/>
                  </a:lnTo>
                  <a:lnTo>
                    <a:pt x="190" y="225"/>
                  </a:lnTo>
                  <a:lnTo>
                    <a:pt x="190" y="225"/>
                  </a:lnTo>
                  <a:lnTo>
                    <a:pt x="192" y="234"/>
                  </a:lnTo>
                  <a:lnTo>
                    <a:pt x="194" y="242"/>
                  </a:lnTo>
                  <a:lnTo>
                    <a:pt x="197" y="242"/>
                  </a:lnTo>
                  <a:lnTo>
                    <a:pt x="197" y="242"/>
                  </a:lnTo>
                  <a:lnTo>
                    <a:pt x="198" y="240"/>
                  </a:lnTo>
                  <a:lnTo>
                    <a:pt x="198" y="237"/>
                  </a:lnTo>
                  <a:lnTo>
                    <a:pt x="198" y="232"/>
                  </a:lnTo>
                  <a:lnTo>
                    <a:pt x="198" y="226"/>
                  </a:lnTo>
                  <a:lnTo>
                    <a:pt x="198" y="220"/>
                  </a:lnTo>
                  <a:lnTo>
                    <a:pt x="198" y="220"/>
                  </a:lnTo>
                  <a:lnTo>
                    <a:pt x="201" y="217"/>
                  </a:lnTo>
                  <a:lnTo>
                    <a:pt x="204" y="214"/>
                  </a:lnTo>
                  <a:lnTo>
                    <a:pt x="213" y="210"/>
                  </a:lnTo>
                  <a:lnTo>
                    <a:pt x="213" y="210"/>
                  </a:lnTo>
                  <a:lnTo>
                    <a:pt x="217" y="206"/>
                  </a:lnTo>
                  <a:lnTo>
                    <a:pt x="220" y="203"/>
                  </a:lnTo>
                  <a:lnTo>
                    <a:pt x="220" y="203"/>
                  </a:lnTo>
                  <a:lnTo>
                    <a:pt x="219" y="203"/>
                  </a:lnTo>
                  <a:lnTo>
                    <a:pt x="219" y="202"/>
                  </a:lnTo>
                  <a:lnTo>
                    <a:pt x="220" y="202"/>
                  </a:lnTo>
                  <a:lnTo>
                    <a:pt x="220" y="203"/>
                  </a:lnTo>
                  <a:lnTo>
                    <a:pt x="220" y="203"/>
                  </a:lnTo>
                  <a:lnTo>
                    <a:pt x="220" y="197"/>
                  </a:lnTo>
                  <a:lnTo>
                    <a:pt x="221" y="192"/>
                  </a:lnTo>
                  <a:lnTo>
                    <a:pt x="221" y="192"/>
                  </a:lnTo>
                  <a:lnTo>
                    <a:pt x="223" y="195"/>
                  </a:lnTo>
                  <a:lnTo>
                    <a:pt x="223" y="196"/>
                  </a:lnTo>
                  <a:lnTo>
                    <a:pt x="221" y="198"/>
                  </a:lnTo>
                  <a:lnTo>
                    <a:pt x="221" y="198"/>
                  </a:lnTo>
                  <a:lnTo>
                    <a:pt x="225" y="195"/>
                  </a:lnTo>
                  <a:lnTo>
                    <a:pt x="226" y="189"/>
                  </a:lnTo>
                  <a:lnTo>
                    <a:pt x="226" y="189"/>
                  </a:lnTo>
                  <a:lnTo>
                    <a:pt x="226" y="191"/>
                  </a:lnTo>
                  <a:lnTo>
                    <a:pt x="226" y="191"/>
                  </a:lnTo>
                  <a:lnTo>
                    <a:pt x="226" y="192"/>
                  </a:lnTo>
                  <a:lnTo>
                    <a:pt x="226" y="192"/>
                  </a:lnTo>
                  <a:lnTo>
                    <a:pt x="231" y="188"/>
                  </a:lnTo>
                  <a:lnTo>
                    <a:pt x="233" y="186"/>
                  </a:lnTo>
                  <a:lnTo>
                    <a:pt x="238" y="186"/>
                  </a:lnTo>
                  <a:lnTo>
                    <a:pt x="238" y="186"/>
                  </a:lnTo>
                  <a:lnTo>
                    <a:pt x="236" y="184"/>
                  </a:lnTo>
                  <a:lnTo>
                    <a:pt x="236" y="183"/>
                  </a:lnTo>
                  <a:lnTo>
                    <a:pt x="236" y="183"/>
                  </a:lnTo>
                  <a:lnTo>
                    <a:pt x="243" y="183"/>
                  </a:lnTo>
                  <a:lnTo>
                    <a:pt x="243" y="183"/>
                  </a:lnTo>
                  <a:lnTo>
                    <a:pt x="243" y="182"/>
                  </a:lnTo>
                  <a:lnTo>
                    <a:pt x="243" y="181"/>
                  </a:lnTo>
                  <a:lnTo>
                    <a:pt x="242" y="180"/>
                  </a:lnTo>
                  <a:lnTo>
                    <a:pt x="242" y="180"/>
                  </a:lnTo>
                  <a:lnTo>
                    <a:pt x="247" y="175"/>
                  </a:lnTo>
                  <a:lnTo>
                    <a:pt x="253" y="173"/>
                  </a:lnTo>
                  <a:lnTo>
                    <a:pt x="258" y="171"/>
                  </a:lnTo>
                  <a:lnTo>
                    <a:pt x="264" y="169"/>
                  </a:lnTo>
                  <a:lnTo>
                    <a:pt x="264" y="169"/>
                  </a:lnTo>
                  <a:lnTo>
                    <a:pt x="258" y="173"/>
                  </a:lnTo>
                  <a:lnTo>
                    <a:pt x="258" y="173"/>
                  </a:lnTo>
                  <a:lnTo>
                    <a:pt x="258" y="174"/>
                  </a:lnTo>
                  <a:lnTo>
                    <a:pt x="259" y="176"/>
                  </a:lnTo>
                  <a:lnTo>
                    <a:pt x="259" y="176"/>
                  </a:lnTo>
                  <a:lnTo>
                    <a:pt x="261" y="175"/>
                  </a:lnTo>
                  <a:lnTo>
                    <a:pt x="263" y="174"/>
                  </a:lnTo>
                  <a:lnTo>
                    <a:pt x="265" y="172"/>
                  </a:lnTo>
                  <a:lnTo>
                    <a:pt x="265" y="172"/>
                  </a:lnTo>
                  <a:lnTo>
                    <a:pt x="271" y="171"/>
                  </a:lnTo>
                  <a:lnTo>
                    <a:pt x="273" y="171"/>
                  </a:lnTo>
                  <a:lnTo>
                    <a:pt x="274" y="168"/>
                  </a:lnTo>
                  <a:lnTo>
                    <a:pt x="274" y="168"/>
                  </a:lnTo>
                  <a:lnTo>
                    <a:pt x="271" y="168"/>
                  </a:lnTo>
                  <a:lnTo>
                    <a:pt x="268" y="166"/>
                  </a:lnTo>
                  <a:lnTo>
                    <a:pt x="266" y="165"/>
                  </a:lnTo>
                  <a:lnTo>
                    <a:pt x="265" y="164"/>
                  </a:lnTo>
                  <a:lnTo>
                    <a:pt x="266" y="162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64" y="160"/>
                  </a:lnTo>
                  <a:lnTo>
                    <a:pt x="263" y="160"/>
                  </a:lnTo>
                  <a:lnTo>
                    <a:pt x="263" y="159"/>
                  </a:lnTo>
                  <a:lnTo>
                    <a:pt x="263" y="159"/>
                  </a:lnTo>
                  <a:lnTo>
                    <a:pt x="268" y="159"/>
                  </a:lnTo>
                  <a:lnTo>
                    <a:pt x="270" y="158"/>
                  </a:lnTo>
                  <a:lnTo>
                    <a:pt x="271" y="156"/>
                  </a:lnTo>
                  <a:lnTo>
                    <a:pt x="271" y="156"/>
                  </a:lnTo>
                  <a:lnTo>
                    <a:pt x="265" y="156"/>
                  </a:lnTo>
                  <a:lnTo>
                    <a:pt x="261" y="157"/>
                  </a:lnTo>
                  <a:lnTo>
                    <a:pt x="253" y="160"/>
                  </a:lnTo>
                  <a:lnTo>
                    <a:pt x="253" y="160"/>
                  </a:lnTo>
                  <a:lnTo>
                    <a:pt x="253" y="159"/>
                  </a:lnTo>
                  <a:lnTo>
                    <a:pt x="251" y="159"/>
                  </a:lnTo>
                  <a:lnTo>
                    <a:pt x="251" y="159"/>
                  </a:lnTo>
                  <a:lnTo>
                    <a:pt x="251" y="158"/>
                  </a:lnTo>
                  <a:lnTo>
                    <a:pt x="251" y="158"/>
                  </a:lnTo>
                  <a:lnTo>
                    <a:pt x="254" y="158"/>
                  </a:lnTo>
                  <a:lnTo>
                    <a:pt x="256" y="158"/>
                  </a:lnTo>
                  <a:lnTo>
                    <a:pt x="259" y="156"/>
                  </a:lnTo>
                  <a:lnTo>
                    <a:pt x="263" y="153"/>
                  </a:lnTo>
                  <a:lnTo>
                    <a:pt x="268" y="152"/>
                  </a:lnTo>
                  <a:lnTo>
                    <a:pt x="268" y="152"/>
                  </a:lnTo>
                  <a:lnTo>
                    <a:pt x="273" y="152"/>
                  </a:lnTo>
                  <a:lnTo>
                    <a:pt x="277" y="152"/>
                  </a:lnTo>
                  <a:lnTo>
                    <a:pt x="279" y="152"/>
                  </a:lnTo>
                  <a:lnTo>
                    <a:pt x="279" y="152"/>
                  </a:lnTo>
                  <a:lnTo>
                    <a:pt x="283" y="153"/>
                  </a:lnTo>
                  <a:lnTo>
                    <a:pt x="285" y="151"/>
                  </a:lnTo>
                  <a:lnTo>
                    <a:pt x="288" y="149"/>
                  </a:lnTo>
                  <a:lnTo>
                    <a:pt x="292" y="147"/>
                  </a:lnTo>
                  <a:lnTo>
                    <a:pt x="292" y="147"/>
                  </a:lnTo>
                  <a:lnTo>
                    <a:pt x="293" y="147"/>
                  </a:lnTo>
                  <a:lnTo>
                    <a:pt x="294" y="147"/>
                  </a:lnTo>
                  <a:lnTo>
                    <a:pt x="294" y="147"/>
                  </a:lnTo>
                  <a:lnTo>
                    <a:pt x="296" y="146"/>
                  </a:lnTo>
                  <a:lnTo>
                    <a:pt x="299" y="144"/>
                  </a:lnTo>
                  <a:lnTo>
                    <a:pt x="300" y="139"/>
                  </a:lnTo>
                  <a:lnTo>
                    <a:pt x="300" y="139"/>
                  </a:lnTo>
                  <a:lnTo>
                    <a:pt x="297" y="139"/>
                  </a:lnTo>
                  <a:lnTo>
                    <a:pt x="296" y="141"/>
                  </a:lnTo>
                  <a:lnTo>
                    <a:pt x="296" y="141"/>
                  </a:lnTo>
                  <a:lnTo>
                    <a:pt x="296" y="138"/>
                  </a:lnTo>
                  <a:lnTo>
                    <a:pt x="296" y="138"/>
                  </a:lnTo>
                  <a:lnTo>
                    <a:pt x="293" y="139"/>
                  </a:lnTo>
                  <a:lnTo>
                    <a:pt x="291" y="141"/>
                  </a:lnTo>
                  <a:lnTo>
                    <a:pt x="288" y="141"/>
                  </a:lnTo>
                  <a:lnTo>
                    <a:pt x="288" y="141"/>
                  </a:lnTo>
                  <a:lnTo>
                    <a:pt x="293" y="138"/>
                  </a:lnTo>
                  <a:lnTo>
                    <a:pt x="295" y="137"/>
                  </a:lnTo>
                  <a:lnTo>
                    <a:pt x="297" y="136"/>
                  </a:lnTo>
                  <a:lnTo>
                    <a:pt x="297" y="136"/>
                  </a:lnTo>
                  <a:lnTo>
                    <a:pt x="294" y="135"/>
                  </a:lnTo>
                  <a:lnTo>
                    <a:pt x="292" y="135"/>
                  </a:lnTo>
                  <a:lnTo>
                    <a:pt x="292" y="135"/>
                  </a:lnTo>
                  <a:lnTo>
                    <a:pt x="292" y="133"/>
                  </a:lnTo>
                  <a:lnTo>
                    <a:pt x="291" y="133"/>
                  </a:lnTo>
                  <a:lnTo>
                    <a:pt x="289" y="133"/>
                  </a:lnTo>
                  <a:lnTo>
                    <a:pt x="289" y="133"/>
                  </a:lnTo>
                  <a:lnTo>
                    <a:pt x="288" y="130"/>
                  </a:lnTo>
                  <a:lnTo>
                    <a:pt x="288" y="130"/>
                  </a:lnTo>
                  <a:lnTo>
                    <a:pt x="291" y="129"/>
                  </a:lnTo>
                  <a:lnTo>
                    <a:pt x="291" y="127"/>
                  </a:lnTo>
                  <a:lnTo>
                    <a:pt x="289" y="124"/>
                  </a:lnTo>
                  <a:lnTo>
                    <a:pt x="288" y="121"/>
                  </a:lnTo>
                  <a:lnTo>
                    <a:pt x="288" y="118"/>
                  </a:lnTo>
                  <a:lnTo>
                    <a:pt x="288" y="118"/>
                  </a:lnTo>
                  <a:lnTo>
                    <a:pt x="280" y="122"/>
                  </a:lnTo>
                  <a:lnTo>
                    <a:pt x="277" y="123"/>
                  </a:lnTo>
                  <a:lnTo>
                    <a:pt x="274" y="123"/>
                  </a:lnTo>
                  <a:lnTo>
                    <a:pt x="271" y="122"/>
                  </a:lnTo>
                  <a:lnTo>
                    <a:pt x="271" y="122"/>
                  </a:lnTo>
                  <a:lnTo>
                    <a:pt x="273" y="121"/>
                  </a:lnTo>
                  <a:lnTo>
                    <a:pt x="274" y="120"/>
                  </a:lnTo>
                  <a:lnTo>
                    <a:pt x="274" y="118"/>
                  </a:lnTo>
                  <a:lnTo>
                    <a:pt x="276" y="115"/>
                  </a:lnTo>
                  <a:lnTo>
                    <a:pt x="276" y="115"/>
                  </a:lnTo>
                  <a:lnTo>
                    <a:pt x="273" y="115"/>
                  </a:lnTo>
                  <a:lnTo>
                    <a:pt x="272" y="114"/>
                  </a:lnTo>
                  <a:lnTo>
                    <a:pt x="271" y="111"/>
                  </a:lnTo>
                  <a:lnTo>
                    <a:pt x="271" y="111"/>
                  </a:lnTo>
                  <a:lnTo>
                    <a:pt x="268" y="112"/>
                  </a:lnTo>
                  <a:lnTo>
                    <a:pt x="265" y="111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8" y="112"/>
                  </a:lnTo>
                  <a:lnTo>
                    <a:pt x="257" y="114"/>
                  </a:lnTo>
                  <a:lnTo>
                    <a:pt x="254" y="116"/>
                  </a:lnTo>
                  <a:lnTo>
                    <a:pt x="254" y="116"/>
                  </a:lnTo>
                  <a:lnTo>
                    <a:pt x="255" y="118"/>
                  </a:lnTo>
                  <a:lnTo>
                    <a:pt x="254" y="120"/>
                  </a:lnTo>
                  <a:lnTo>
                    <a:pt x="249" y="122"/>
                  </a:lnTo>
                  <a:lnTo>
                    <a:pt x="249" y="122"/>
                  </a:lnTo>
                  <a:lnTo>
                    <a:pt x="250" y="123"/>
                  </a:lnTo>
                  <a:lnTo>
                    <a:pt x="250" y="124"/>
                  </a:lnTo>
                  <a:lnTo>
                    <a:pt x="251" y="124"/>
                  </a:lnTo>
                  <a:lnTo>
                    <a:pt x="253" y="127"/>
                  </a:lnTo>
                  <a:lnTo>
                    <a:pt x="253" y="127"/>
                  </a:lnTo>
                  <a:lnTo>
                    <a:pt x="249" y="129"/>
                  </a:lnTo>
                  <a:lnTo>
                    <a:pt x="246" y="133"/>
                  </a:lnTo>
                  <a:lnTo>
                    <a:pt x="238" y="136"/>
                  </a:lnTo>
                  <a:lnTo>
                    <a:pt x="238" y="136"/>
                  </a:lnTo>
                  <a:lnTo>
                    <a:pt x="238" y="141"/>
                  </a:lnTo>
                  <a:lnTo>
                    <a:pt x="235" y="144"/>
                  </a:lnTo>
                  <a:lnTo>
                    <a:pt x="233" y="147"/>
                  </a:lnTo>
                  <a:lnTo>
                    <a:pt x="230" y="149"/>
                  </a:lnTo>
                  <a:lnTo>
                    <a:pt x="230" y="149"/>
                  </a:lnTo>
                  <a:lnTo>
                    <a:pt x="228" y="145"/>
                  </a:lnTo>
                  <a:lnTo>
                    <a:pt x="228" y="142"/>
                  </a:lnTo>
                  <a:lnTo>
                    <a:pt x="228" y="142"/>
                  </a:lnTo>
                  <a:lnTo>
                    <a:pt x="231" y="143"/>
                  </a:lnTo>
                  <a:lnTo>
                    <a:pt x="232" y="143"/>
                  </a:lnTo>
                  <a:lnTo>
                    <a:pt x="232" y="142"/>
                  </a:lnTo>
                  <a:lnTo>
                    <a:pt x="232" y="142"/>
                  </a:lnTo>
                  <a:lnTo>
                    <a:pt x="232" y="142"/>
                  </a:lnTo>
                  <a:lnTo>
                    <a:pt x="231" y="142"/>
                  </a:lnTo>
                  <a:lnTo>
                    <a:pt x="230" y="142"/>
                  </a:lnTo>
                  <a:lnTo>
                    <a:pt x="228" y="141"/>
                  </a:lnTo>
                  <a:lnTo>
                    <a:pt x="228" y="141"/>
                  </a:lnTo>
                  <a:lnTo>
                    <a:pt x="231" y="138"/>
                  </a:lnTo>
                  <a:lnTo>
                    <a:pt x="232" y="135"/>
                  </a:lnTo>
                  <a:lnTo>
                    <a:pt x="232" y="135"/>
                  </a:lnTo>
                  <a:lnTo>
                    <a:pt x="227" y="135"/>
                  </a:lnTo>
                  <a:lnTo>
                    <a:pt x="224" y="135"/>
                  </a:lnTo>
                  <a:lnTo>
                    <a:pt x="224" y="135"/>
                  </a:lnTo>
                  <a:lnTo>
                    <a:pt x="221" y="131"/>
                  </a:lnTo>
                  <a:lnTo>
                    <a:pt x="218" y="129"/>
                  </a:lnTo>
                  <a:lnTo>
                    <a:pt x="215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210" y="126"/>
                  </a:lnTo>
                  <a:lnTo>
                    <a:pt x="211" y="122"/>
                  </a:lnTo>
                  <a:lnTo>
                    <a:pt x="211" y="122"/>
                  </a:lnTo>
                  <a:lnTo>
                    <a:pt x="209" y="122"/>
                  </a:lnTo>
                  <a:lnTo>
                    <a:pt x="209" y="122"/>
                  </a:lnTo>
                  <a:lnTo>
                    <a:pt x="208" y="121"/>
                  </a:lnTo>
                  <a:lnTo>
                    <a:pt x="208" y="121"/>
                  </a:lnTo>
                  <a:lnTo>
                    <a:pt x="215" y="115"/>
                  </a:lnTo>
                  <a:lnTo>
                    <a:pt x="218" y="112"/>
                  </a:lnTo>
                  <a:lnTo>
                    <a:pt x="223" y="109"/>
                  </a:lnTo>
                  <a:lnTo>
                    <a:pt x="223" y="109"/>
                  </a:lnTo>
                  <a:lnTo>
                    <a:pt x="226" y="109"/>
                  </a:lnTo>
                  <a:lnTo>
                    <a:pt x="227" y="108"/>
                  </a:lnTo>
                  <a:lnTo>
                    <a:pt x="228" y="107"/>
                  </a:lnTo>
                  <a:lnTo>
                    <a:pt x="228" y="107"/>
                  </a:lnTo>
                  <a:lnTo>
                    <a:pt x="226" y="107"/>
                  </a:lnTo>
                  <a:lnTo>
                    <a:pt x="225" y="105"/>
                  </a:lnTo>
                  <a:lnTo>
                    <a:pt x="225" y="105"/>
                  </a:lnTo>
                  <a:lnTo>
                    <a:pt x="231" y="106"/>
                  </a:lnTo>
                  <a:lnTo>
                    <a:pt x="235" y="105"/>
                  </a:lnTo>
                  <a:lnTo>
                    <a:pt x="239" y="104"/>
                  </a:lnTo>
                  <a:lnTo>
                    <a:pt x="242" y="101"/>
                  </a:lnTo>
                  <a:lnTo>
                    <a:pt x="242" y="101"/>
                  </a:lnTo>
                  <a:lnTo>
                    <a:pt x="240" y="100"/>
                  </a:lnTo>
                  <a:lnTo>
                    <a:pt x="239" y="100"/>
                  </a:lnTo>
                  <a:lnTo>
                    <a:pt x="239" y="99"/>
                  </a:lnTo>
                  <a:lnTo>
                    <a:pt x="239" y="99"/>
                  </a:lnTo>
                  <a:lnTo>
                    <a:pt x="242" y="100"/>
                  </a:lnTo>
                  <a:lnTo>
                    <a:pt x="246" y="99"/>
                  </a:lnTo>
                  <a:lnTo>
                    <a:pt x="246" y="99"/>
                  </a:lnTo>
                  <a:lnTo>
                    <a:pt x="248" y="97"/>
                  </a:lnTo>
                  <a:lnTo>
                    <a:pt x="248" y="97"/>
                  </a:lnTo>
                  <a:lnTo>
                    <a:pt x="249" y="98"/>
                  </a:lnTo>
                  <a:lnTo>
                    <a:pt x="251" y="98"/>
                  </a:lnTo>
                  <a:lnTo>
                    <a:pt x="251" y="98"/>
                  </a:lnTo>
                  <a:lnTo>
                    <a:pt x="251" y="100"/>
                  </a:lnTo>
                  <a:lnTo>
                    <a:pt x="251" y="100"/>
                  </a:lnTo>
                  <a:lnTo>
                    <a:pt x="253" y="100"/>
                  </a:lnTo>
                  <a:lnTo>
                    <a:pt x="253" y="100"/>
                  </a:lnTo>
                  <a:lnTo>
                    <a:pt x="253" y="99"/>
                  </a:lnTo>
                  <a:lnTo>
                    <a:pt x="254" y="97"/>
                  </a:lnTo>
                  <a:lnTo>
                    <a:pt x="254" y="97"/>
                  </a:lnTo>
                  <a:lnTo>
                    <a:pt x="255" y="98"/>
                  </a:lnTo>
                  <a:lnTo>
                    <a:pt x="257" y="98"/>
                  </a:lnTo>
                  <a:lnTo>
                    <a:pt x="259" y="96"/>
                  </a:lnTo>
                  <a:lnTo>
                    <a:pt x="262" y="93"/>
                  </a:lnTo>
                  <a:lnTo>
                    <a:pt x="262" y="91"/>
                  </a:lnTo>
                  <a:lnTo>
                    <a:pt x="262" y="91"/>
                  </a:lnTo>
                  <a:lnTo>
                    <a:pt x="265" y="91"/>
                  </a:lnTo>
                  <a:lnTo>
                    <a:pt x="266" y="9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8"/>
                  </a:lnTo>
                  <a:lnTo>
                    <a:pt x="263" y="86"/>
                  </a:lnTo>
                  <a:lnTo>
                    <a:pt x="263" y="86"/>
                  </a:lnTo>
                  <a:lnTo>
                    <a:pt x="266" y="86"/>
                  </a:lnTo>
                  <a:lnTo>
                    <a:pt x="270" y="86"/>
                  </a:lnTo>
                  <a:lnTo>
                    <a:pt x="273" y="86"/>
                  </a:lnTo>
                  <a:lnTo>
                    <a:pt x="274" y="85"/>
                  </a:lnTo>
                  <a:lnTo>
                    <a:pt x="274" y="85"/>
                  </a:lnTo>
                  <a:lnTo>
                    <a:pt x="277" y="88"/>
                  </a:lnTo>
                  <a:lnTo>
                    <a:pt x="277" y="88"/>
                  </a:lnTo>
                  <a:lnTo>
                    <a:pt x="276" y="88"/>
                  </a:lnTo>
                  <a:lnTo>
                    <a:pt x="276" y="89"/>
                  </a:lnTo>
                  <a:lnTo>
                    <a:pt x="278" y="89"/>
                  </a:lnTo>
                  <a:lnTo>
                    <a:pt x="278" y="89"/>
                  </a:lnTo>
                  <a:lnTo>
                    <a:pt x="280" y="90"/>
                  </a:lnTo>
                  <a:lnTo>
                    <a:pt x="281" y="91"/>
                  </a:lnTo>
                  <a:lnTo>
                    <a:pt x="281" y="91"/>
                  </a:lnTo>
                  <a:lnTo>
                    <a:pt x="281" y="92"/>
                  </a:lnTo>
                  <a:lnTo>
                    <a:pt x="283" y="92"/>
                  </a:lnTo>
                  <a:lnTo>
                    <a:pt x="284" y="92"/>
                  </a:lnTo>
                  <a:lnTo>
                    <a:pt x="284" y="92"/>
                  </a:lnTo>
                  <a:lnTo>
                    <a:pt x="284" y="92"/>
                  </a:lnTo>
                  <a:lnTo>
                    <a:pt x="280" y="96"/>
                  </a:lnTo>
                  <a:lnTo>
                    <a:pt x="276" y="98"/>
                  </a:lnTo>
                  <a:lnTo>
                    <a:pt x="276" y="98"/>
                  </a:lnTo>
                  <a:lnTo>
                    <a:pt x="276" y="99"/>
                  </a:lnTo>
                  <a:lnTo>
                    <a:pt x="276" y="99"/>
                  </a:lnTo>
                  <a:lnTo>
                    <a:pt x="276" y="100"/>
                  </a:lnTo>
                  <a:lnTo>
                    <a:pt x="276" y="100"/>
                  </a:lnTo>
                  <a:lnTo>
                    <a:pt x="276" y="100"/>
                  </a:lnTo>
                  <a:lnTo>
                    <a:pt x="269" y="100"/>
                  </a:lnTo>
                  <a:lnTo>
                    <a:pt x="265" y="101"/>
                  </a:lnTo>
                  <a:lnTo>
                    <a:pt x="263" y="104"/>
                  </a:lnTo>
                  <a:lnTo>
                    <a:pt x="263" y="104"/>
                  </a:lnTo>
                  <a:lnTo>
                    <a:pt x="268" y="104"/>
                  </a:lnTo>
                  <a:lnTo>
                    <a:pt x="271" y="104"/>
                  </a:lnTo>
                  <a:lnTo>
                    <a:pt x="274" y="105"/>
                  </a:lnTo>
                  <a:lnTo>
                    <a:pt x="277" y="106"/>
                  </a:lnTo>
                  <a:lnTo>
                    <a:pt x="277" y="106"/>
                  </a:lnTo>
                  <a:lnTo>
                    <a:pt x="276" y="107"/>
                  </a:lnTo>
                  <a:lnTo>
                    <a:pt x="276" y="107"/>
                  </a:lnTo>
                  <a:lnTo>
                    <a:pt x="276" y="107"/>
                  </a:lnTo>
                  <a:lnTo>
                    <a:pt x="277" y="107"/>
                  </a:lnTo>
                  <a:lnTo>
                    <a:pt x="277" y="108"/>
                  </a:lnTo>
                  <a:lnTo>
                    <a:pt x="277" y="109"/>
                  </a:lnTo>
                  <a:lnTo>
                    <a:pt x="277" y="109"/>
                  </a:lnTo>
                  <a:lnTo>
                    <a:pt x="279" y="109"/>
                  </a:lnTo>
                  <a:lnTo>
                    <a:pt x="283" y="111"/>
                  </a:lnTo>
                  <a:lnTo>
                    <a:pt x="285" y="112"/>
                  </a:lnTo>
                  <a:lnTo>
                    <a:pt x="287" y="112"/>
                  </a:lnTo>
                  <a:lnTo>
                    <a:pt x="287" y="112"/>
                  </a:lnTo>
                  <a:lnTo>
                    <a:pt x="287" y="111"/>
                  </a:lnTo>
                  <a:lnTo>
                    <a:pt x="286" y="108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7" y="107"/>
                  </a:lnTo>
                  <a:lnTo>
                    <a:pt x="289" y="108"/>
                  </a:lnTo>
                  <a:lnTo>
                    <a:pt x="291" y="109"/>
                  </a:lnTo>
                  <a:lnTo>
                    <a:pt x="293" y="109"/>
                  </a:lnTo>
                  <a:lnTo>
                    <a:pt x="293" y="109"/>
                  </a:lnTo>
                  <a:lnTo>
                    <a:pt x="292" y="109"/>
                  </a:lnTo>
                  <a:lnTo>
                    <a:pt x="293" y="108"/>
                  </a:lnTo>
                  <a:lnTo>
                    <a:pt x="295" y="105"/>
                  </a:lnTo>
                  <a:lnTo>
                    <a:pt x="295" y="105"/>
                  </a:lnTo>
                  <a:lnTo>
                    <a:pt x="294" y="105"/>
                  </a:lnTo>
                  <a:lnTo>
                    <a:pt x="295" y="104"/>
                  </a:lnTo>
                  <a:lnTo>
                    <a:pt x="295" y="104"/>
                  </a:lnTo>
                  <a:lnTo>
                    <a:pt x="294" y="103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91" y="100"/>
                  </a:lnTo>
                  <a:lnTo>
                    <a:pt x="291" y="99"/>
                  </a:lnTo>
                  <a:lnTo>
                    <a:pt x="293" y="99"/>
                  </a:lnTo>
                  <a:lnTo>
                    <a:pt x="293" y="99"/>
                  </a:lnTo>
                  <a:lnTo>
                    <a:pt x="292" y="98"/>
                  </a:lnTo>
                  <a:lnTo>
                    <a:pt x="292" y="97"/>
                  </a:lnTo>
                  <a:lnTo>
                    <a:pt x="293" y="97"/>
                  </a:lnTo>
                  <a:lnTo>
                    <a:pt x="293" y="98"/>
                  </a:lnTo>
                  <a:lnTo>
                    <a:pt x="293" y="98"/>
                  </a:lnTo>
                  <a:lnTo>
                    <a:pt x="294" y="98"/>
                  </a:lnTo>
                  <a:lnTo>
                    <a:pt x="295" y="98"/>
                  </a:lnTo>
                  <a:lnTo>
                    <a:pt x="297" y="101"/>
                  </a:lnTo>
                  <a:lnTo>
                    <a:pt x="297" y="101"/>
                  </a:lnTo>
                  <a:lnTo>
                    <a:pt x="299" y="103"/>
                  </a:lnTo>
                  <a:lnTo>
                    <a:pt x="300" y="103"/>
                  </a:lnTo>
                  <a:lnTo>
                    <a:pt x="300" y="103"/>
                  </a:lnTo>
                  <a:lnTo>
                    <a:pt x="302" y="100"/>
                  </a:lnTo>
                  <a:lnTo>
                    <a:pt x="304" y="99"/>
                  </a:lnTo>
                  <a:lnTo>
                    <a:pt x="306" y="98"/>
                  </a:lnTo>
                  <a:lnTo>
                    <a:pt x="308" y="96"/>
                  </a:lnTo>
                  <a:lnTo>
                    <a:pt x="308" y="96"/>
                  </a:lnTo>
                  <a:lnTo>
                    <a:pt x="304" y="96"/>
                  </a:lnTo>
                  <a:lnTo>
                    <a:pt x="302" y="93"/>
                  </a:lnTo>
                  <a:lnTo>
                    <a:pt x="299" y="91"/>
                  </a:lnTo>
                  <a:lnTo>
                    <a:pt x="296" y="90"/>
                  </a:lnTo>
                  <a:lnTo>
                    <a:pt x="296" y="90"/>
                  </a:lnTo>
                  <a:lnTo>
                    <a:pt x="296" y="90"/>
                  </a:lnTo>
                  <a:lnTo>
                    <a:pt x="299" y="89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297" y="89"/>
                  </a:lnTo>
                  <a:lnTo>
                    <a:pt x="296" y="88"/>
                  </a:lnTo>
                  <a:lnTo>
                    <a:pt x="296" y="88"/>
                  </a:lnTo>
                  <a:lnTo>
                    <a:pt x="300" y="88"/>
                  </a:lnTo>
                  <a:lnTo>
                    <a:pt x="300" y="86"/>
                  </a:lnTo>
                  <a:lnTo>
                    <a:pt x="301" y="85"/>
                  </a:lnTo>
                  <a:lnTo>
                    <a:pt x="301" y="85"/>
                  </a:lnTo>
                  <a:lnTo>
                    <a:pt x="297" y="85"/>
                  </a:lnTo>
                  <a:lnTo>
                    <a:pt x="297" y="85"/>
                  </a:lnTo>
                  <a:lnTo>
                    <a:pt x="299" y="84"/>
                  </a:lnTo>
                  <a:lnTo>
                    <a:pt x="299" y="84"/>
                  </a:lnTo>
                  <a:lnTo>
                    <a:pt x="296" y="84"/>
                  </a:lnTo>
                  <a:lnTo>
                    <a:pt x="295" y="85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5" y="83"/>
                  </a:lnTo>
                  <a:lnTo>
                    <a:pt x="294" y="82"/>
                  </a:lnTo>
                  <a:lnTo>
                    <a:pt x="294" y="82"/>
                  </a:lnTo>
                  <a:lnTo>
                    <a:pt x="292" y="82"/>
                  </a:lnTo>
                  <a:lnTo>
                    <a:pt x="291" y="82"/>
                  </a:lnTo>
                  <a:lnTo>
                    <a:pt x="291" y="82"/>
                  </a:lnTo>
                  <a:lnTo>
                    <a:pt x="289" y="81"/>
                  </a:lnTo>
                  <a:lnTo>
                    <a:pt x="288" y="81"/>
                  </a:lnTo>
                  <a:lnTo>
                    <a:pt x="288" y="81"/>
                  </a:lnTo>
                  <a:lnTo>
                    <a:pt x="287" y="81"/>
                  </a:lnTo>
                  <a:lnTo>
                    <a:pt x="287" y="81"/>
                  </a:lnTo>
                  <a:lnTo>
                    <a:pt x="288" y="80"/>
                  </a:lnTo>
                  <a:lnTo>
                    <a:pt x="288" y="78"/>
                  </a:lnTo>
                  <a:lnTo>
                    <a:pt x="288" y="78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78" y="80"/>
                  </a:lnTo>
                  <a:lnTo>
                    <a:pt x="276" y="80"/>
                  </a:lnTo>
                  <a:lnTo>
                    <a:pt x="276" y="80"/>
                  </a:lnTo>
                  <a:lnTo>
                    <a:pt x="277" y="78"/>
                  </a:lnTo>
                  <a:lnTo>
                    <a:pt x="277" y="77"/>
                  </a:lnTo>
                  <a:lnTo>
                    <a:pt x="277" y="76"/>
                  </a:lnTo>
                  <a:lnTo>
                    <a:pt x="277" y="76"/>
                  </a:lnTo>
                  <a:lnTo>
                    <a:pt x="276" y="75"/>
                  </a:lnTo>
                  <a:lnTo>
                    <a:pt x="273" y="75"/>
                  </a:lnTo>
                  <a:lnTo>
                    <a:pt x="270" y="76"/>
                  </a:lnTo>
                  <a:lnTo>
                    <a:pt x="270" y="76"/>
                  </a:lnTo>
                  <a:lnTo>
                    <a:pt x="270" y="75"/>
                  </a:lnTo>
                  <a:lnTo>
                    <a:pt x="270" y="75"/>
                  </a:lnTo>
                  <a:lnTo>
                    <a:pt x="268" y="75"/>
                  </a:lnTo>
                  <a:lnTo>
                    <a:pt x="268" y="75"/>
                  </a:lnTo>
                  <a:lnTo>
                    <a:pt x="263" y="75"/>
                  </a:lnTo>
                  <a:lnTo>
                    <a:pt x="259" y="77"/>
                  </a:lnTo>
                  <a:lnTo>
                    <a:pt x="253" y="82"/>
                  </a:lnTo>
                  <a:lnTo>
                    <a:pt x="253" y="82"/>
                  </a:lnTo>
                  <a:lnTo>
                    <a:pt x="255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3"/>
                  </a:lnTo>
                  <a:lnTo>
                    <a:pt x="253" y="83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3" y="85"/>
                  </a:lnTo>
                  <a:lnTo>
                    <a:pt x="253" y="85"/>
                  </a:lnTo>
                  <a:lnTo>
                    <a:pt x="256" y="85"/>
                  </a:lnTo>
                  <a:lnTo>
                    <a:pt x="257" y="86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6" y="90"/>
                  </a:lnTo>
                  <a:lnTo>
                    <a:pt x="254" y="91"/>
                  </a:lnTo>
                  <a:lnTo>
                    <a:pt x="247" y="94"/>
                  </a:lnTo>
                  <a:lnTo>
                    <a:pt x="247" y="94"/>
                  </a:lnTo>
                  <a:lnTo>
                    <a:pt x="248" y="92"/>
                  </a:lnTo>
                  <a:lnTo>
                    <a:pt x="249" y="89"/>
                  </a:lnTo>
                  <a:lnTo>
                    <a:pt x="249" y="89"/>
                  </a:lnTo>
                  <a:lnTo>
                    <a:pt x="247" y="89"/>
                  </a:lnTo>
                  <a:lnTo>
                    <a:pt x="246" y="90"/>
                  </a:lnTo>
                  <a:lnTo>
                    <a:pt x="245" y="91"/>
                  </a:lnTo>
                  <a:lnTo>
                    <a:pt x="243" y="91"/>
                  </a:lnTo>
                  <a:lnTo>
                    <a:pt x="243" y="91"/>
                  </a:lnTo>
                  <a:lnTo>
                    <a:pt x="245" y="88"/>
                  </a:lnTo>
                  <a:lnTo>
                    <a:pt x="245" y="88"/>
                  </a:lnTo>
                  <a:lnTo>
                    <a:pt x="243" y="88"/>
                  </a:lnTo>
                  <a:lnTo>
                    <a:pt x="242" y="88"/>
                  </a:lnTo>
                  <a:lnTo>
                    <a:pt x="242" y="88"/>
                  </a:lnTo>
                  <a:lnTo>
                    <a:pt x="242" y="88"/>
                  </a:lnTo>
                  <a:lnTo>
                    <a:pt x="243" y="86"/>
                  </a:lnTo>
                  <a:lnTo>
                    <a:pt x="246" y="85"/>
                  </a:lnTo>
                  <a:lnTo>
                    <a:pt x="246" y="85"/>
                  </a:lnTo>
                  <a:lnTo>
                    <a:pt x="245" y="83"/>
                  </a:lnTo>
                  <a:lnTo>
                    <a:pt x="246" y="81"/>
                  </a:lnTo>
                  <a:lnTo>
                    <a:pt x="247" y="80"/>
                  </a:lnTo>
                  <a:lnTo>
                    <a:pt x="249" y="78"/>
                  </a:lnTo>
                  <a:lnTo>
                    <a:pt x="255" y="77"/>
                  </a:lnTo>
                  <a:lnTo>
                    <a:pt x="257" y="76"/>
                  </a:lnTo>
                  <a:lnTo>
                    <a:pt x="258" y="75"/>
                  </a:lnTo>
                  <a:lnTo>
                    <a:pt x="258" y="75"/>
                  </a:lnTo>
                  <a:lnTo>
                    <a:pt x="253" y="75"/>
                  </a:lnTo>
                  <a:lnTo>
                    <a:pt x="246" y="75"/>
                  </a:lnTo>
                  <a:lnTo>
                    <a:pt x="246" y="75"/>
                  </a:lnTo>
                  <a:lnTo>
                    <a:pt x="242" y="81"/>
                  </a:lnTo>
                  <a:lnTo>
                    <a:pt x="239" y="82"/>
                  </a:lnTo>
                  <a:lnTo>
                    <a:pt x="235" y="83"/>
                  </a:lnTo>
                  <a:lnTo>
                    <a:pt x="235" y="83"/>
                  </a:lnTo>
                  <a:lnTo>
                    <a:pt x="235" y="84"/>
                  </a:lnTo>
                  <a:lnTo>
                    <a:pt x="235" y="85"/>
                  </a:lnTo>
                  <a:lnTo>
                    <a:pt x="234" y="88"/>
                  </a:lnTo>
                  <a:lnTo>
                    <a:pt x="234" y="88"/>
                  </a:lnTo>
                  <a:lnTo>
                    <a:pt x="236" y="88"/>
                  </a:lnTo>
                  <a:lnTo>
                    <a:pt x="238" y="89"/>
                  </a:lnTo>
                  <a:lnTo>
                    <a:pt x="238" y="89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5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4" y="91"/>
                  </a:lnTo>
                  <a:lnTo>
                    <a:pt x="232" y="92"/>
                  </a:lnTo>
                  <a:lnTo>
                    <a:pt x="230" y="93"/>
                  </a:lnTo>
                  <a:lnTo>
                    <a:pt x="226" y="94"/>
                  </a:lnTo>
                  <a:lnTo>
                    <a:pt x="226" y="94"/>
                  </a:lnTo>
                  <a:lnTo>
                    <a:pt x="227" y="93"/>
                  </a:lnTo>
                  <a:lnTo>
                    <a:pt x="228" y="93"/>
                  </a:lnTo>
                  <a:lnTo>
                    <a:pt x="228" y="92"/>
                  </a:lnTo>
                  <a:lnTo>
                    <a:pt x="228" y="91"/>
                  </a:lnTo>
                  <a:lnTo>
                    <a:pt x="225" y="91"/>
                  </a:lnTo>
                  <a:lnTo>
                    <a:pt x="225" y="91"/>
                  </a:lnTo>
                  <a:lnTo>
                    <a:pt x="218" y="92"/>
                  </a:lnTo>
                  <a:lnTo>
                    <a:pt x="215" y="92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210" y="92"/>
                  </a:lnTo>
                  <a:lnTo>
                    <a:pt x="208" y="91"/>
                  </a:lnTo>
                  <a:lnTo>
                    <a:pt x="208" y="91"/>
                  </a:lnTo>
                  <a:lnTo>
                    <a:pt x="209" y="91"/>
                  </a:lnTo>
                  <a:lnTo>
                    <a:pt x="209" y="90"/>
                  </a:lnTo>
                  <a:lnTo>
                    <a:pt x="209" y="90"/>
                  </a:lnTo>
                  <a:lnTo>
                    <a:pt x="203" y="90"/>
                  </a:lnTo>
                  <a:lnTo>
                    <a:pt x="203" y="90"/>
                  </a:lnTo>
                  <a:lnTo>
                    <a:pt x="202" y="91"/>
                  </a:lnTo>
                  <a:lnTo>
                    <a:pt x="200" y="91"/>
                  </a:lnTo>
                  <a:lnTo>
                    <a:pt x="200" y="91"/>
                  </a:lnTo>
                  <a:lnTo>
                    <a:pt x="200" y="93"/>
                  </a:lnTo>
                  <a:lnTo>
                    <a:pt x="200" y="96"/>
                  </a:lnTo>
                  <a:lnTo>
                    <a:pt x="200" y="96"/>
                  </a:lnTo>
                  <a:lnTo>
                    <a:pt x="198" y="96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7" y="96"/>
                  </a:lnTo>
                  <a:lnTo>
                    <a:pt x="198" y="96"/>
                  </a:lnTo>
                  <a:lnTo>
                    <a:pt x="198" y="94"/>
                  </a:lnTo>
                  <a:lnTo>
                    <a:pt x="198" y="94"/>
                  </a:lnTo>
                  <a:lnTo>
                    <a:pt x="196" y="93"/>
                  </a:lnTo>
                  <a:lnTo>
                    <a:pt x="195" y="93"/>
                  </a:lnTo>
                  <a:lnTo>
                    <a:pt x="190" y="93"/>
                  </a:lnTo>
                  <a:lnTo>
                    <a:pt x="186" y="93"/>
                  </a:lnTo>
                  <a:lnTo>
                    <a:pt x="185" y="93"/>
                  </a:lnTo>
                  <a:lnTo>
                    <a:pt x="183" y="92"/>
                  </a:lnTo>
                  <a:lnTo>
                    <a:pt x="183" y="92"/>
                  </a:lnTo>
                  <a:lnTo>
                    <a:pt x="186" y="92"/>
                  </a:lnTo>
                  <a:lnTo>
                    <a:pt x="188" y="91"/>
                  </a:lnTo>
                  <a:lnTo>
                    <a:pt x="188" y="91"/>
                  </a:lnTo>
                  <a:lnTo>
                    <a:pt x="182" y="90"/>
                  </a:lnTo>
                  <a:lnTo>
                    <a:pt x="178" y="89"/>
                  </a:lnTo>
                  <a:lnTo>
                    <a:pt x="173" y="88"/>
                  </a:lnTo>
                  <a:lnTo>
                    <a:pt x="168" y="88"/>
                  </a:lnTo>
                  <a:lnTo>
                    <a:pt x="168" y="88"/>
                  </a:lnTo>
                  <a:lnTo>
                    <a:pt x="167" y="89"/>
                  </a:lnTo>
                  <a:lnTo>
                    <a:pt x="167" y="89"/>
                  </a:lnTo>
                  <a:lnTo>
                    <a:pt x="167" y="88"/>
                  </a:lnTo>
                  <a:lnTo>
                    <a:pt x="167" y="86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5" y="88"/>
                  </a:lnTo>
                  <a:lnTo>
                    <a:pt x="163" y="88"/>
                  </a:lnTo>
                  <a:lnTo>
                    <a:pt x="163" y="88"/>
                  </a:lnTo>
                  <a:lnTo>
                    <a:pt x="164" y="86"/>
                  </a:lnTo>
                  <a:lnTo>
                    <a:pt x="164" y="85"/>
                  </a:lnTo>
                  <a:lnTo>
                    <a:pt x="164" y="85"/>
                  </a:lnTo>
                  <a:lnTo>
                    <a:pt x="158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1" y="88"/>
                  </a:lnTo>
                  <a:lnTo>
                    <a:pt x="147" y="88"/>
                  </a:lnTo>
                  <a:lnTo>
                    <a:pt x="142" y="88"/>
                  </a:lnTo>
                  <a:lnTo>
                    <a:pt x="139" y="90"/>
                  </a:lnTo>
                  <a:lnTo>
                    <a:pt x="139" y="90"/>
                  </a:lnTo>
                  <a:lnTo>
                    <a:pt x="135" y="89"/>
                  </a:lnTo>
                  <a:lnTo>
                    <a:pt x="134" y="89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42" y="74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63" y="63"/>
                  </a:lnTo>
                  <a:lnTo>
                    <a:pt x="171" y="63"/>
                  </a:lnTo>
                  <a:lnTo>
                    <a:pt x="179" y="62"/>
                  </a:lnTo>
                  <a:lnTo>
                    <a:pt x="189" y="59"/>
                  </a:lnTo>
                  <a:lnTo>
                    <a:pt x="189" y="59"/>
                  </a:lnTo>
                  <a:lnTo>
                    <a:pt x="201" y="53"/>
                  </a:lnTo>
                  <a:lnTo>
                    <a:pt x="209" y="47"/>
                  </a:lnTo>
                  <a:lnTo>
                    <a:pt x="213" y="41"/>
                  </a:lnTo>
                  <a:lnTo>
                    <a:pt x="215" y="38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33" y="30"/>
                  </a:lnTo>
                  <a:lnTo>
                    <a:pt x="253" y="27"/>
                  </a:lnTo>
                  <a:lnTo>
                    <a:pt x="272" y="24"/>
                  </a:lnTo>
                  <a:lnTo>
                    <a:pt x="292" y="23"/>
                  </a:lnTo>
                  <a:lnTo>
                    <a:pt x="292" y="23"/>
                  </a:lnTo>
                  <a:lnTo>
                    <a:pt x="308" y="24"/>
                  </a:lnTo>
                  <a:lnTo>
                    <a:pt x="323" y="25"/>
                  </a:lnTo>
                  <a:lnTo>
                    <a:pt x="338" y="28"/>
                  </a:lnTo>
                  <a:lnTo>
                    <a:pt x="353" y="31"/>
                  </a:lnTo>
                  <a:lnTo>
                    <a:pt x="368" y="35"/>
                  </a:lnTo>
                  <a:lnTo>
                    <a:pt x="382" y="39"/>
                  </a:lnTo>
                  <a:lnTo>
                    <a:pt x="395" y="45"/>
                  </a:lnTo>
                  <a:lnTo>
                    <a:pt x="408" y="52"/>
                  </a:lnTo>
                  <a:lnTo>
                    <a:pt x="408" y="52"/>
                  </a:lnTo>
                  <a:lnTo>
                    <a:pt x="403" y="52"/>
                  </a:lnTo>
                  <a:lnTo>
                    <a:pt x="403" y="52"/>
                  </a:lnTo>
                  <a:lnTo>
                    <a:pt x="405" y="51"/>
                  </a:lnTo>
                  <a:lnTo>
                    <a:pt x="394" y="51"/>
                  </a:lnTo>
                  <a:lnTo>
                    <a:pt x="394" y="51"/>
                  </a:lnTo>
                  <a:lnTo>
                    <a:pt x="390" y="51"/>
                  </a:lnTo>
                  <a:lnTo>
                    <a:pt x="387" y="51"/>
                  </a:lnTo>
                  <a:lnTo>
                    <a:pt x="382" y="52"/>
                  </a:lnTo>
                  <a:lnTo>
                    <a:pt x="382" y="52"/>
                  </a:lnTo>
                  <a:lnTo>
                    <a:pt x="380" y="52"/>
                  </a:lnTo>
                  <a:lnTo>
                    <a:pt x="379" y="52"/>
                  </a:lnTo>
                  <a:lnTo>
                    <a:pt x="378" y="52"/>
                  </a:lnTo>
                  <a:lnTo>
                    <a:pt x="377" y="51"/>
                  </a:lnTo>
                  <a:lnTo>
                    <a:pt x="377" y="51"/>
                  </a:lnTo>
                  <a:lnTo>
                    <a:pt x="373" y="51"/>
                  </a:lnTo>
                  <a:lnTo>
                    <a:pt x="372" y="52"/>
                  </a:lnTo>
                  <a:lnTo>
                    <a:pt x="371" y="52"/>
                  </a:lnTo>
                  <a:lnTo>
                    <a:pt x="370" y="52"/>
                  </a:lnTo>
                  <a:lnTo>
                    <a:pt x="370" y="52"/>
                  </a:lnTo>
                  <a:lnTo>
                    <a:pt x="370" y="53"/>
                  </a:lnTo>
                  <a:lnTo>
                    <a:pt x="371" y="53"/>
                  </a:lnTo>
                  <a:lnTo>
                    <a:pt x="371" y="53"/>
                  </a:lnTo>
                  <a:lnTo>
                    <a:pt x="371" y="54"/>
                  </a:lnTo>
                  <a:lnTo>
                    <a:pt x="371" y="54"/>
                  </a:lnTo>
                  <a:lnTo>
                    <a:pt x="369" y="53"/>
                  </a:lnTo>
                  <a:lnTo>
                    <a:pt x="364" y="52"/>
                  </a:lnTo>
                  <a:lnTo>
                    <a:pt x="364" y="52"/>
                  </a:lnTo>
                  <a:lnTo>
                    <a:pt x="359" y="53"/>
                  </a:lnTo>
                  <a:lnTo>
                    <a:pt x="350" y="53"/>
                  </a:lnTo>
                  <a:lnTo>
                    <a:pt x="333" y="52"/>
                  </a:lnTo>
                  <a:lnTo>
                    <a:pt x="333" y="52"/>
                  </a:lnTo>
                  <a:lnTo>
                    <a:pt x="332" y="52"/>
                  </a:lnTo>
                  <a:lnTo>
                    <a:pt x="330" y="52"/>
                  </a:lnTo>
                  <a:lnTo>
                    <a:pt x="330" y="52"/>
                  </a:lnTo>
                  <a:lnTo>
                    <a:pt x="330" y="51"/>
                  </a:lnTo>
                  <a:lnTo>
                    <a:pt x="330" y="51"/>
                  </a:lnTo>
                  <a:lnTo>
                    <a:pt x="318" y="51"/>
                  </a:lnTo>
                  <a:lnTo>
                    <a:pt x="307" y="52"/>
                  </a:lnTo>
                  <a:lnTo>
                    <a:pt x="281" y="54"/>
                  </a:lnTo>
                  <a:lnTo>
                    <a:pt x="281" y="54"/>
                  </a:lnTo>
                  <a:lnTo>
                    <a:pt x="281" y="54"/>
                  </a:lnTo>
                  <a:lnTo>
                    <a:pt x="283" y="54"/>
                  </a:lnTo>
                  <a:lnTo>
                    <a:pt x="283" y="55"/>
                  </a:lnTo>
                  <a:lnTo>
                    <a:pt x="283" y="55"/>
                  </a:lnTo>
                  <a:lnTo>
                    <a:pt x="283" y="56"/>
                  </a:lnTo>
                  <a:lnTo>
                    <a:pt x="283" y="56"/>
                  </a:lnTo>
                  <a:lnTo>
                    <a:pt x="286" y="56"/>
                  </a:lnTo>
                  <a:lnTo>
                    <a:pt x="287" y="56"/>
                  </a:lnTo>
                  <a:lnTo>
                    <a:pt x="287" y="58"/>
                  </a:lnTo>
                  <a:lnTo>
                    <a:pt x="287" y="58"/>
                  </a:lnTo>
                  <a:lnTo>
                    <a:pt x="285" y="59"/>
                  </a:lnTo>
                  <a:lnTo>
                    <a:pt x="285" y="59"/>
                  </a:lnTo>
                  <a:lnTo>
                    <a:pt x="285" y="58"/>
                  </a:lnTo>
                  <a:lnTo>
                    <a:pt x="285" y="56"/>
                  </a:lnTo>
                  <a:lnTo>
                    <a:pt x="281" y="58"/>
                  </a:lnTo>
                  <a:lnTo>
                    <a:pt x="281" y="58"/>
                  </a:lnTo>
                  <a:lnTo>
                    <a:pt x="278" y="55"/>
                  </a:lnTo>
                  <a:lnTo>
                    <a:pt x="274" y="55"/>
                  </a:lnTo>
                  <a:lnTo>
                    <a:pt x="270" y="56"/>
                  </a:lnTo>
                  <a:lnTo>
                    <a:pt x="266" y="59"/>
                  </a:lnTo>
                  <a:lnTo>
                    <a:pt x="266" y="59"/>
                  </a:lnTo>
                  <a:lnTo>
                    <a:pt x="266" y="59"/>
                  </a:lnTo>
                  <a:lnTo>
                    <a:pt x="268" y="60"/>
                  </a:lnTo>
                  <a:lnTo>
                    <a:pt x="270" y="60"/>
                  </a:lnTo>
                  <a:lnTo>
                    <a:pt x="271" y="60"/>
                  </a:lnTo>
                  <a:lnTo>
                    <a:pt x="268" y="61"/>
                  </a:lnTo>
                  <a:lnTo>
                    <a:pt x="268" y="61"/>
                  </a:lnTo>
                  <a:lnTo>
                    <a:pt x="269" y="62"/>
                  </a:lnTo>
                  <a:lnTo>
                    <a:pt x="271" y="63"/>
                  </a:lnTo>
                  <a:lnTo>
                    <a:pt x="277" y="62"/>
                  </a:lnTo>
                  <a:lnTo>
                    <a:pt x="283" y="61"/>
                  </a:lnTo>
                  <a:lnTo>
                    <a:pt x="285" y="61"/>
                  </a:lnTo>
                  <a:lnTo>
                    <a:pt x="287" y="61"/>
                  </a:lnTo>
                  <a:lnTo>
                    <a:pt x="287" y="61"/>
                  </a:lnTo>
                  <a:lnTo>
                    <a:pt x="289" y="61"/>
                  </a:lnTo>
                  <a:lnTo>
                    <a:pt x="291" y="62"/>
                  </a:lnTo>
                  <a:lnTo>
                    <a:pt x="291" y="62"/>
                  </a:lnTo>
                  <a:lnTo>
                    <a:pt x="287" y="62"/>
                  </a:lnTo>
                  <a:lnTo>
                    <a:pt x="285" y="62"/>
                  </a:lnTo>
                  <a:lnTo>
                    <a:pt x="280" y="66"/>
                  </a:lnTo>
                  <a:lnTo>
                    <a:pt x="280" y="66"/>
                  </a:lnTo>
                  <a:lnTo>
                    <a:pt x="280" y="65"/>
                  </a:lnTo>
                  <a:lnTo>
                    <a:pt x="279" y="65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4" y="65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74" y="68"/>
                  </a:lnTo>
                  <a:lnTo>
                    <a:pt x="281" y="68"/>
                  </a:lnTo>
                  <a:lnTo>
                    <a:pt x="281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94" y="68"/>
                  </a:lnTo>
                  <a:lnTo>
                    <a:pt x="294" y="68"/>
                  </a:lnTo>
                  <a:lnTo>
                    <a:pt x="294" y="67"/>
                  </a:lnTo>
                  <a:lnTo>
                    <a:pt x="293" y="67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302" y="63"/>
                  </a:lnTo>
                  <a:lnTo>
                    <a:pt x="306" y="62"/>
                  </a:lnTo>
                  <a:lnTo>
                    <a:pt x="306" y="61"/>
                  </a:lnTo>
                  <a:lnTo>
                    <a:pt x="304" y="61"/>
                  </a:lnTo>
                  <a:lnTo>
                    <a:pt x="304" y="61"/>
                  </a:lnTo>
                  <a:lnTo>
                    <a:pt x="311" y="60"/>
                  </a:lnTo>
                  <a:lnTo>
                    <a:pt x="317" y="58"/>
                  </a:lnTo>
                  <a:lnTo>
                    <a:pt x="324" y="56"/>
                  </a:lnTo>
                  <a:lnTo>
                    <a:pt x="332" y="55"/>
                  </a:lnTo>
                  <a:lnTo>
                    <a:pt x="332" y="55"/>
                  </a:lnTo>
                  <a:lnTo>
                    <a:pt x="332" y="55"/>
                  </a:lnTo>
                  <a:lnTo>
                    <a:pt x="331" y="55"/>
                  </a:lnTo>
                  <a:lnTo>
                    <a:pt x="330" y="55"/>
                  </a:lnTo>
                  <a:lnTo>
                    <a:pt x="330" y="55"/>
                  </a:lnTo>
                  <a:lnTo>
                    <a:pt x="330" y="55"/>
                  </a:lnTo>
                  <a:lnTo>
                    <a:pt x="334" y="54"/>
                  </a:lnTo>
                  <a:lnTo>
                    <a:pt x="339" y="54"/>
                  </a:lnTo>
                  <a:lnTo>
                    <a:pt x="339" y="54"/>
                  </a:lnTo>
                  <a:lnTo>
                    <a:pt x="340" y="54"/>
                  </a:lnTo>
                  <a:lnTo>
                    <a:pt x="341" y="53"/>
                  </a:lnTo>
                  <a:lnTo>
                    <a:pt x="341" y="53"/>
                  </a:lnTo>
                  <a:lnTo>
                    <a:pt x="340" y="55"/>
                  </a:lnTo>
                  <a:lnTo>
                    <a:pt x="339" y="55"/>
                  </a:lnTo>
                  <a:lnTo>
                    <a:pt x="334" y="56"/>
                  </a:lnTo>
                  <a:lnTo>
                    <a:pt x="330" y="56"/>
                  </a:lnTo>
                  <a:lnTo>
                    <a:pt x="325" y="58"/>
                  </a:lnTo>
                  <a:lnTo>
                    <a:pt x="325" y="58"/>
                  </a:lnTo>
                  <a:lnTo>
                    <a:pt x="326" y="59"/>
                  </a:lnTo>
                  <a:lnTo>
                    <a:pt x="327" y="59"/>
                  </a:lnTo>
                  <a:lnTo>
                    <a:pt x="330" y="59"/>
                  </a:lnTo>
                  <a:lnTo>
                    <a:pt x="330" y="59"/>
                  </a:lnTo>
                  <a:lnTo>
                    <a:pt x="325" y="60"/>
                  </a:lnTo>
                  <a:lnTo>
                    <a:pt x="319" y="61"/>
                  </a:lnTo>
                  <a:lnTo>
                    <a:pt x="309" y="63"/>
                  </a:lnTo>
                  <a:lnTo>
                    <a:pt x="309" y="63"/>
                  </a:lnTo>
                  <a:lnTo>
                    <a:pt x="312" y="65"/>
                  </a:lnTo>
                  <a:lnTo>
                    <a:pt x="315" y="66"/>
                  </a:lnTo>
                  <a:lnTo>
                    <a:pt x="318" y="66"/>
                  </a:lnTo>
                  <a:lnTo>
                    <a:pt x="318" y="66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8" y="66"/>
                  </a:lnTo>
                  <a:lnTo>
                    <a:pt x="317" y="67"/>
                  </a:lnTo>
                  <a:lnTo>
                    <a:pt x="315" y="67"/>
                  </a:lnTo>
                  <a:lnTo>
                    <a:pt x="312" y="67"/>
                  </a:lnTo>
                  <a:lnTo>
                    <a:pt x="311" y="67"/>
                  </a:lnTo>
                  <a:lnTo>
                    <a:pt x="311" y="67"/>
                  </a:lnTo>
                  <a:lnTo>
                    <a:pt x="314" y="67"/>
                  </a:lnTo>
                  <a:lnTo>
                    <a:pt x="314" y="67"/>
                  </a:lnTo>
                  <a:lnTo>
                    <a:pt x="314" y="68"/>
                  </a:lnTo>
                  <a:lnTo>
                    <a:pt x="311" y="68"/>
                  </a:lnTo>
                  <a:lnTo>
                    <a:pt x="311" y="68"/>
                  </a:lnTo>
                  <a:lnTo>
                    <a:pt x="314" y="68"/>
                  </a:lnTo>
                  <a:lnTo>
                    <a:pt x="315" y="69"/>
                  </a:lnTo>
                  <a:lnTo>
                    <a:pt x="321" y="69"/>
                  </a:lnTo>
                  <a:lnTo>
                    <a:pt x="326" y="68"/>
                  </a:lnTo>
                  <a:lnTo>
                    <a:pt x="332" y="69"/>
                  </a:lnTo>
                  <a:lnTo>
                    <a:pt x="332" y="69"/>
                  </a:lnTo>
                  <a:lnTo>
                    <a:pt x="332" y="71"/>
                  </a:lnTo>
                  <a:lnTo>
                    <a:pt x="333" y="73"/>
                  </a:lnTo>
                  <a:lnTo>
                    <a:pt x="334" y="75"/>
                  </a:lnTo>
                  <a:lnTo>
                    <a:pt x="334" y="77"/>
                  </a:lnTo>
                  <a:lnTo>
                    <a:pt x="334" y="77"/>
                  </a:lnTo>
                  <a:lnTo>
                    <a:pt x="333" y="80"/>
                  </a:lnTo>
                  <a:lnTo>
                    <a:pt x="330" y="82"/>
                  </a:lnTo>
                  <a:lnTo>
                    <a:pt x="330" y="82"/>
                  </a:lnTo>
                  <a:lnTo>
                    <a:pt x="333" y="81"/>
                  </a:lnTo>
                  <a:lnTo>
                    <a:pt x="335" y="81"/>
                  </a:lnTo>
                  <a:lnTo>
                    <a:pt x="335" y="81"/>
                  </a:lnTo>
                  <a:lnTo>
                    <a:pt x="335" y="81"/>
                  </a:lnTo>
                  <a:lnTo>
                    <a:pt x="338" y="83"/>
                  </a:lnTo>
                  <a:lnTo>
                    <a:pt x="339" y="85"/>
                  </a:lnTo>
                  <a:lnTo>
                    <a:pt x="339" y="85"/>
                  </a:lnTo>
                  <a:lnTo>
                    <a:pt x="339" y="85"/>
                  </a:lnTo>
                  <a:lnTo>
                    <a:pt x="338" y="84"/>
                  </a:lnTo>
                  <a:lnTo>
                    <a:pt x="331" y="84"/>
                  </a:lnTo>
                  <a:lnTo>
                    <a:pt x="331" y="84"/>
                  </a:lnTo>
                  <a:lnTo>
                    <a:pt x="335" y="86"/>
                  </a:lnTo>
                  <a:lnTo>
                    <a:pt x="337" y="86"/>
                  </a:lnTo>
                  <a:lnTo>
                    <a:pt x="338" y="89"/>
                  </a:lnTo>
                  <a:lnTo>
                    <a:pt x="338" y="89"/>
                  </a:lnTo>
                  <a:lnTo>
                    <a:pt x="332" y="91"/>
                  </a:lnTo>
                  <a:lnTo>
                    <a:pt x="330" y="92"/>
                  </a:lnTo>
                  <a:lnTo>
                    <a:pt x="326" y="94"/>
                  </a:lnTo>
                  <a:lnTo>
                    <a:pt x="326" y="94"/>
                  </a:lnTo>
                  <a:lnTo>
                    <a:pt x="327" y="97"/>
                  </a:lnTo>
                  <a:lnTo>
                    <a:pt x="325" y="98"/>
                  </a:lnTo>
                  <a:lnTo>
                    <a:pt x="325" y="98"/>
                  </a:lnTo>
                  <a:lnTo>
                    <a:pt x="329" y="108"/>
                  </a:lnTo>
                  <a:lnTo>
                    <a:pt x="331" y="116"/>
                  </a:lnTo>
                  <a:lnTo>
                    <a:pt x="331" y="116"/>
                  </a:lnTo>
                  <a:lnTo>
                    <a:pt x="334" y="115"/>
                  </a:lnTo>
                  <a:lnTo>
                    <a:pt x="337" y="116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42" y="118"/>
                  </a:lnTo>
                  <a:lnTo>
                    <a:pt x="345" y="115"/>
                  </a:lnTo>
                  <a:lnTo>
                    <a:pt x="347" y="113"/>
                  </a:lnTo>
                  <a:lnTo>
                    <a:pt x="348" y="109"/>
                  </a:lnTo>
                  <a:lnTo>
                    <a:pt x="348" y="109"/>
                  </a:lnTo>
                  <a:lnTo>
                    <a:pt x="350" y="108"/>
                  </a:lnTo>
                  <a:lnTo>
                    <a:pt x="353" y="106"/>
                  </a:lnTo>
                  <a:lnTo>
                    <a:pt x="356" y="101"/>
                  </a:lnTo>
                  <a:lnTo>
                    <a:pt x="356" y="101"/>
                  </a:lnTo>
                  <a:lnTo>
                    <a:pt x="360" y="100"/>
                  </a:lnTo>
                  <a:lnTo>
                    <a:pt x="362" y="99"/>
                  </a:lnTo>
                  <a:lnTo>
                    <a:pt x="363" y="98"/>
                  </a:lnTo>
                  <a:lnTo>
                    <a:pt x="363" y="98"/>
                  </a:lnTo>
                  <a:lnTo>
                    <a:pt x="363" y="99"/>
                  </a:lnTo>
                  <a:lnTo>
                    <a:pt x="363" y="100"/>
                  </a:lnTo>
                  <a:lnTo>
                    <a:pt x="363" y="100"/>
                  </a:lnTo>
                  <a:lnTo>
                    <a:pt x="368" y="99"/>
                  </a:lnTo>
                  <a:lnTo>
                    <a:pt x="371" y="97"/>
                  </a:lnTo>
                  <a:lnTo>
                    <a:pt x="376" y="94"/>
                  </a:lnTo>
                  <a:lnTo>
                    <a:pt x="379" y="92"/>
                  </a:lnTo>
                  <a:lnTo>
                    <a:pt x="379" y="92"/>
                  </a:lnTo>
                  <a:lnTo>
                    <a:pt x="391" y="90"/>
                  </a:lnTo>
                  <a:lnTo>
                    <a:pt x="398" y="89"/>
                  </a:lnTo>
                  <a:lnTo>
                    <a:pt x="403" y="86"/>
                  </a:lnTo>
                  <a:lnTo>
                    <a:pt x="403" y="86"/>
                  </a:lnTo>
                  <a:lnTo>
                    <a:pt x="402" y="85"/>
                  </a:lnTo>
                  <a:lnTo>
                    <a:pt x="401" y="85"/>
                  </a:lnTo>
                  <a:lnTo>
                    <a:pt x="397" y="85"/>
                  </a:lnTo>
                  <a:lnTo>
                    <a:pt x="397" y="85"/>
                  </a:lnTo>
                  <a:lnTo>
                    <a:pt x="394" y="86"/>
                  </a:lnTo>
                  <a:lnTo>
                    <a:pt x="393" y="86"/>
                  </a:lnTo>
                  <a:lnTo>
                    <a:pt x="393" y="85"/>
                  </a:lnTo>
                  <a:lnTo>
                    <a:pt x="397" y="85"/>
                  </a:lnTo>
                  <a:lnTo>
                    <a:pt x="397" y="85"/>
                  </a:lnTo>
                  <a:lnTo>
                    <a:pt x="398" y="84"/>
                  </a:lnTo>
                  <a:lnTo>
                    <a:pt x="398" y="83"/>
                  </a:lnTo>
                  <a:lnTo>
                    <a:pt x="398" y="83"/>
                  </a:lnTo>
                  <a:lnTo>
                    <a:pt x="394" y="84"/>
                  </a:lnTo>
                  <a:lnTo>
                    <a:pt x="391" y="85"/>
                  </a:lnTo>
                  <a:lnTo>
                    <a:pt x="391" y="85"/>
                  </a:lnTo>
                  <a:lnTo>
                    <a:pt x="392" y="83"/>
                  </a:lnTo>
                  <a:lnTo>
                    <a:pt x="394" y="83"/>
                  </a:lnTo>
                  <a:lnTo>
                    <a:pt x="397" y="83"/>
                  </a:lnTo>
                  <a:lnTo>
                    <a:pt x="398" y="82"/>
                  </a:lnTo>
                  <a:lnTo>
                    <a:pt x="398" y="82"/>
                  </a:lnTo>
                  <a:lnTo>
                    <a:pt x="402" y="84"/>
                  </a:lnTo>
                  <a:lnTo>
                    <a:pt x="407" y="85"/>
                  </a:lnTo>
                  <a:lnTo>
                    <a:pt x="407" y="85"/>
                  </a:lnTo>
                  <a:lnTo>
                    <a:pt x="406" y="83"/>
                  </a:lnTo>
                  <a:lnTo>
                    <a:pt x="406" y="82"/>
                  </a:lnTo>
                  <a:lnTo>
                    <a:pt x="406" y="80"/>
                  </a:lnTo>
                  <a:lnTo>
                    <a:pt x="408" y="78"/>
                  </a:lnTo>
                  <a:lnTo>
                    <a:pt x="408" y="78"/>
                  </a:lnTo>
                  <a:lnTo>
                    <a:pt x="407" y="77"/>
                  </a:lnTo>
                  <a:lnTo>
                    <a:pt x="406" y="77"/>
                  </a:lnTo>
                  <a:lnTo>
                    <a:pt x="406" y="77"/>
                  </a:lnTo>
                  <a:lnTo>
                    <a:pt x="410" y="76"/>
                  </a:lnTo>
                  <a:lnTo>
                    <a:pt x="416" y="74"/>
                  </a:lnTo>
                  <a:lnTo>
                    <a:pt x="416" y="74"/>
                  </a:lnTo>
                  <a:lnTo>
                    <a:pt x="414" y="71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5" y="69"/>
                  </a:lnTo>
                  <a:lnTo>
                    <a:pt x="414" y="68"/>
                  </a:lnTo>
                  <a:lnTo>
                    <a:pt x="411" y="68"/>
                  </a:lnTo>
                  <a:lnTo>
                    <a:pt x="411" y="68"/>
                  </a:lnTo>
                  <a:lnTo>
                    <a:pt x="411" y="67"/>
                  </a:lnTo>
                  <a:lnTo>
                    <a:pt x="413" y="67"/>
                  </a:lnTo>
                  <a:lnTo>
                    <a:pt x="415" y="67"/>
                  </a:lnTo>
                  <a:lnTo>
                    <a:pt x="418" y="68"/>
                  </a:lnTo>
                  <a:lnTo>
                    <a:pt x="418" y="68"/>
                  </a:lnTo>
                  <a:lnTo>
                    <a:pt x="420" y="67"/>
                  </a:lnTo>
                  <a:lnTo>
                    <a:pt x="420" y="66"/>
                  </a:lnTo>
                  <a:lnTo>
                    <a:pt x="418" y="65"/>
                  </a:lnTo>
                  <a:lnTo>
                    <a:pt x="416" y="66"/>
                  </a:lnTo>
                  <a:lnTo>
                    <a:pt x="416" y="66"/>
                  </a:lnTo>
                  <a:lnTo>
                    <a:pt x="415" y="65"/>
                  </a:lnTo>
                  <a:lnTo>
                    <a:pt x="414" y="65"/>
                  </a:lnTo>
                  <a:lnTo>
                    <a:pt x="414" y="65"/>
                  </a:lnTo>
                  <a:lnTo>
                    <a:pt x="416" y="61"/>
                  </a:lnTo>
                  <a:lnTo>
                    <a:pt x="417" y="61"/>
                  </a:lnTo>
                  <a:lnTo>
                    <a:pt x="418" y="62"/>
                  </a:lnTo>
                  <a:lnTo>
                    <a:pt x="418" y="62"/>
                  </a:lnTo>
                  <a:lnTo>
                    <a:pt x="421" y="59"/>
                  </a:lnTo>
                  <a:lnTo>
                    <a:pt x="421" y="59"/>
                  </a:lnTo>
                  <a:lnTo>
                    <a:pt x="443" y="74"/>
                  </a:lnTo>
                  <a:lnTo>
                    <a:pt x="462" y="90"/>
                  </a:lnTo>
                  <a:lnTo>
                    <a:pt x="479" y="108"/>
                  </a:lnTo>
                  <a:lnTo>
                    <a:pt x="496" y="128"/>
                  </a:lnTo>
                  <a:lnTo>
                    <a:pt x="496" y="128"/>
                  </a:lnTo>
                  <a:lnTo>
                    <a:pt x="496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4" y="131"/>
                  </a:lnTo>
                  <a:lnTo>
                    <a:pt x="490" y="131"/>
                  </a:lnTo>
                  <a:lnTo>
                    <a:pt x="490" y="131"/>
                  </a:lnTo>
                  <a:lnTo>
                    <a:pt x="490" y="133"/>
                  </a:lnTo>
                  <a:lnTo>
                    <a:pt x="490" y="134"/>
                  </a:lnTo>
                  <a:lnTo>
                    <a:pt x="490" y="134"/>
                  </a:lnTo>
                  <a:lnTo>
                    <a:pt x="486" y="134"/>
                  </a:lnTo>
                  <a:lnTo>
                    <a:pt x="485" y="133"/>
                  </a:lnTo>
                  <a:lnTo>
                    <a:pt x="485" y="133"/>
                  </a:lnTo>
                  <a:lnTo>
                    <a:pt x="484" y="135"/>
                  </a:lnTo>
                  <a:lnTo>
                    <a:pt x="484" y="136"/>
                  </a:lnTo>
                  <a:lnTo>
                    <a:pt x="483" y="137"/>
                  </a:lnTo>
                  <a:lnTo>
                    <a:pt x="483" y="137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81" y="134"/>
                  </a:lnTo>
                  <a:lnTo>
                    <a:pt x="478" y="133"/>
                  </a:lnTo>
                  <a:lnTo>
                    <a:pt x="478" y="133"/>
                  </a:lnTo>
                  <a:lnTo>
                    <a:pt x="479" y="131"/>
                  </a:lnTo>
                  <a:lnTo>
                    <a:pt x="479" y="131"/>
                  </a:lnTo>
                  <a:lnTo>
                    <a:pt x="481" y="131"/>
                  </a:lnTo>
                  <a:lnTo>
                    <a:pt x="481" y="130"/>
                  </a:lnTo>
                  <a:lnTo>
                    <a:pt x="481" y="130"/>
                  </a:lnTo>
                  <a:lnTo>
                    <a:pt x="479" y="129"/>
                  </a:lnTo>
                  <a:lnTo>
                    <a:pt x="479" y="127"/>
                  </a:lnTo>
                  <a:lnTo>
                    <a:pt x="479" y="127"/>
                  </a:lnTo>
                  <a:lnTo>
                    <a:pt x="477" y="128"/>
                  </a:lnTo>
                  <a:lnTo>
                    <a:pt x="474" y="129"/>
                  </a:lnTo>
                  <a:lnTo>
                    <a:pt x="474" y="129"/>
                  </a:lnTo>
                  <a:lnTo>
                    <a:pt x="474" y="133"/>
                  </a:lnTo>
                  <a:lnTo>
                    <a:pt x="475" y="135"/>
                  </a:lnTo>
                  <a:lnTo>
                    <a:pt x="475" y="138"/>
                  </a:lnTo>
                  <a:lnTo>
                    <a:pt x="474" y="141"/>
                  </a:lnTo>
                  <a:lnTo>
                    <a:pt x="474" y="141"/>
                  </a:lnTo>
                  <a:lnTo>
                    <a:pt x="471" y="139"/>
                  </a:lnTo>
                  <a:lnTo>
                    <a:pt x="468" y="141"/>
                  </a:lnTo>
                  <a:lnTo>
                    <a:pt x="466" y="142"/>
                  </a:lnTo>
                  <a:lnTo>
                    <a:pt x="464" y="142"/>
                  </a:lnTo>
                  <a:lnTo>
                    <a:pt x="464" y="142"/>
                  </a:lnTo>
                  <a:lnTo>
                    <a:pt x="463" y="145"/>
                  </a:lnTo>
                  <a:lnTo>
                    <a:pt x="461" y="147"/>
                  </a:lnTo>
                  <a:lnTo>
                    <a:pt x="459" y="149"/>
                  </a:lnTo>
                  <a:lnTo>
                    <a:pt x="455" y="149"/>
                  </a:lnTo>
                  <a:lnTo>
                    <a:pt x="455" y="152"/>
                  </a:lnTo>
                  <a:lnTo>
                    <a:pt x="455" y="152"/>
                  </a:lnTo>
                  <a:lnTo>
                    <a:pt x="451" y="154"/>
                  </a:lnTo>
                  <a:lnTo>
                    <a:pt x="447" y="154"/>
                  </a:lnTo>
                  <a:lnTo>
                    <a:pt x="445" y="153"/>
                  </a:lnTo>
                  <a:lnTo>
                    <a:pt x="445" y="153"/>
                  </a:lnTo>
                  <a:lnTo>
                    <a:pt x="446" y="156"/>
                  </a:lnTo>
                  <a:lnTo>
                    <a:pt x="446" y="157"/>
                  </a:lnTo>
                  <a:lnTo>
                    <a:pt x="437" y="157"/>
                  </a:lnTo>
                  <a:lnTo>
                    <a:pt x="437" y="157"/>
                  </a:lnTo>
                  <a:lnTo>
                    <a:pt x="439" y="160"/>
                  </a:lnTo>
                  <a:lnTo>
                    <a:pt x="443" y="162"/>
                  </a:lnTo>
                  <a:lnTo>
                    <a:pt x="445" y="164"/>
                  </a:lnTo>
                  <a:lnTo>
                    <a:pt x="447" y="166"/>
                  </a:lnTo>
                  <a:lnTo>
                    <a:pt x="447" y="166"/>
                  </a:lnTo>
                  <a:lnTo>
                    <a:pt x="446" y="168"/>
                  </a:lnTo>
                  <a:lnTo>
                    <a:pt x="446" y="172"/>
                  </a:lnTo>
                  <a:lnTo>
                    <a:pt x="445" y="175"/>
                  </a:lnTo>
                  <a:lnTo>
                    <a:pt x="445" y="176"/>
                  </a:lnTo>
                  <a:lnTo>
                    <a:pt x="444" y="176"/>
                  </a:lnTo>
                  <a:lnTo>
                    <a:pt x="444" y="176"/>
                  </a:lnTo>
                  <a:lnTo>
                    <a:pt x="432" y="175"/>
                  </a:lnTo>
                  <a:lnTo>
                    <a:pt x="426" y="175"/>
                  </a:lnTo>
                  <a:lnTo>
                    <a:pt x="423" y="177"/>
                  </a:lnTo>
                  <a:lnTo>
                    <a:pt x="423" y="177"/>
                  </a:lnTo>
                  <a:lnTo>
                    <a:pt x="423" y="181"/>
                  </a:lnTo>
                  <a:lnTo>
                    <a:pt x="423" y="186"/>
                  </a:lnTo>
                  <a:lnTo>
                    <a:pt x="422" y="189"/>
                  </a:lnTo>
                  <a:lnTo>
                    <a:pt x="421" y="192"/>
                  </a:lnTo>
                  <a:lnTo>
                    <a:pt x="421" y="192"/>
                  </a:lnTo>
                  <a:lnTo>
                    <a:pt x="422" y="194"/>
                  </a:lnTo>
                  <a:lnTo>
                    <a:pt x="422" y="196"/>
                  </a:lnTo>
                  <a:lnTo>
                    <a:pt x="422" y="199"/>
                  </a:lnTo>
                  <a:lnTo>
                    <a:pt x="422" y="199"/>
                  </a:lnTo>
                  <a:lnTo>
                    <a:pt x="428" y="198"/>
                  </a:lnTo>
                  <a:lnTo>
                    <a:pt x="430" y="199"/>
                  </a:lnTo>
                  <a:lnTo>
                    <a:pt x="431" y="202"/>
                  </a:lnTo>
                  <a:lnTo>
                    <a:pt x="431" y="202"/>
                  </a:lnTo>
                  <a:lnTo>
                    <a:pt x="441" y="199"/>
                  </a:lnTo>
                  <a:lnTo>
                    <a:pt x="446" y="196"/>
                  </a:lnTo>
                  <a:lnTo>
                    <a:pt x="449" y="192"/>
                  </a:lnTo>
                  <a:lnTo>
                    <a:pt x="449" y="192"/>
                  </a:lnTo>
                  <a:lnTo>
                    <a:pt x="448" y="190"/>
                  </a:lnTo>
                  <a:lnTo>
                    <a:pt x="449" y="188"/>
                  </a:lnTo>
                  <a:lnTo>
                    <a:pt x="452" y="186"/>
                  </a:lnTo>
                  <a:lnTo>
                    <a:pt x="455" y="183"/>
                  </a:lnTo>
                  <a:lnTo>
                    <a:pt x="459" y="181"/>
                  </a:lnTo>
                  <a:lnTo>
                    <a:pt x="459" y="181"/>
                  </a:lnTo>
                  <a:lnTo>
                    <a:pt x="458" y="179"/>
                  </a:lnTo>
                  <a:lnTo>
                    <a:pt x="459" y="177"/>
                  </a:lnTo>
                  <a:lnTo>
                    <a:pt x="461" y="176"/>
                  </a:lnTo>
                  <a:lnTo>
                    <a:pt x="464" y="176"/>
                  </a:lnTo>
                  <a:lnTo>
                    <a:pt x="467" y="177"/>
                  </a:lnTo>
                  <a:lnTo>
                    <a:pt x="467" y="177"/>
                  </a:lnTo>
                  <a:lnTo>
                    <a:pt x="476" y="173"/>
                  </a:lnTo>
                  <a:lnTo>
                    <a:pt x="476" y="173"/>
                  </a:lnTo>
                  <a:lnTo>
                    <a:pt x="477" y="173"/>
                  </a:lnTo>
                  <a:lnTo>
                    <a:pt x="479" y="175"/>
                  </a:lnTo>
                  <a:lnTo>
                    <a:pt x="479" y="175"/>
                  </a:lnTo>
                  <a:lnTo>
                    <a:pt x="481" y="177"/>
                  </a:lnTo>
                  <a:lnTo>
                    <a:pt x="483" y="180"/>
                  </a:lnTo>
                  <a:lnTo>
                    <a:pt x="489" y="184"/>
                  </a:lnTo>
                  <a:lnTo>
                    <a:pt x="492" y="186"/>
                  </a:lnTo>
                  <a:lnTo>
                    <a:pt x="494" y="188"/>
                  </a:lnTo>
                  <a:lnTo>
                    <a:pt x="496" y="191"/>
                  </a:lnTo>
                  <a:lnTo>
                    <a:pt x="496" y="195"/>
                  </a:lnTo>
                  <a:lnTo>
                    <a:pt x="496" y="195"/>
                  </a:lnTo>
                  <a:lnTo>
                    <a:pt x="491" y="195"/>
                  </a:lnTo>
                  <a:lnTo>
                    <a:pt x="486" y="196"/>
                  </a:lnTo>
                  <a:lnTo>
                    <a:pt x="486" y="196"/>
                  </a:lnTo>
                  <a:lnTo>
                    <a:pt x="487" y="197"/>
                  </a:lnTo>
                  <a:lnTo>
                    <a:pt x="490" y="198"/>
                  </a:lnTo>
                  <a:lnTo>
                    <a:pt x="493" y="200"/>
                  </a:lnTo>
                  <a:lnTo>
                    <a:pt x="493" y="200"/>
                  </a:lnTo>
                  <a:lnTo>
                    <a:pt x="494" y="196"/>
                  </a:lnTo>
                  <a:lnTo>
                    <a:pt x="496" y="195"/>
                  </a:lnTo>
                  <a:lnTo>
                    <a:pt x="498" y="195"/>
                  </a:lnTo>
                  <a:lnTo>
                    <a:pt x="498" y="195"/>
                  </a:lnTo>
                  <a:lnTo>
                    <a:pt x="499" y="191"/>
                  </a:lnTo>
                  <a:lnTo>
                    <a:pt x="499" y="190"/>
                  </a:lnTo>
                  <a:lnTo>
                    <a:pt x="498" y="188"/>
                  </a:lnTo>
                  <a:lnTo>
                    <a:pt x="498" y="188"/>
                  </a:lnTo>
                  <a:lnTo>
                    <a:pt x="499" y="187"/>
                  </a:lnTo>
                  <a:lnTo>
                    <a:pt x="499" y="187"/>
                  </a:lnTo>
                  <a:lnTo>
                    <a:pt x="501" y="188"/>
                  </a:lnTo>
                  <a:lnTo>
                    <a:pt x="504" y="189"/>
                  </a:lnTo>
                  <a:lnTo>
                    <a:pt x="504" y="189"/>
                  </a:lnTo>
                  <a:lnTo>
                    <a:pt x="504" y="188"/>
                  </a:lnTo>
                  <a:lnTo>
                    <a:pt x="502" y="187"/>
                  </a:lnTo>
                  <a:lnTo>
                    <a:pt x="500" y="184"/>
                  </a:lnTo>
                  <a:lnTo>
                    <a:pt x="497" y="183"/>
                  </a:lnTo>
                  <a:lnTo>
                    <a:pt x="497" y="182"/>
                  </a:lnTo>
                  <a:lnTo>
                    <a:pt x="497" y="181"/>
                  </a:lnTo>
                  <a:lnTo>
                    <a:pt x="492" y="181"/>
                  </a:lnTo>
                  <a:lnTo>
                    <a:pt x="492" y="181"/>
                  </a:lnTo>
                  <a:lnTo>
                    <a:pt x="490" y="177"/>
                  </a:lnTo>
                  <a:lnTo>
                    <a:pt x="487" y="175"/>
                  </a:lnTo>
                  <a:lnTo>
                    <a:pt x="485" y="173"/>
                  </a:lnTo>
                  <a:lnTo>
                    <a:pt x="485" y="168"/>
                  </a:lnTo>
                  <a:lnTo>
                    <a:pt x="485" y="168"/>
                  </a:lnTo>
                  <a:lnTo>
                    <a:pt x="486" y="168"/>
                  </a:lnTo>
                  <a:lnTo>
                    <a:pt x="486" y="168"/>
                  </a:lnTo>
                  <a:lnTo>
                    <a:pt x="487" y="167"/>
                  </a:lnTo>
                  <a:lnTo>
                    <a:pt x="489" y="167"/>
                  </a:lnTo>
                  <a:lnTo>
                    <a:pt x="489" y="167"/>
                  </a:lnTo>
                  <a:lnTo>
                    <a:pt x="489" y="169"/>
                  </a:lnTo>
                  <a:lnTo>
                    <a:pt x="490" y="171"/>
                  </a:lnTo>
                  <a:lnTo>
                    <a:pt x="490" y="171"/>
                  </a:lnTo>
                  <a:lnTo>
                    <a:pt x="491" y="171"/>
                  </a:lnTo>
                  <a:lnTo>
                    <a:pt x="491" y="171"/>
                  </a:lnTo>
                  <a:lnTo>
                    <a:pt x="493" y="173"/>
                  </a:lnTo>
                  <a:lnTo>
                    <a:pt x="497" y="176"/>
                  </a:lnTo>
                  <a:lnTo>
                    <a:pt x="500" y="179"/>
                  </a:lnTo>
                  <a:lnTo>
                    <a:pt x="500" y="179"/>
                  </a:lnTo>
                  <a:lnTo>
                    <a:pt x="504" y="180"/>
                  </a:lnTo>
                  <a:lnTo>
                    <a:pt x="506" y="182"/>
                  </a:lnTo>
                  <a:lnTo>
                    <a:pt x="506" y="182"/>
                  </a:lnTo>
                  <a:lnTo>
                    <a:pt x="506" y="186"/>
                  </a:lnTo>
                  <a:lnTo>
                    <a:pt x="507" y="189"/>
                  </a:lnTo>
                  <a:lnTo>
                    <a:pt x="508" y="190"/>
                  </a:lnTo>
                  <a:lnTo>
                    <a:pt x="512" y="192"/>
                  </a:lnTo>
                  <a:lnTo>
                    <a:pt x="512" y="192"/>
                  </a:lnTo>
                  <a:lnTo>
                    <a:pt x="511" y="192"/>
                  </a:lnTo>
                  <a:lnTo>
                    <a:pt x="511" y="192"/>
                  </a:lnTo>
                  <a:lnTo>
                    <a:pt x="511" y="192"/>
                  </a:lnTo>
                  <a:lnTo>
                    <a:pt x="512" y="194"/>
                  </a:lnTo>
                  <a:lnTo>
                    <a:pt x="512" y="194"/>
                  </a:lnTo>
                  <a:lnTo>
                    <a:pt x="515" y="194"/>
                  </a:lnTo>
                  <a:lnTo>
                    <a:pt x="516" y="194"/>
                  </a:lnTo>
                  <a:lnTo>
                    <a:pt x="516" y="195"/>
                  </a:lnTo>
                  <a:lnTo>
                    <a:pt x="516" y="195"/>
                  </a:lnTo>
                  <a:lnTo>
                    <a:pt x="514" y="195"/>
                  </a:lnTo>
                  <a:lnTo>
                    <a:pt x="512" y="196"/>
                  </a:lnTo>
                  <a:lnTo>
                    <a:pt x="512" y="196"/>
                  </a:lnTo>
                  <a:lnTo>
                    <a:pt x="514" y="199"/>
                  </a:lnTo>
                  <a:lnTo>
                    <a:pt x="517" y="200"/>
                  </a:lnTo>
                  <a:lnTo>
                    <a:pt x="517" y="200"/>
                  </a:lnTo>
                  <a:lnTo>
                    <a:pt x="517" y="199"/>
                  </a:lnTo>
                  <a:lnTo>
                    <a:pt x="517" y="198"/>
                  </a:lnTo>
                  <a:lnTo>
                    <a:pt x="519" y="196"/>
                  </a:lnTo>
                  <a:lnTo>
                    <a:pt x="519" y="196"/>
                  </a:lnTo>
                  <a:lnTo>
                    <a:pt x="520" y="197"/>
                  </a:lnTo>
                  <a:lnTo>
                    <a:pt x="520" y="197"/>
                  </a:lnTo>
                  <a:lnTo>
                    <a:pt x="521" y="195"/>
                  </a:lnTo>
                  <a:lnTo>
                    <a:pt x="521" y="196"/>
                  </a:lnTo>
                  <a:lnTo>
                    <a:pt x="521" y="196"/>
                  </a:lnTo>
                  <a:lnTo>
                    <a:pt x="521" y="194"/>
                  </a:lnTo>
                  <a:lnTo>
                    <a:pt x="520" y="192"/>
                  </a:lnTo>
                  <a:lnTo>
                    <a:pt x="516" y="192"/>
                  </a:lnTo>
                  <a:lnTo>
                    <a:pt x="516" y="192"/>
                  </a:lnTo>
                  <a:lnTo>
                    <a:pt x="517" y="191"/>
                  </a:lnTo>
                  <a:lnTo>
                    <a:pt x="517" y="191"/>
                  </a:lnTo>
                  <a:lnTo>
                    <a:pt x="517" y="191"/>
                  </a:lnTo>
                  <a:lnTo>
                    <a:pt x="517" y="190"/>
                  </a:lnTo>
                  <a:lnTo>
                    <a:pt x="516" y="189"/>
                  </a:lnTo>
                  <a:lnTo>
                    <a:pt x="516" y="188"/>
                  </a:lnTo>
                  <a:lnTo>
                    <a:pt x="515" y="187"/>
                  </a:lnTo>
                  <a:lnTo>
                    <a:pt x="515" y="187"/>
                  </a:lnTo>
                  <a:lnTo>
                    <a:pt x="517" y="188"/>
                  </a:lnTo>
                  <a:lnTo>
                    <a:pt x="519" y="188"/>
                  </a:lnTo>
                  <a:lnTo>
                    <a:pt x="519" y="188"/>
                  </a:lnTo>
                  <a:lnTo>
                    <a:pt x="519" y="188"/>
                  </a:lnTo>
                  <a:lnTo>
                    <a:pt x="520" y="187"/>
                  </a:lnTo>
                  <a:lnTo>
                    <a:pt x="520" y="186"/>
                  </a:lnTo>
                  <a:lnTo>
                    <a:pt x="520" y="186"/>
                  </a:lnTo>
                  <a:lnTo>
                    <a:pt x="520" y="186"/>
                  </a:lnTo>
                  <a:lnTo>
                    <a:pt x="524" y="186"/>
                  </a:lnTo>
                  <a:lnTo>
                    <a:pt x="525" y="186"/>
                  </a:lnTo>
                  <a:lnTo>
                    <a:pt x="527" y="187"/>
                  </a:lnTo>
                  <a:lnTo>
                    <a:pt x="527" y="187"/>
                  </a:lnTo>
                  <a:lnTo>
                    <a:pt x="525" y="190"/>
                  </a:lnTo>
                  <a:lnTo>
                    <a:pt x="525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2"/>
                  </a:lnTo>
                  <a:lnTo>
                    <a:pt x="528" y="195"/>
                  </a:lnTo>
                  <a:lnTo>
                    <a:pt x="528" y="195"/>
                  </a:lnTo>
                  <a:lnTo>
                    <a:pt x="531" y="198"/>
                  </a:lnTo>
                  <a:lnTo>
                    <a:pt x="531" y="198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7" y="220"/>
                  </a:lnTo>
                  <a:lnTo>
                    <a:pt x="537" y="220"/>
                  </a:lnTo>
                  <a:lnTo>
                    <a:pt x="527" y="219"/>
                  </a:lnTo>
                  <a:lnTo>
                    <a:pt x="527" y="219"/>
                  </a:lnTo>
                  <a:lnTo>
                    <a:pt x="520" y="215"/>
                  </a:lnTo>
                  <a:lnTo>
                    <a:pt x="515" y="213"/>
                  </a:lnTo>
                  <a:lnTo>
                    <a:pt x="515" y="213"/>
                  </a:lnTo>
                  <a:lnTo>
                    <a:pt x="512" y="214"/>
                  </a:lnTo>
                  <a:lnTo>
                    <a:pt x="509" y="215"/>
                  </a:lnTo>
                  <a:lnTo>
                    <a:pt x="508" y="218"/>
                  </a:lnTo>
                  <a:lnTo>
                    <a:pt x="508" y="218"/>
                  </a:lnTo>
                  <a:lnTo>
                    <a:pt x="509" y="219"/>
                  </a:lnTo>
                  <a:lnTo>
                    <a:pt x="509" y="221"/>
                  </a:lnTo>
                  <a:lnTo>
                    <a:pt x="509" y="221"/>
                  </a:lnTo>
                  <a:lnTo>
                    <a:pt x="508" y="222"/>
                  </a:lnTo>
                  <a:lnTo>
                    <a:pt x="506" y="224"/>
                  </a:lnTo>
                  <a:lnTo>
                    <a:pt x="506" y="224"/>
                  </a:lnTo>
                  <a:lnTo>
                    <a:pt x="504" y="221"/>
                  </a:lnTo>
                  <a:lnTo>
                    <a:pt x="499" y="220"/>
                  </a:lnTo>
                  <a:lnTo>
                    <a:pt x="496" y="219"/>
                  </a:lnTo>
                  <a:lnTo>
                    <a:pt x="494" y="218"/>
                  </a:lnTo>
                  <a:lnTo>
                    <a:pt x="494" y="215"/>
                  </a:lnTo>
                  <a:lnTo>
                    <a:pt x="494" y="215"/>
                  </a:lnTo>
                  <a:lnTo>
                    <a:pt x="485" y="213"/>
                  </a:lnTo>
                  <a:lnTo>
                    <a:pt x="481" y="212"/>
                  </a:lnTo>
                  <a:lnTo>
                    <a:pt x="478" y="209"/>
                  </a:lnTo>
                  <a:lnTo>
                    <a:pt x="478" y="209"/>
                  </a:lnTo>
                  <a:lnTo>
                    <a:pt x="481" y="207"/>
                  </a:lnTo>
                  <a:lnTo>
                    <a:pt x="482" y="205"/>
                  </a:lnTo>
                  <a:lnTo>
                    <a:pt x="482" y="205"/>
                  </a:lnTo>
                  <a:lnTo>
                    <a:pt x="481" y="204"/>
                  </a:lnTo>
                  <a:lnTo>
                    <a:pt x="481" y="202"/>
                  </a:lnTo>
                  <a:lnTo>
                    <a:pt x="482" y="198"/>
                  </a:lnTo>
                  <a:lnTo>
                    <a:pt x="482" y="198"/>
                  </a:lnTo>
                  <a:lnTo>
                    <a:pt x="477" y="198"/>
                  </a:lnTo>
                  <a:lnTo>
                    <a:pt x="475" y="198"/>
                  </a:lnTo>
                  <a:lnTo>
                    <a:pt x="473" y="199"/>
                  </a:lnTo>
                  <a:lnTo>
                    <a:pt x="473" y="199"/>
                  </a:lnTo>
                  <a:lnTo>
                    <a:pt x="466" y="199"/>
                  </a:lnTo>
                  <a:lnTo>
                    <a:pt x="456" y="200"/>
                  </a:lnTo>
                  <a:lnTo>
                    <a:pt x="448" y="202"/>
                  </a:lnTo>
                  <a:lnTo>
                    <a:pt x="443" y="205"/>
                  </a:lnTo>
                  <a:lnTo>
                    <a:pt x="443" y="205"/>
                  </a:lnTo>
                  <a:lnTo>
                    <a:pt x="438" y="205"/>
                  </a:lnTo>
                  <a:lnTo>
                    <a:pt x="435" y="205"/>
                  </a:lnTo>
                  <a:lnTo>
                    <a:pt x="435" y="205"/>
                  </a:lnTo>
                  <a:lnTo>
                    <a:pt x="433" y="205"/>
                  </a:lnTo>
                  <a:lnTo>
                    <a:pt x="432" y="204"/>
                  </a:lnTo>
                  <a:lnTo>
                    <a:pt x="432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0" y="206"/>
                  </a:lnTo>
                  <a:lnTo>
                    <a:pt x="428" y="209"/>
                  </a:lnTo>
                  <a:lnTo>
                    <a:pt x="423" y="213"/>
                  </a:lnTo>
                  <a:lnTo>
                    <a:pt x="421" y="214"/>
                  </a:lnTo>
                  <a:lnTo>
                    <a:pt x="418" y="218"/>
                  </a:lnTo>
                  <a:lnTo>
                    <a:pt x="417" y="221"/>
                  </a:lnTo>
                  <a:lnTo>
                    <a:pt x="417" y="225"/>
                  </a:lnTo>
                  <a:lnTo>
                    <a:pt x="417" y="225"/>
                  </a:lnTo>
                  <a:lnTo>
                    <a:pt x="411" y="230"/>
                  </a:lnTo>
                  <a:lnTo>
                    <a:pt x="406" y="235"/>
                  </a:lnTo>
                  <a:lnTo>
                    <a:pt x="401" y="241"/>
                  </a:lnTo>
                  <a:lnTo>
                    <a:pt x="397" y="248"/>
                  </a:lnTo>
                  <a:lnTo>
                    <a:pt x="397" y="248"/>
                  </a:lnTo>
                  <a:lnTo>
                    <a:pt x="398" y="248"/>
                  </a:lnTo>
                  <a:lnTo>
                    <a:pt x="398" y="249"/>
                  </a:lnTo>
                  <a:lnTo>
                    <a:pt x="398" y="249"/>
                  </a:lnTo>
                  <a:lnTo>
                    <a:pt x="394" y="252"/>
                  </a:lnTo>
                  <a:lnTo>
                    <a:pt x="393" y="255"/>
                  </a:lnTo>
                  <a:lnTo>
                    <a:pt x="393" y="257"/>
                  </a:lnTo>
                  <a:lnTo>
                    <a:pt x="393" y="257"/>
                  </a:lnTo>
                  <a:lnTo>
                    <a:pt x="394" y="258"/>
                  </a:lnTo>
                  <a:lnTo>
                    <a:pt x="395" y="260"/>
                  </a:lnTo>
                  <a:lnTo>
                    <a:pt x="395" y="267"/>
                  </a:lnTo>
                  <a:lnTo>
                    <a:pt x="394" y="274"/>
                  </a:lnTo>
                  <a:lnTo>
                    <a:pt x="391" y="280"/>
                  </a:lnTo>
                  <a:lnTo>
                    <a:pt x="391" y="280"/>
                  </a:lnTo>
                  <a:lnTo>
                    <a:pt x="393" y="281"/>
                  </a:lnTo>
                  <a:lnTo>
                    <a:pt x="393" y="282"/>
                  </a:lnTo>
                  <a:lnTo>
                    <a:pt x="394" y="285"/>
                  </a:lnTo>
                  <a:lnTo>
                    <a:pt x="394" y="285"/>
                  </a:lnTo>
                  <a:lnTo>
                    <a:pt x="394" y="285"/>
                  </a:lnTo>
                  <a:lnTo>
                    <a:pt x="393" y="285"/>
                  </a:lnTo>
                  <a:lnTo>
                    <a:pt x="393" y="289"/>
                  </a:lnTo>
                  <a:lnTo>
                    <a:pt x="393" y="289"/>
                  </a:lnTo>
                  <a:lnTo>
                    <a:pt x="397" y="292"/>
                  </a:lnTo>
                  <a:lnTo>
                    <a:pt x="401" y="295"/>
                  </a:lnTo>
                  <a:lnTo>
                    <a:pt x="403" y="300"/>
                  </a:lnTo>
                  <a:lnTo>
                    <a:pt x="405" y="304"/>
                  </a:lnTo>
                  <a:lnTo>
                    <a:pt x="405" y="304"/>
                  </a:lnTo>
                  <a:lnTo>
                    <a:pt x="409" y="308"/>
                  </a:lnTo>
                  <a:lnTo>
                    <a:pt x="413" y="311"/>
                  </a:lnTo>
                  <a:lnTo>
                    <a:pt x="417" y="315"/>
                  </a:lnTo>
                  <a:lnTo>
                    <a:pt x="423" y="318"/>
                  </a:lnTo>
                  <a:lnTo>
                    <a:pt x="423" y="318"/>
                  </a:lnTo>
                  <a:lnTo>
                    <a:pt x="425" y="316"/>
                  </a:lnTo>
                  <a:lnTo>
                    <a:pt x="429" y="315"/>
                  </a:lnTo>
                  <a:lnTo>
                    <a:pt x="437" y="315"/>
                  </a:lnTo>
                  <a:lnTo>
                    <a:pt x="445" y="315"/>
                  </a:lnTo>
                  <a:lnTo>
                    <a:pt x="448" y="313"/>
                  </a:lnTo>
                  <a:lnTo>
                    <a:pt x="451" y="311"/>
                  </a:lnTo>
                  <a:lnTo>
                    <a:pt x="451" y="311"/>
                  </a:lnTo>
                  <a:lnTo>
                    <a:pt x="461" y="310"/>
                  </a:lnTo>
                  <a:lnTo>
                    <a:pt x="461" y="310"/>
                  </a:lnTo>
                  <a:lnTo>
                    <a:pt x="466" y="318"/>
                  </a:lnTo>
                  <a:lnTo>
                    <a:pt x="466" y="318"/>
                  </a:lnTo>
                  <a:lnTo>
                    <a:pt x="469" y="317"/>
                  </a:lnTo>
                  <a:lnTo>
                    <a:pt x="474" y="316"/>
                  </a:lnTo>
                  <a:lnTo>
                    <a:pt x="474" y="316"/>
                  </a:lnTo>
                  <a:lnTo>
                    <a:pt x="476" y="318"/>
                  </a:lnTo>
                  <a:lnTo>
                    <a:pt x="477" y="321"/>
                  </a:lnTo>
                  <a:lnTo>
                    <a:pt x="478" y="325"/>
                  </a:lnTo>
                  <a:lnTo>
                    <a:pt x="476" y="330"/>
                  </a:lnTo>
                  <a:lnTo>
                    <a:pt x="476" y="330"/>
                  </a:lnTo>
                  <a:lnTo>
                    <a:pt x="477" y="330"/>
                  </a:lnTo>
                  <a:lnTo>
                    <a:pt x="477" y="331"/>
                  </a:lnTo>
                  <a:lnTo>
                    <a:pt x="477" y="331"/>
                  </a:lnTo>
                  <a:lnTo>
                    <a:pt x="476" y="332"/>
                  </a:lnTo>
                  <a:lnTo>
                    <a:pt x="476" y="334"/>
                  </a:lnTo>
                  <a:lnTo>
                    <a:pt x="476" y="335"/>
                  </a:lnTo>
                  <a:lnTo>
                    <a:pt x="475" y="336"/>
                  </a:lnTo>
                  <a:lnTo>
                    <a:pt x="475" y="336"/>
                  </a:lnTo>
                  <a:lnTo>
                    <a:pt x="478" y="343"/>
                  </a:lnTo>
                  <a:lnTo>
                    <a:pt x="484" y="350"/>
                  </a:lnTo>
                  <a:lnTo>
                    <a:pt x="487" y="358"/>
                  </a:lnTo>
                  <a:lnTo>
                    <a:pt x="487" y="362"/>
                  </a:lnTo>
                  <a:lnTo>
                    <a:pt x="487" y="366"/>
                  </a:lnTo>
                  <a:lnTo>
                    <a:pt x="487" y="366"/>
                  </a:lnTo>
                  <a:lnTo>
                    <a:pt x="490" y="371"/>
                  </a:lnTo>
                  <a:lnTo>
                    <a:pt x="490" y="374"/>
                  </a:lnTo>
                  <a:lnTo>
                    <a:pt x="489" y="378"/>
                  </a:lnTo>
                  <a:lnTo>
                    <a:pt x="487" y="381"/>
                  </a:lnTo>
                  <a:lnTo>
                    <a:pt x="484" y="389"/>
                  </a:lnTo>
                  <a:lnTo>
                    <a:pt x="484" y="394"/>
                  </a:lnTo>
                  <a:lnTo>
                    <a:pt x="484" y="400"/>
                  </a:lnTo>
                  <a:lnTo>
                    <a:pt x="484" y="400"/>
                  </a:lnTo>
                  <a:lnTo>
                    <a:pt x="490" y="409"/>
                  </a:lnTo>
                  <a:lnTo>
                    <a:pt x="491" y="414"/>
                  </a:lnTo>
                  <a:lnTo>
                    <a:pt x="492" y="419"/>
                  </a:lnTo>
                  <a:lnTo>
                    <a:pt x="492" y="419"/>
                  </a:lnTo>
                  <a:lnTo>
                    <a:pt x="493" y="423"/>
                  </a:lnTo>
                  <a:lnTo>
                    <a:pt x="493" y="423"/>
                  </a:lnTo>
                  <a:lnTo>
                    <a:pt x="477" y="441"/>
                  </a:lnTo>
                  <a:lnTo>
                    <a:pt x="461" y="459"/>
                  </a:lnTo>
                  <a:lnTo>
                    <a:pt x="443" y="474"/>
                  </a:lnTo>
                  <a:lnTo>
                    <a:pt x="422" y="487"/>
                  </a:lnTo>
                  <a:lnTo>
                    <a:pt x="422" y="487"/>
                  </a:lnTo>
                  <a:close/>
                  <a:moveTo>
                    <a:pt x="162" y="97"/>
                  </a:moveTo>
                  <a:lnTo>
                    <a:pt x="162" y="97"/>
                  </a:lnTo>
                  <a:lnTo>
                    <a:pt x="166" y="97"/>
                  </a:lnTo>
                  <a:lnTo>
                    <a:pt x="168" y="96"/>
                  </a:lnTo>
                  <a:lnTo>
                    <a:pt x="170" y="96"/>
                  </a:lnTo>
                  <a:lnTo>
                    <a:pt x="170" y="96"/>
                  </a:lnTo>
                  <a:lnTo>
                    <a:pt x="167" y="97"/>
                  </a:lnTo>
                  <a:lnTo>
                    <a:pt x="165" y="97"/>
                  </a:lnTo>
                  <a:lnTo>
                    <a:pt x="165" y="97"/>
                  </a:lnTo>
                  <a:lnTo>
                    <a:pt x="168" y="98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71" y="99"/>
                  </a:lnTo>
                  <a:lnTo>
                    <a:pt x="168" y="100"/>
                  </a:lnTo>
                  <a:lnTo>
                    <a:pt x="162" y="101"/>
                  </a:lnTo>
                  <a:lnTo>
                    <a:pt x="162" y="101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60" y="100"/>
                  </a:lnTo>
                  <a:lnTo>
                    <a:pt x="159" y="101"/>
                  </a:lnTo>
                  <a:lnTo>
                    <a:pt x="157" y="101"/>
                  </a:lnTo>
                  <a:lnTo>
                    <a:pt x="155" y="101"/>
                  </a:lnTo>
                  <a:lnTo>
                    <a:pt x="155" y="101"/>
                  </a:lnTo>
                  <a:lnTo>
                    <a:pt x="157" y="100"/>
                  </a:lnTo>
                  <a:lnTo>
                    <a:pt x="159" y="100"/>
                  </a:lnTo>
                  <a:lnTo>
                    <a:pt x="162" y="99"/>
                  </a:lnTo>
                  <a:lnTo>
                    <a:pt x="162" y="97"/>
                  </a:lnTo>
                  <a:lnTo>
                    <a:pt x="162" y="97"/>
                  </a:lnTo>
                  <a:close/>
                  <a:moveTo>
                    <a:pt x="165" y="111"/>
                  </a:moveTo>
                  <a:lnTo>
                    <a:pt x="174" y="111"/>
                  </a:lnTo>
                  <a:lnTo>
                    <a:pt x="174" y="111"/>
                  </a:lnTo>
                  <a:lnTo>
                    <a:pt x="171" y="113"/>
                  </a:lnTo>
                  <a:lnTo>
                    <a:pt x="166" y="115"/>
                  </a:lnTo>
                  <a:lnTo>
                    <a:pt x="160" y="115"/>
                  </a:lnTo>
                  <a:lnTo>
                    <a:pt x="158" y="115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63" y="113"/>
                  </a:lnTo>
                  <a:lnTo>
                    <a:pt x="165" y="113"/>
                  </a:lnTo>
                  <a:lnTo>
                    <a:pt x="165" y="112"/>
                  </a:lnTo>
                  <a:lnTo>
                    <a:pt x="165" y="111"/>
                  </a:lnTo>
                  <a:lnTo>
                    <a:pt x="165" y="111"/>
                  </a:lnTo>
                  <a:close/>
                  <a:moveTo>
                    <a:pt x="182" y="142"/>
                  </a:moveTo>
                  <a:lnTo>
                    <a:pt x="182" y="142"/>
                  </a:lnTo>
                  <a:lnTo>
                    <a:pt x="185" y="139"/>
                  </a:lnTo>
                  <a:lnTo>
                    <a:pt x="185" y="139"/>
                  </a:lnTo>
                  <a:lnTo>
                    <a:pt x="186" y="141"/>
                  </a:lnTo>
                  <a:lnTo>
                    <a:pt x="187" y="143"/>
                  </a:lnTo>
                  <a:lnTo>
                    <a:pt x="186" y="146"/>
                  </a:lnTo>
                  <a:lnTo>
                    <a:pt x="186" y="146"/>
                  </a:lnTo>
                  <a:lnTo>
                    <a:pt x="185" y="146"/>
                  </a:lnTo>
                  <a:lnTo>
                    <a:pt x="183" y="145"/>
                  </a:lnTo>
                  <a:lnTo>
                    <a:pt x="183" y="145"/>
                  </a:lnTo>
                  <a:lnTo>
                    <a:pt x="182" y="145"/>
                  </a:lnTo>
                  <a:lnTo>
                    <a:pt x="182" y="145"/>
                  </a:lnTo>
                  <a:lnTo>
                    <a:pt x="182" y="144"/>
                  </a:lnTo>
                  <a:lnTo>
                    <a:pt x="182" y="143"/>
                  </a:lnTo>
                  <a:lnTo>
                    <a:pt x="183" y="142"/>
                  </a:lnTo>
                  <a:lnTo>
                    <a:pt x="182" y="142"/>
                  </a:lnTo>
                  <a:lnTo>
                    <a:pt x="182" y="142"/>
                  </a:lnTo>
                  <a:close/>
                  <a:moveTo>
                    <a:pt x="182" y="151"/>
                  </a:moveTo>
                  <a:lnTo>
                    <a:pt x="182" y="151"/>
                  </a:lnTo>
                  <a:lnTo>
                    <a:pt x="185" y="147"/>
                  </a:lnTo>
                  <a:lnTo>
                    <a:pt x="185" y="147"/>
                  </a:lnTo>
                  <a:lnTo>
                    <a:pt x="185" y="149"/>
                  </a:lnTo>
                  <a:lnTo>
                    <a:pt x="185" y="150"/>
                  </a:lnTo>
                  <a:lnTo>
                    <a:pt x="183" y="150"/>
                  </a:lnTo>
                  <a:lnTo>
                    <a:pt x="182" y="151"/>
                  </a:lnTo>
                  <a:lnTo>
                    <a:pt x="182" y="151"/>
                  </a:lnTo>
                  <a:close/>
                  <a:moveTo>
                    <a:pt x="219" y="179"/>
                  </a:moveTo>
                  <a:lnTo>
                    <a:pt x="219" y="179"/>
                  </a:lnTo>
                  <a:lnTo>
                    <a:pt x="212" y="180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12" y="180"/>
                  </a:lnTo>
                  <a:lnTo>
                    <a:pt x="219" y="179"/>
                  </a:lnTo>
                  <a:lnTo>
                    <a:pt x="219" y="179"/>
                  </a:lnTo>
                  <a:close/>
                  <a:moveTo>
                    <a:pt x="219" y="179"/>
                  </a:moveTo>
                  <a:lnTo>
                    <a:pt x="219" y="179"/>
                  </a:lnTo>
                  <a:lnTo>
                    <a:pt x="213" y="181"/>
                  </a:lnTo>
                  <a:lnTo>
                    <a:pt x="209" y="182"/>
                  </a:lnTo>
                  <a:lnTo>
                    <a:pt x="205" y="182"/>
                  </a:lnTo>
                  <a:lnTo>
                    <a:pt x="219" y="179"/>
                  </a:lnTo>
                  <a:close/>
                  <a:moveTo>
                    <a:pt x="218" y="177"/>
                  </a:moveTo>
                  <a:lnTo>
                    <a:pt x="218" y="177"/>
                  </a:lnTo>
                  <a:lnTo>
                    <a:pt x="219" y="175"/>
                  </a:lnTo>
                  <a:lnTo>
                    <a:pt x="220" y="175"/>
                  </a:lnTo>
                  <a:lnTo>
                    <a:pt x="224" y="174"/>
                  </a:lnTo>
                  <a:lnTo>
                    <a:pt x="227" y="174"/>
                  </a:lnTo>
                  <a:lnTo>
                    <a:pt x="230" y="173"/>
                  </a:lnTo>
                  <a:lnTo>
                    <a:pt x="230" y="173"/>
                  </a:lnTo>
                  <a:lnTo>
                    <a:pt x="228" y="175"/>
                  </a:lnTo>
                  <a:lnTo>
                    <a:pt x="225" y="175"/>
                  </a:lnTo>
                  <a:lnTo>
                    <a:pt x="218" y="177"/>
                  </a:lnTo>
                  <a:lnTo>
                    <a:pt x="218" y="177"/>
                  </a:lnTo>
                  <a:close/>
                  <a:moveTo>
                    <a:pt x="217" y="172"/>
                  </a:moveTo>
                  <a:lnTo>
                    <a:pt x="217" y="169"/>
                  </a:lnTo>
                  <a:lnTo>
                    <a:pt x="217" y="169"/>
                  </a:lnTo>
                  <a:lnTo>
                    <a:pt x="211" y="177"/>
                  </a:lnTo>
                  <a:lnTo>
                    <a:pt x="211" y="177"/>
                  </a:lnTo>
                  <a:lnTo>
                    <a:pt x="210" y="176"/>
                  </a:lnTo>
                  <a:lnTo>
                    <a:pt x="210" y="175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09" y="174"/>
                  </a:lnTo>
                  <a:lnTo>
                    <a:pt x="208" y="175"/>
                  </a:lnTo>
                  <a:lnTo>
                    <a:pt x="208" y="175"/>
                  </a:lnTo>
                  <a:lnTo>
                    <a:pt x="208" y="174"/>
                  </a:lnTo>
                  <a:lnTo>
                    <a:pt x="209" y="173"/>
                  </a:lnTo>
                  <a:lnTo>
                    <a:pt x="210" y="172"/>
                  </a:lnTo>
                  <a:lnTo>
                    <a:pt x="211" y="169"/>
                  </a:lnTo>
                  <a:lnTo>
                    <a:pt x="211" y="169"/>
                  </a:lnTo>
                  <a:lnTo>
                    <a:pt x="208" y="167"/>
                  </a:lnTo>
                  <a:lnTo>
                    <a:pt x="208" y="167"/>
                  </a:lnTo>
                  <a:lnTo>
                    <a:pt x="205" y="168"/>
                  </a:lnTo>
                  <a:lnTo>
                    <a:pt x="203" y="171"/>
                  </a:lnTo>
                  <a:lnTo>
                    <a:pt x="200" y="174"/>
                  </a:lnTo>
                  <a:lnTo>
                    <a:pt x="197" y="179"/>
                  </a:lnTo>
                  <a:lnTo>
                    <a:pt x="194" y="182"/>
                  </a:lnTo>
                  <a:lnTo>
                    <a:pt x="194" y="182"/>
                  </a:lnTo>
                  <a:lnTo>
                    <a:pt x="194" y="179"/>
                  </a:lnTo>
                  <a:lnTo>
                    <a:pt x="196" y="174"/>
                  </a:lnTo>
                  <a:lnTo>
                    <a:pt x="201" y="167"/>
                  </a:lnTo>
                  <a:lnTo>
                    <a:pt x="201" y="167"/>
                  </a:lnTo>
                  <a:lnTo>
                    <a:pt x="205" y="167"/>
                  </a:lnTo>
                  <a:lnTo>
                    <a:pt x="210" y="165"/>
                  </a:lnTo>
                  <a:lnTo>
                    <a:pt x="210" y="165"/>
                  </a:lnTo>
                  <a:lnTo>
                    <a:pt x="212" y="166"/>
                  </a:lnTo>
                  <a:lnTo>
                    <a:pt x="215" y="166"/>
                  </a:lnTo>
                  <a:lnTo>
                    <a:pt x="215" y="166"/>
                  </a:lnTo>
                  <a:lnTo>
                    <a:pt x="217" y="166"/>
                  </a:lnTo>
                  <a:lnTo>
                    <a:pt x="218" y="167"/>
                  </a:lnTo>
                  <a:lnTo>
                    <a:pt x="218" y="167"/>
                  </a:lnTo>
                  <a:lnTo>
                    <a:pt x="219" y="168"/>
                  </a:lnTo>
                  <a:lnTo>
                    <a:pt x="220" y="171"/>
                  </a:lnTo>
                  <a:lnTo>
                    <a:pt x="220" y="171"/>
                  </a:lnTo>
                  <a:lnTo>
                    <a:pt x="218" y="172"/>
                  </a:lnTo>
                  <a:lnTo>
                    <a:pt x="217" y="172"/>
                  </a:lnTo>
                  <a:lnTo>
                    <a:pt x="217" y="172"/>
                  </a:lnTo>
                  <a:close/>
                  <a:moveTo>
                    <a:pt x="210" y="165"/>
                  </a:moveTo>
                  <a:lnTo>
                    <a:pt x="210" y="165"/>
                  </a:lnTo>
                  <a:lnTo>
                    <a:pt x="198" y="164"/>
                  </a:lnTo>
                  <a:lnTo>
                    <a:pt x="189" y="164"/>
                  </a:lnTo>
                  <a:lnTo>
                    <a:pt x="189" y="164"/>
                  </a:lnTo>
                  <a:lnTo>
                    <a:pt x="197" y="159"/>
                  </a:lnTo>
                  <a:lnTo>
                    <a:pt x="202" y="158"/>
                  </a:lnTo>
                  <a:lnTo>
                    <a:pt x="208" y="157"/>
                  </a:lnTo>
                  <a:lnTo>
                    <a:pt x="208" y="157"/>
                  </a:lnTo>
                  <a:lnTo>
                    <a:pt x="209" y="159"/>
                  </a:lnTo>
                  <a:lnTo>
                    <a:pt x="211" y="160"/>
                  </a:lnTo>
                  <a:lnTo>
                    <a:pt x="211" y="160"/>
                  </a:lnTo>
                  <a:lnTo>
                    <a:pt x="210" y="162"/>
                  </a:lnTo>
                  <a:lnTo>
                    <a:pt x="210" y="165"/>
                  </a:lnTo>
                  <a:lnTo>
                    <a:pt x="210" y="165"/>
                  </a:lnTo>
                  <a:close/>
                  <a:moveTo>
                    <a:pt x="284" y="97"/>
                  </a:move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3" y="97"/>
                  </a:lnTo>
                  <a:lnTo>
                    <a:pt x="283" y="97"/>
                  </a:lnTo>
                  <a:lnTo>
                    <a:pt x="283" y="97"/>
                  </a:lnTo>
                  <a:lnTo>
                    <a:pt x="283" y="96"/>
                  </a:lnTo>
                  <a:lnTo>
                    <a:pt x="283" y="96"/>
                  </a:lnTo>
                  <a:lnTo>
                    <a:pt x="283" y="96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7"/>
                  </a:lnTo>
                  <a:lnTo>
                    <a:pt x="284" y="97"/>
                  </a:lnTo>
                  <a:close/>
                  <a:moveTo>
                    <a:pt x="285" y="98"/>
                  </a:move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close/>
                  <a:moveTo>
                    <a:pt x="284" y="98"/>
                  </a:move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close/>
                  <a:moveTo>
                    <a:pt x="287" y="97"/>
                  </a:moveTo>
                  <a:lnTo>
                    <a:pt x="287" y="97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7"/>
                  </a:lnTo>
                  <a:lnTo>
                    <a:pt x="287" y="97"/>
                  </a:lnTo>
                  <a:close/>
                  <a:moveTo>
                    <a:pt x="286" y="98"/>
                  </a:move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close/>
                  <a:moveTo>
                    <a:pt x="286" y="98"/>
                  </a:move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6" y="98"/>
                  </a:lnTo>
                  <a:lnTo>
                    <a:pt x="286" y="98"/>
                  </a:lnTo>
                  <a:close/>
                  <a:moveTo>
                    <a:pt x="291" y="84"/>
                  </a:moveTo>
                  <a:lnTo>
                    <a:pt x="291" y="84"/>
                  </a:lnTo>
                  <a:lnTo>
                    <a:pt x="293" y="83"/>
                  </a:lnTo>
                  <a:lnTo>
                    <a:pt x="293" y="84"/>
                  </a:lnTo>
                  <a:lnTo>
                    <a:pt x="293" y="85"/>
                  </a:lnTo>
                  <a:lnTo>
                    <a:pt x="291" y="84"/>
                  </a:lnTo>
                  <a:lnTo>
                    <a:pt x="291" y="84"/>
                  </a:lnTo>
                  <a:close/>
                  <a:moveTo>
                    <a:pt x="400" y="77"/>
                  </a:moveTo>
                  <a:lnTo>
                    <a:pt x="400" y="77"/>
                  </a:lnTo>
                  <a:lnTo>
                    <a:pt x="399" y="77"/>
                  </a:lnTo>
                  <a:lnTo>
                    <a:pt x="398" y="77"/>
                  </a:lnTo>
                  <a:lnTo>
                    <a:pt x="398" y="77"/>
                  </a:lnTo>
                  <a:lnTo>
                    <a:pt x="399" y="76"/>
                  </a:lnTo>
                  <a:lnTo>
                    <a:pt x="401" y="76"/>
                  </a:lnTo>
                  <a:lnTo>
                    <a:pt x="403" y="77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402" y="78"/>
                  </a:lnTo>
                  <a:lnTo>
                    <a:pt x="402" y="80"/>
                  </a:lnTo>
                  <a:lnTo>
                    <a:pt x="406" y="80"/>
                  </a:lnTo>
                  <a:lnTo>
                    <a:pt x="406" y="80"/>
                  </a:lnTo>
                  <a:lnTo>
                    <a:pt x="405" y="81"/>
                  </a:lnTo>
                  <a:lnTo>
                    <a:pt x="402" y="80"/>
                  </a:lnTo>
                  <a:lnTo>
                    <a:pt x="401" y="80"/>
                  </a:lnTo>
                  <a:lnTo>
                    <a:pt x="399" y="80"/>
                  </a:lnTo>
                  <a:lnTo>
                    <a:pt x="399" y="80"/>
                  </a:lnTo>
                  <a:lnTo>
                    <a:pt x="401" y="78"/>
                  </a:lnTo>
                  <a:lnTo>
                    <a:pt x="400" y="77"/>
                  </a:lnTo>
                  <a:lnTo>
                    <a:pt x="400" y="77"/>
                  </a:lnTo>
                  <a:close/>
                  <a:moveTo>
                    <a:pt x="395" y="55"/>
                  </a:moveTo>
                  <a:lnTo>
                    <a:pt x="395" y="55"/>
                  </a:lnTo>
                  <a:lnTo>
                    <a:pt x="400" y="53"/>
                  </a:lnTo>
                  <a:lnTo>
                    <a:pt x="406" y="53"/>
                  </a:lnTo>
                  <a:lnTo>
                    <a:pt x="406" y="53"/>
                  </a:lnTo>
                  <a:lnTo>
                    <a:pt x="401" y="54"/>
                  </a:lnTo>
                  <a:lnTo>
                    <a:pt x="395" y="55"/>
                  </a:lnTo>
                  <a:lnTo>
                    <a:pt x="395" y="55"/>
                  </a:lnTo>
                  <a:close/>
                  <a:moveTo>
                    <a:pt x="392" y="52"/>
                  </a:moveTo>
                  <a:lnTo>
                    <a:pt x="392" y="52"/>
                  </a:lnTo>
                  <a:lnTo>
                    <a:pt x="397" y="52"/>
                  </a:lnTo>
                  <a:lnTo>
                    <a:pt x="401" y="51"/>
                  </a:lnTo>
                  <a:lnTo>
                    <a:pt x="401" y="51"/>
                  </a:lnTo>
                  <a:lnTo>
                    <a:pt x="398" y="52"/>
                  </a:lnTo>
                  <a:lnTo>
                    <a:pt x="392" y="52"/>
                  </a:lnTo>
                  <a:lnTo>
                    <a:pt x="392" y="52"/>
                  </a:lnTo>
                  <a:close/>
                  <a:moveTo>
                    <a:pt x="303" y="58"/>
                  </a:moveTo>
                  <a:lnTo>
                    <a:pt x="303" y="58"/>
                  </a:lnTo>
                  <a:lnTo>
                    <a:pt x="302" y="58"/>
                  </a:lnTo>
                  <a:lnTo>
                    <a:pt x="301" y="58"/>
                  </a:lnTo>
                  <a:lnTo>
                    <a:pt x="297" y="58"/>
                  </a:lnTo>
                  <a:lnTo>
                    <a:pt x="297" y="58"/>
                  </a:lnTo>
                  <a:lnTo>
                    <a:pt x="299" y="56"/>
                  </a:lnTo>
                  <a:lnTo>
                    <a:pt x="300" y="56"/>
                  </a:lnTo>
                  <a:lnTo>
                    <a:pt x="303" y="58"/>
                  </a:lnTo>
                  <a:lnTo>
                    <a:pt x="303" y="58"/>
                  </a:lnTo>
                  <a:close/>
                  <a:moveTo>
                    <a:pt x="296" y="59"/>
                  </a:moveTo>
                  <a:lnTo>
                    <a:pt x="296" y="59"/>
                  </a:lnTo>
                  <a:lnTo>
                    <a:pt x="295" y="59"/>
                  </a:lnTo>
                  <a:lnTo>
                    <a:pt x="294" y="59"/>
                  </a:lnTo>
                  <a:lnTo>
                    <a:pt x="293" y="58"/>
                  </a:lnTo>
                  <a:lnTo>
                    <a:pt x="292" y="58"/>
                  </a:lnTo>
                  <a:lnTo>
                    <a:pt x="292" y="58"/>
                  </a:lnTo>
                  <a:lnTo>
                    <a:pt x="293" y="56"/>
                  </a:lnTo>
                  <a:lnTo>
                    <a:pt x="295" y="56"/>
                  </a:lnTo>
                  <a:lnTo>
                    <a:pt x="295" y="56"/>
                  </a:lnTo>
                  <a:lnTo>
                    <a:pt x="295" y="58"/>
                  </a:lnTo>
                  <a:lnTo>
                    <a:pt x="296" y="59"/>
                  </a:lnTo>
                  <a:lnTo>
                    <a:pt x="296" y="59"/>
                  </a:lnTo>
                  <a:close/>
                  <a:moveTo>
                    <a:pt x="332" y="104"/>
                  </a:moveTo>
                  <a:lnTo>
                    <a:pt x="332" y="104"/>
                  </a:lnTo>
                  <a:lnTo>
                    <a:pt x="331" y="103"/>
                  </a:lnTo>
                  <a:lnTo>
                    <a:pt x="330" y="104"/>
                  </a:lnTo>
                  <a:lnTo>
                    <a:pt x="330" y="104"/>
                  </a:lnTo>
                  <a:lnTo>
                    <a:pt x="327" y="104"/>
                  </a:lnTo>
                  <a:lnTo>
                    <a:pt x="327" y="104"/>
                  </a:lnTo>
                  <a:lnTo>
                    <a:pt x="330" y="103"/>
                  </a:lnTo>
                  <a:lnTo>
                    <a:pt x="331" y="103"/>
                  </a:lnTo>
                  <a:lnTo>
                    <a:pt x="332" y="104"/>
                  </a:lnTo>
                  <a:lnTo>
                    <a:pt x="332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Recycl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=""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=""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=""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=""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=""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=""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58AE5BD5-E61A-44DB-B457-37E5739C7F2B}"/>
              </a:ext>
            </a:extLst>
          </p:cNvPr>
          <p:cNvGrpSpPr/>
          <p:nvPr userDrawn="1"/>
        </p:nvGrpSpPr>
        <p:grpSpPr>
          <a:xfrm>
            <a:off x="6580275" y="1468384"/>
            <a:ext cx="1362472" cy="1365154"/>
            <a:chOff x="6677034" y="2798768"/>
            <a:chExt cx="806451" cy="808039"/>
          </a:xfrm>
        </p:grpSpPr>
        <p:sp>
          <p:nvSpPr>
            <p:cNvPr id="87" name="Freeform 7">
              <a:extLst>
                <a:ext uri="{FF2B5EF4-FFF2-40B4-BE49-F238E27FC236}">
                  <a16:creationId xmlns="" xmlns:a16="http://schemas.microsoft.com/office/drawing/2014/main" id="{D8E4FCF8-5293-4208-AB73-81053E340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77034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2 w 1017"/>
                <a:gd name="T19" fmla="*/ 1007 h 1017"/>
                <a:gd name="T20" fmla="*/ 536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6 w 1017"/>
                <a:gd name="T67" fmla="*/ 1 h 1017"/>
                <a:gd name="T68" fmla="*/ 612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3" y="901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7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="" xmlns:a16="http://schemas.microsoft.com/office/drawing/2014/main" id="{D59F1BB6-70ED-43EA-B153-78CD92CA95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04034" y="3049593"/>
              <a:ext cx="223838" cy="454026"/>
            </a:xfrm>
            <a:custGeom>
              <a:avLst/>
              <a:gdLst>
                <a:gd name="T0" fmla="*/ 239 w 282"/>
                <a:gd name="T1" fmla="*/ 98 h 571"/>
                <a:gd name="T2" fmla="*/ 227 w 282"/>
                <a:gd name="T3" fmla="*/ 51 h 571"/>
                <a:gd name="T4" fmla="*/ 196 w 282"/>
                <a:gd name="T5" fmla="*/ 17 h 571"/>
                <a:gd name="T6" fmla="*/ 151 w 282"/>
                <a:gd name="T7" fmla="*/ 1 h 571"/>
                <a:gd name="T8" fmla="*/ 112 w 282"/>
                <a:gd name="T9" fmla="*/ 4 h 571"/>
                <a:gd name="T10" fmla="*/ 72 w 282"/>
                <a:gd name="T11" fmla="*/ 28 h 571"/>
                <a:gd name="T12" fmla="*/ 47 w 282"/>
                <a:gd name="T13" fmla="*/ 69 h 571"/>
                <a:gd name="T14" fmla="*/ 44 w 282"/>
                <a:gd name="T15" fmla="*/ 109 h 571"/>
                <a:gd name="T16" fmla="*/ 19 w 282"/>
                <a:gd name="T17" fmla="*/ 155 h 571"/>
                <a:gd name="T18" fmla="*/ 0 w 282"/>
                <a:gd name="T19" fmla="*/ 225 h 571"/>
                <a:gd name="T20" fmla="*/ 11 w 282"/>
                <a:gd name="T21" fmla="*/ 280 h 571"/>
                <a:gd name="T22" fmla="*/ 50 w 282"/>
                <a:gd name="T23" fmla="*/ 334 h 571"/>
                <a:gd name="T24" fmla="*/ 108 w 282"/>
                <a:gd name="T25" fmla="*/ 364 h 571"/>
                <a:gd name="T26" fmla="*/ 120 w 282"/>
                <a:gd name="T27" fmla="*/ 562 h 571"/>
                <a:gd name="T28" fmla="*/ 115 w 282"/>
                <a:gd name="T29" fmla="*/ 566 h 571"/>
                <a:gd name="T30" fmla="*/ 163 w 282"/>
                <a:gd name="T31" fmla="*/ 571 h 571"/>
                <a:gd name="T32" fmla="*/ 167 w 282"/>
                <a:gd name="T33" fmla="*/ 566 h 571"/>
                <a:gd name="T34" fmla="*/ 163 w 282"/>
                <a:gd name="T35" fmla="*/ 562 h 571"/>
                <a:gd name="T36" fmla="*/ 173 w 282"/>
                <a:gd name="T37" fmla="*/ 364 h 571"/>
                <a:gd name="T38" fmla="*/ 233 w 282"/>
                <a:gd name="T39" fmla="*/ 334 h 571"/>
                <a:gd name="T40" fmla="*/ 272 w 282"/>
                <a:gd name="T41" fmla="*/ 280 h 571"/>
                <a:gd name="T42" fmla="*/ 282 w 282"/>
                <a:gd name="T43" fmla="*/ 225 h 571"/>
                <a:gd name="T44" fmla="*/ 264 w 282"/>
                <a:gd name="T45" fmla="*/ 155 h 571"/>
                <a:gd name="T46" fmla="*/ 145 w 282"/>
                <a:gd name="T47" fmla="*/ 358 h 571"/>
                <a:gd name="T48" fmla="*/ 212 w 282"/>
                <a:gd name="T49" fmla="*/ 170 h 571"/>
                <a:gd name="T50" fmla="*/ 207 w 282"/>
                <a:gd name="T51" fmla="*/ 166 h 571"/>
                <a:gd name="T52" fmla="*/ 145 w 282"/>
                <a:gd name="T53" fmla="*/ 139 h 571"/>
                <a:gd name="T54" fmla="*/ 141 w 282"/>
                <a:gd name="T55" fmla="*/ 134 h 571"/>
                <a:gd name="T56" fmla="*/ 136 w 282"/>
                <a:gd name="T57" fmla="*/ 358 h 571"/>
                <a:gd name="T58" fmla="*/ 87 w 282"/>
                <a:gd name="T59" fmla="*/ 346 h 571"/>
                <a:gd name="T60" fmla="*/ 38 w 282"/>
                <a:gd name="T61" fmla="*/ 308 h 571"/>
                <a:gd name="T62" fmla="*/ 12 w 282"/>
                <a:gd name="T63" fmla="*/ 252 h 571"/>
                <a:gd name="T64" fmla="*/ 12 w 282"/>
                <a:gd name="T65" fmla="*/ 198 h 571"/>
                <a:gd name="T66" fmla="*/ 44 w 282"/>
                <a:gd name="T67" fmla="*/ 136 h 571"/>
                <a:gd name="T68" fmla="*/ 55 w 282"/>
                <a:gd name="T69" fmla="*/ 125 h 571"/>
                <a:gd name="T70" fmla="*/ 55 w 282"/>
                <a:gd name="T71" fmla="*/ 123 h 571"/>
                <a:gd name="T72" fmla="*/ 53 w 282"/>
                <a:gd name="T73" fmla="*/ 110 h 571"/>
                <a:gd name="T74" fmla="*/ 57 w 282"/>
                <a:gd name="T75" fmla="*/ 71 h 571"/>
                <a:gd name="T76" fmla="*/ 79 w 282"/>
                <a:gd name="T77" fmla="*/ 35 h 571"/>
                <a:gd name="T78" fmla="*/ 115 w 282"/>
                <a:gd name="T79" fmla="*/ 13 h 571"/>
                <a:gd name="T80" fmla="*/ 150 w 282"/>
                <a:gd name="T81" fmla="*/ 10 h 571"/>
                <a:gd name="T82" fmla="*/ 190 w 282"/>
                <a:gd name="T83" fmla="*/ 24 h 571"/>
                <a:gd name="T84" fmla="*/ 219 w 282"/>
                <a:gd name="T85" fmla="*/ 56 h 571"/>
                <a:gd name="T86" fmla="*/ 229 w 282"/>
                <a:gd name="T87" fmla="*/ 98 h 571"/>
                <a:gd name="T88" fmla="*/ 227 w 282"/>
                <a:gd name="T89" fmla="*/ 122 h 571"/>
                <a:gd name="T90" fmla="*/ 227 w 282"/>
                <a:gd name="T91" fmla="*/ 124 h 571"/>
                <a:gd name="T92" fmla="*/ 228 w 282"/>
                <a:gd name="T93" fmla="*/ 126 h 571"/>
                <a:gd name="T94" fmla="*/ 262 w 282"/>
                <a:gd name="T95" fmla="*/ 171 h 571"/>
                <a:gd name="T96" fmla="*/ 273 w 282"/>
                <a:gd name="T97" fmla="*/ 225 h 571"/>
                <a:gd name="T98" fmla="*/ 258 w 282"/>
                <a:gd name="T99" fmla="*/ 288 h 571"/>
                <a:gd name="T100" fmla="*/ 217 w 282"/>
                <a:gd name="T101" fmla="*/ 334 h 571"/>
                <a:gd name="T102" fmla="*/ 159 w 282"/>
                <a:gd name="T103" fmla="*/ 35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2" h="571">
                  <a:moveTo>
                    <a:pt x="236" y="121"/>
                  </a:moveTo>
                  <a:lnTo>
                    <a:pt x="236" y="121"/>
                  </a:lnTo>
                  <a:lnTo>
                    <a:pt x="239" y="109"/>
                  </a:lnTo>
                  <a:lnTo>
                    <a:pt x="239" y="98"/>
                  </a:lnTo>
                  <a:lnTo>
                    <a:pt x="239" y="98"/>
                  </a:lnTo>
                  <a:lnTo>
                    <a:pt x="239" y="88"/>
                  </a:lnTo>
                  <a:lnTo>
                    <a:pt x="237" y="78"/>
                  </a:lnTo>
                  <a:lnTo>
                    <a:pt x="235" y="69"/>
                  </a:lnTo>
                  <a:lnTo>
                    <a:pt x="232" y="60"/>
                  </a:lnTo>
                  <a:lnTo>
                    <a:pt x="227" y="51"/>
                  </a:lnTo>
                  <a:lnTo>
                    <a:pt x="222" y="43"/>
                  </a:lnTo>
                  <a:lnTo>
                    <a:pt x="217" y="35"/>
                  </a:lnTo>
                  <a:lnTo>
                    <a:pt x="211" y="28"/>
                  </a:lnTo>
                  <a:lnTo>
                    <a:pt x="203" y="23"/>
                  </a:lnTo>
                  <a:lnTo>
                    <a:pt x="196" y="17"/>
                  </a:lnTo>
                  <a:lnTo>
                    <a:pt x="188" y="12"/>
                  </a:lnTo>
                  <a:lnTo>
                    <a:pt x="179" y="8"/>
                  </a:lnTo>
                  <a:lnTo>
                    <a:pt x="171" y="4"/>
                  </a:lnTo>
                  <a:lnTo>
                    <a:pt x="161" y="2"/>
                  </a:lnTo>
                  <a:lnTo>
                    <a:pt x="151" y="1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31" y="1"/>
                  </a:lnTo>
                  <a:lnTo>
                    <a:pt x="121" y="2"/>
                  </a:lnTo>
                  <a:lnTo>
                    <a:pt x="112" y="4"/>
                  </a:lnTo>
                  <a:lnTo>
                    <a:pt x="103" y="8"/>
                  </a:lnTo>
                  <a:lnTo>
                    <a:pt x="95" y="12"/>
                  </a:lnTo>
                  <a:lnTo>
                    <a:pt x="87" y="17"/>
                  </a:lnTo>
                  <a:lnTo>
                    <a:pt x="79" y="23"/>
                  </a:lnTo>
                  <a:lnTo>
                    <a:pt x="72" y="28"/>
                  </a:lnTo>
                  <a:lnTo>
                    <a:pt x="66" y="35"/>
                  </a:lnTo>
                  <a:lnTo>
                    <a:pt x="60" y="43"/>
                  </a:lnTo>
                  <a:lnTo>
                    <a:pt x="55" y="51"/>
                  </a:lnTo>
                  <a:lnTo>
                    <a:pt x="51" y="60"/>
                  </a:lnTo>
                  <a:lnTo>
                    <a:pt x="47" y="69"/>
                  </a:lnTo>
                  <a:lnTo>
                    <a:pt x="45" y="78"/>
                  </a:lnTo>
                  <a:lnTo>
                    <a:pt x="44" y="88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44" y="109"/>
                  </a:lnTo>
                  <a:lnTo>
                    <a:pt x="46" y="121"/>
                  </a:lnTo>
                  <a:lnTo>
                    <a:pt x="46" y="121"/>
                  </a:lnTo>
                  <a:lnTo>
                    <a:pt x="36" y="132"/>
                  </a:lnTo>
                  <a:lnTo>
                    <a:pt x="27" y="144"/>
                  </a:lnTo>
                  <a:lnTo>
                    <a:pt x="19" y="155"/>
                  </a:lnTo>
                  <a:lnTo>
                    <a:pt x="12" y="169"/>
                  </a:lnTo>
                  <a:lnTo>
                    <a:pt x="7" y="182"/>
                  </a:lnTo>
                  <a:lnTo>
                    <a:pt x="3" y="197"/>
                  </a:lnTo>
                  <a:lnTo>
                    <a:pt x="0" y="210"/>
                  </a:lnTo>
                  <a:lnTo>
                    <a:pt x="0" y="225"/>
                  </a:lnTo>
                  <a:lnTo>
                    <a:pt x="0" y="225"/>
                  </a:lnTo>
                  <a:lnTo>
                    <a:pt x="0" y="240"/>
                  </a:lnTo>
                  <a:lnTo>
                    <a:pt x="3" y="254"/>
                  </a:lnTo>
                  <a:lnTo>
                    <a:pt x="6" y="267"/>
                  </a:lnTo>
                  <a:lnTo>
                    <a:pt x="11" y="280"/>
                  </a:lnTo>
                  <a:lnTo>
                    <a:pt x="16" y="292"/>
                  </a:lnTo>
                  <a:lnTo>
                    <a:pt x="23" y="304"/>
                  </a:lnTo>
                  <a:lnTo>
                    <a:pt x="31" y="314"/>
                  </a:lnTo>
                  <a:lnTo>
                    <a:pt x="39" y="325"/>
                  </a:lnTo>
                  <a:lnTo>
                    <a:pt x="50" y="334"/>
                  </a:lnTo>
                  <a:lnTo>
                    <a:pt x="60" y="342"/>
                  </a:lnTo>
                  <a:lnTo>
                    <a:pt x="72" y="349"/>
                  </a:lnTo>
                  <a:lnTo>
                    <a:pt x="83" y="354"/>
                  </a:lnTo>
                  <a:lnTo>
                    <a:pt x="96" y="360"/>
                  </a:lnTo>
                  <a:lnTo>
                    <a:pt x="108" y="364"/>
                  </a:lnTo>
                  <a:lnTo>
                    <a:pt x="122" y="366"/>
                  </a:lnTo>
                  <a:lnTo>
                    <a:pt x="136" y="367"/>
                  </a:lnTo>
                  <a:lnTo>
                    <a:pt x="136" y="562"/>
                  </a:lnTo>
                  <a:lnTo>
                    <a:pt x="120" y="562"/>
                  </a:lnTo>
                  <a:lnTo>
                    <a:pt x="120" y="562"/>
                  </a:lnTo>
                  <a:lnTo>
                    <a:pt x="118" y="562"/>
                  </a:lnTo>
                  <a:lnTo>
                    <a:pt x="117" y="563"/>
                  </a:lnTo>
                  <a:lnTo>
                    <a:pt x="115" y="564"/>
                  </a:lnTo>
                  <a:lnTo>
                    <a:pt x="115" y="566"/>
                  </a:lnTo>
                  <a:lnTo>
                    <a:pt x="115" y="566"/>
                  </a:lnTo>
                  <a:lnTo>
                    <a:pt x="115" y="569"/>
                  </a:lnTo>
                  <a:lnTo>
                    <a:pt x="117" y="570"/>
                  </a:lnTo>
                  <a:lnTo>
                    <a:pt x="118" y="571"/>
                  </a:lnTo>
                  <a:lnTo>
                    <a:pt x="120" y="571"/>
                  </a:lnTo>
                  <a:lnTo>
                    <a:pt x="163" y="571"/>
                  </a:lnTo>
                  <a:lnTo>
                    <a:pt x="163" y="571"/>
                  </a:lnTo>
                  <a:lnTo>
                    <a:pt x="165" y="571"/>
                  </a:lnTo>
                  <a:lnTo>
                    <a:pt x="166" y="570"/>
                  </a:lnTo>
                  <a:lnTo>
                    <a:pt x="167" y="569"/>
                  </a:lnTo>
                  <a:lnTo>
                    <a:pt x="167" y="566"/>
                  </a:lnTo>
                  <a:lnTo>
                    <a:pt x="167" y="566"/>
                  </a:lnTo>
                  <a:lnTo>
                    <a:pt x="167" y="564"/>
                  </a:lnTo>
                  <a:lnTo>
                    <a:pt x="166" y="563"/>
                  </a:lnTo>
                  <a:lnTo>
                    <a:pt x="165" y="562"/>
                  </a:lnTo>
                  <a:lnTo>
                    <a:pt x="163" y="562"/>
                  </a:lnTo>
                  <a:lnTo>
                    <a:pt x="145" y="562"/>
                  </a:lnTo>
                  <a:lnTo>
                    <a:pt x="145" y="367"/>
                  </a:lnTo>
                  <a:lnTo>
                    <a:pt x="145" y="367"/>
                  </a:lnTo>
                  <a:lnTo>
                    <a:pt x="160" y="366"/>
                  </a:lnTo>
                  <a:lnTo>
                    <a:pt x="173" y="364"/>
                  </a:lnTo>
                  <a:lnTo>
                    <a:pt x="187" y="360"/>
                  </a:lnTo>
                  <a:lnTo>
                    <a:pt x="199" y="354"/>
                  </a:lnTo>
                  <a:lnTo>
                    <a:pt x="211" y="349"/>
                  </a:lnTo>
                  <a:lnTo>
                    <a:pt x="222" y="342"/>
                  </a:lnTo>
                  <a:lnTo>
                    <a:pt x="233" y="334"/>
                  </a:lnTo>
                  <a:lnTo>
                    <a:pt x="243" y="325"/>
                  </a:lnTo>
                  <a:lnTo>
                    <a:pt x="251" y="314"/>
                  </a:lnTo>
                  <a:lnTo>
                    <a:pt x="259" y="304"/>
                  </a:lnTo>
                  <a:lnTo>
                    <a:pt x="266" y="292"/>
                  </a:lnTo>
                  <a:lnTo>
                    <a:pt x="272" y="280"/>
                  </a:lnTo>
                  <a:lnTo>
                    <a:pt x="277" y="267"/>
                  </a:lnTo>
                  <a:lnTo>
                    <a:pt x="280" y="254"/>
                  </a:lnTo>
                  <a:lnTo>
                    <a:pt x="282" y="240"/>
                  </a:lnTo>
                  <a:lnTo>
                    <a:pt x="282" y="225"/>
                  </a:lnTo>
                  <a:lnTo>
                    <a:pt x="282" y="225"/>
                  </a:lnTo>
                  <a:lnTo>
                    <a:pt x="282" y="210"/>
                  </a:lnTo>
                  <a:lnTo>
                    <a:pt x="280" y="197"/>
                  </a:lnTo>
                  <a:lnTo>
                    <a:pt x="275" y="182"/>
                  </a:lnTo>
                  <a:lnTo>
                    <a:pt x="271" y="169"/>
                  </a:lnTo>
                  <a:lnTo>
                    <a:pt x="264" y="155"/>
                  </a:lnTo>
                  <a:lnTo>
                    <a:pt x="256" y="144"/>
                  </a:lnTo>
                  <a:lnTo>
                    <a:pt x="247" y="132"/>
                  </a:lnTo>
                  <a:lnTo>
                    <a:pt x="236" y="121"/>
                  </a:lnTo>
                  <a:lnTo>
                    <a:pt x="236" y="121"/>
                  </a:lnTo>
                  <a:close/>
                  <a:moveTo>
                    <a:pt x="145" y="358"/>
                  </a:moveTo>
                  <a:lnTo>
                    <a:pt x="145" y="238"/>
                  </a:lnTo>
                  <a:lnTo>
                    <a:pt x="211" y="174"/>
                  </a:lnTo>
                  <a:lnTo>
                    <a:pt x="211" y="174"/>
                  </a:lnTo>
                  <a:lnTo>
                    <a:pt x="212" y="171"/>
                  </a:lnTo>
                  <a:lnTo>
                    <a:pt x="212" y="170"/>
                  </a:lnTo>
                  <a:lnTo>
                    <a:pt x="212" y="168"/>
                  </a:lnTo>
                  <a:lnTo>
                    <a:pt x="211" y="167"/>
                  </a:lnTo>
                  <a:lnTo>
                    <a:pt x="211" y="167"/>
                  </a:lnTo>
                  <a:lnTo>
                    <a:pt x="210" y="166"/>
                  </a:lnTo>
                  <a:lnTo>
                    <a:pt x="207" y="166"/>
                  </a:lnTo>
                  <a:lnTo>
                    <a:pt x="206" y="166"/>
                  </a:lnTo>
                  <a:lnTo>
                    <a:pt x="204" y="167"/>
                  </a:lnTo>
                  <a:lnTo>
                    <a:pt x="145" y="225"/>
                  </a:lnTo>
                  <a:lnTo>
                    <a:pt x="145" y="139"/>
                  </a:lnTo>
                  <a:lnTo>
                    <a:pt x="145" y="139"/>
                  </a:lnTo>
                  <a:lnTo>
                    <a:pt x="145" y="137"/>
                  </a:lnTo>
                  <a:lnTo>
                    <a:pt x="144" y="136"/>
                  </a:lnTo>
                  <a:lnTo>
                    <a:pt x="143" y="134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0" y="134"/>
                  </a:lnTo>
                  <a:lnTo>
                    <a:pt x="138" y="136"/>
                  </a:lnTo>
                  <a:lnTo>
                    <a:pt x="137" y="137"/>
                  </a:lnTo>
                  <a:lnTo>
                    <a:pt x="136" y="139"/>
                  </a:lnTo>
                  <a:lnTo>
                    <a:pt x="136" y="358"/>
                  </a:lnTo>
                  <a:lnTo>
                    <a:pt x="136" y="358"/>
                  </a:lnTo>
                  <a:lnTo>
                    <a:pt x="123" y="357"/>
                  </a:lnTo>
                  <a:lnTo>
                    <a:pt x="111" y="354"/>
                  </a:lnTo>
                  <a:lnTo>
                    <a:pt x="98" y="351"/>
                  </a:lnTo>
                  <a:lnTo>
                    <a:pt x="87" y="346"/>
                  </a:lnTo>
                  <a:lnTo>
                    <a:pt x="75" y="341"/>
                  </a:lnTo>
                  <a:lnTo>
                    <a:pt x="65" y="334"/>
                  </a:lnTo>
                  <a:lnTo>
                    <a:pt x="55" y="326"/>
                  </a:lnTo>
                  <a:lnTo>
                    <a:pt x="46" y="318"/>
                  </a:lnTo>
                  <a:lnTo>
                    <a:pt x="38" y="308"/>
                  </a:lnTo>
                  <a:lnTo>
                    <a:pt x="30" y="298"/>
                  </a:lnTo>
                  <a:lnTo>
                    <a:pt x="24" y="288"/>
                  </a:lnTo>
                  <a:lnTo>
                    <a:pt x="19" y="276"/>
                  </a:lnTo>
                  <a:lnTo>
                    <a:pt x="15" y="265"/>
                  </a:lnTo>
                  <a:lnTo>
                    <a:pt x="12" y="252"/>
                  </a:lnTo>
                  <a:lnTo>
                    <a:pt x="9" y="239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9" y="212"/>
                  </a:lnTo>
                  <a:lnTo>
                    <a:pt x="12" y="198"/>
                  </a:lnTo>
                  <a:lnTo>
                    <a:pt x="15" y="184"/>
                  </a:lnTo>
                  <a:lnTo>
                    <a:pt x="21" y="171"/>
                  </a:lnTo>
                  <a:lnTo>
                    <a:pt x="28" y="159"/>
                  </a:lnTo>
                  <a:lnTo>
                    <a:pt x="35" y="147"/>
                  </a:lnTo>
                  <a:lnTo>
                    <a:pt x="44" y="136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54" y="125"/>
                  </a:lnTo>
                  <a:lnTo>
                    <a:pt x="54" y="125"/>
                  </a:lnTo>
                  <a:lnTo>
                    <a:pt x="55" y="125"/>
                  </a:lnTo>
                  <a:lnTo>
                    <a:pt x="55" y="125"/>
                  </a:lnTo>
                  <a:lnTo>
                    <a:pt x="55" y="124"/>
                  </a:lnTo>
                  <a:lnTo>
                    <a:pt x="55" y="124"/>
                  </a:lnTo>
                  <a:lnTo>
                    <a:pt x="55" y="123"/>
                  </a:lnTo>
                  <a:lnTo>
                    <a:pt x="55" y="123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3" y="110"/>
                  </a:lnTo>
                  <a:lnTo>
                    <a:pt x="52" y="98"/>
                  </a:lnTo>
                  <a:lnTo>
                    <a:pt x="52" y="98"/>
                  </a:lnTo>
                  <a:lnTo>
                    <a:pt x="53" y="88"/>
                  </a:lnTo>
                  <a:lnTo>
                    <a:pt x="54" y="80"/>
                  </a:lnTo>
                  <a:lnTo>
                    <a:pt x="57" y="71"/>
                  </a:lnTo>
                  <a:lnTo>
                    <a:pt x="59" y="63"/>
                  </a:lnTo>
                  <a:lnTo>
                    <a:pt x="64" y="56"/>
                  </a:lnTo>
                  <a:lnTo>
                    <a:pt x="68" y="48"/>
                  </a:lnTo>
                  <a:lnTo>
                    <a:pt x="73" y="41"/>
                  </a:lnTo>
                  <a:lnTo>
                    <a:pt x="79" y="35"/>
                  </a:lnTo>
                  <a:lnTo>
                    <a:pt x="84" y="30"/>
                  </a:lnTo>
                  <a:lnTo>
                    <a:pt x="91" y="24"/>
                  </a:lnTo>
                  <a:lnTo>
                    <a:pt x="99" y="20"/>
                  </a:lnTo>
                  <a:lnTo>
                    <a:pt x="106" y="16"/>
                  </a:lnTo>
                  <a:lnTo>
                    <a:pt x="115" y="13"/>
                  </a:lnTo>
                  <a:lnTo>
                    <a:pt x="123" y="11"/>
                  </a:lnTo>
                  <a:lnTo>
                    <a:pt x="133" y="10"/>
                  </a:lnTo>
                  <a:lnTo>
                    <a:pt x="141" y="9"/>
                  </a:lnTo>
                  <a:lnTo>
                    <a:pt x="141" y="9"/>
                  </a:lnTo>
                  <a:lnTo>
                    <a:pt x="150" y="10"/>
                  </a:lnTo>
                  <a:lnTo>
                    <a:pt x="159" y="11"/>
                  </a:lnTo>
                  <a:lnTo>
                    <a:pt x="167" y="13"/>
                  </a:lnTo>
                  <a:lnTo>
                    <a:pt x="175" y="16"/>
                  </a:lnTo>
                  <a:lnTo>
                    <a:pt x="183" y="20"/>
                  </a:lnTo>
                  <a:lnTo>
                    <a:pt x="190" y="24"/>
                  </a:lnTo>
                  <a:lnTo>
                    <a:pt x="197" y="30"/>
                  </a:lnTo>
                  <a:lnTo>
                    <a:pt x="204" y="35"/>
                  </a:lnTo>
                  <a:lnTo>
                    <a:pt x="210" y="41"/>
                  </a:lnTo>
                  <a:lnTo>
                    <a:pt x="214" y="48"/>
                  </a:lnTo>
                  <a:lnTo>
                    <a:pt x="219" y="56"/>
                  </a:lnTo>
                  <a:lnTo>
                    <a:pt x="222" y="63"/>
                  </a:lnTo>
                  <a:lnTo>
                    <a:pt x="226" y="71"/>
                  </a:lnTo>
                  <a:lnTo>
                    <a:pt x="228" y="80"/>
                  </a:lnTo>
                  <a:lnTo>
                    <a:pt x="229" y="88"/>
                  </a:lnTo>
                  <a:lnTo>
                    <a:pt x="229" y="98"/>
                  </a:lnTo>
                  <a:lnTo>
                    <a:pt x="229" y="98"/>
                  </a:lnTo>
                  <a:lnTo>
                    <a:pt x="229" y="110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3"/>
                  </a:lnTo>
                  <a:lnTo>
                    <a:pt x="227" y="123"/>
                  </a:lnTo>
                  <a:lnTo>
                    <a:pt x="227" y="124"/>
                  </a:lnTo>
                  <a:lnTo>
                    <a:pt x="227" y="124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28" y="125"/>
                  </a:lnTo>
                  <a:lnTo>
                    <a:pt x="228" y="125"/>
                  </a:lnTo>
                  <a:lnTo>
                    <a:pt x="228" y="126"/>
                  </a:lnTo>
                  <a:lnTo>
                    <a:pt x="228" y="126"/>
                  </a:lnTo>
                  <a:lnTo>
                    <a:pt x="239" y="136"/>
                  </a:lnTo>
                  <a:lnTo>
                    <a:pt x="248" y="147"/>
                  </a:lnTo>
                  <a:lnTo>
                    <a:pt x="255" y="159"/>
                  </a:lnTo>
                  <a:lnTo>
                    <a:pt x="262" y="171"/>
                  </a:lnTo>
                  <a:lnTo>
                    <a:pt x="266" y="184"/>
                  </a:lnTo>
                  <a:lnTo>
                    <a:pt x="271" y="198"/>
                  </a:lnTo>
                  <a:lnTo>
                    <a:pt x="273" y="212"/>
                  </a:lnTo>
                  <a:lnTo>
                    <a:pt x="273" y="225"/>
                  </a:lnTo>
                  <a:lnTo>
                    <a:pt x="273" y="225"/>
                  </a:lnTo>
                  <a:lnTo>
                    <a:pt x="273" y="239"/>
                  </a:lnTo>
                  <a:lnTo>
                    <a:pt x="271" y="252"/>
                  </a:lnTo>
                  <a:lnTo>
                    <a:pt x="267" y="265"/>
                  </a:lnTo>
                  <a:lnTo>
                    <a:pt x="264" y="276"/>
                  </a:lnTo>
                  <a:lnTo>
                    <a:pt x="258" y="288"/>
                  </a:lnTo>
                  <a:lnTo>
                    <a:pt x="251" y="298"/>
                  </a:lnTo>
                  <a:lnTo>
                    <a:pt x="244" y="308"/>
                  </a:lnTo>
                  <a:lnTo>
                    <a:pt x="236" y="318"/>
                  </a:lnTo>
                  <a:lnTo>
                    <a:pt x="227" y="326"/>
                  </a:lnTo>
                  <a:lnTo>
                    <a:pt x="217" y="334"/>
                  </a:lnTo>
                  <a:lnTo>
                    <a:pt x="206" y="341"/>
                  </a:lnTo>
                  <a:lnTo>
                    <a:pt x="196" y="346"/>
                  </a:lnTo>
                  <a:lnTo>
                    <a:pt x="183" y="351"/>
                  </a:lnTo>
                  <a:lnTo>
                    <a:pt x="172" y="354"/>
                  </a:lnTo>
                  <a:lnTo>
                    <a:pt x="159" y="357"/>
                  </a:lnTo>
                  <a:lnTo>
                    <a:pt x="145" y="358"/>
                  </a:lnTo>
                  <a:lnTo>
                    <a:pt x="145" y="3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">
              <a:extLst>
                <a:ext uri="{FF2B5EF4-FFF2-40B4-BE49-F238E27FC236}">
                  <a16:creationId xmlns="" xmlns:a16="http://schemas.microsoft.com/office/drawing/2014/main" id="{282EA552-82EB-4E84-A2EF-6BAE5D64AF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3272" y="2879731"/>
              <a:ext cx="307975" cy="623889"/>
            </a:xfrm>
            <a:custGeom>
              <a:avLst/>
              <a:gdLst>
                <a:gd name="T0" fmla="*/ 378 w 388"/>
                <a:gd name="T1" fmla="*/ 250 h 786"/>
                <a:gd name="T2" fmla="*/ 323 w 388"/>
                <a:gd name="T3" fmla="*/ 166 h 786"/>
                <a:gd name="T4" fmla="*/ 327 w 388"/>
                <a:gd name="T5" fmla="*/ 120 h 786"/>
                <a:gd name="T6" fmla="*/ 305 w 388"/>
                <a:gd name="T7" fmla="*/ 59 h 786"/>
                <a:gd name="T8" fmla="*/ 258 w 388"/>
                <a:gd name="T9" fmla="*/ 16 h 786"/>
                <a:gd name="T10" fmla="*/ 194 w 388"/>
                <a:gd name="T11" fmla="*/ 0 h 786"/>
                <a:gd name="T12" fmla="*/ 142 w 388"/>
                <a:gd name="T13" fmla="*/ 11 h 786"/>
                <a:gd name="T14" fmla="*/ 91 w 388"/>
                <a:gd name="T15" fmla="*/ 49 h 786"/>
                <a:gd name="T16" fmla="*/ 63 w 388"/>
                <a:gd name="T17" fmla="*/ 106 h 786"/>
                <a:gd name="T18" fmla="*/ 64 w 388"/>
                <a:gd name="T19" fmla="*/ 166 h 786"/>
                <a:gd name="T20" fmla="*/ 17 w 388"/>
                <a:gd name="T21" fmla="*/ 232 h 786"/>
                <a:gd name="T22" fmla="*/ 0 w 388"/>
                <a:gd name="T23" fmla="*/ 310 h 786"/>
                <a:gd name="T24" fmla="*/ 23 w 388"/>
                <a:gd name="T25" fmla="*/ 401 h 786"/>
                <a:gd name="T26" fmla="*/ 84 w 388"/>
                <a:gd name="T27" fmla="*/ 469 h 786"/>
                <a:gd name="T28" fmla="*/ 170 w 388"/>
                <a:gd name="T29" fmla="*/ 503 h 786"/>
                <a:gd name="T30" fmla="*/ 157 w 388"/>
                <a:gd name="T31" fmla="*/ 777 h 786"/>
                <a:gd name="T32" fmla="*/ 155 w 388"/>
                <a:gd name="T33" fmla="*/ 784 h 786"/>
                <a:gd name="T34" fmla="*/ 229 w 388"/>
                <a:gd name="T35" fmla="*/ 786 h 786"/>
                <a:gd name="T36" fmla="*/ 233 w 388"/>
                <a:gd name="T37" fmla="*/ 781 h 786"/>
                <a:gd name="T38" fmla="*/ 199 w 388"/>
                <a:gd name="T39" fmla="*/ 777 h 786"/>
                <a:gd name="T40" fmla="*/ 255 w 388"/>
                <a:gd name="T41" fmla="*/ 495 h 786"/>
                <a:gd name="T42" fmla="*/ 332 w 388"/>
                <a:gd name="T43" fmla="*/ 446 h 786"/>
                <a:gd name="T44" fmla="*/ 378 w 388"/>
                <a:gd name="T45" fmla="*/ 368 h 786"/>
                <a:gd name="T46" fmla="*/ 9 w 388"/>
                <a:gd name="T47" fmla="*/ 310 h 786"/>
                <a:gd name="T48" fmla="*/ 26 w 388"/>
                <a:gd name="T49" fmla="*/ 234 h 786"/>
                <a:gd name="T50" fmla="*/ 72 w 388"/>
                <a:gd name="T51" fmla="*/ 172 h 786"/>
                <a:gd name="T52" fmla="*/ 73 w 388"/>
                <a:gd name="T53" fmla="*/ 170 h 786"/>
                <a:gd name="T54" fmla="*/ 74 w 388"/>
                <a:gd name="T55" fmla="*/ 167 h 786"/>
                <a:gd name="T56" fmla="*/ 70 w 388"/>
                <a:gd name="T57" fmla="*/ 134 h 786"/>
                <a:gd name="T58" fmla="*/ 85 w 388"/>
                <a:gd name="T59" fmla="*/ 74 h 786"/>
                <a:gd name="T60" fmla="*/ 124 w 388"/>
                <a:gd name="T61" fmla="*/ 30 h 786"/>
                <a:gd name="T62" fmla="*/ 182 w 388"/>
                <a:gd name="T63" fmla="*/ 10 h 786"/>
                <a:gd name="T64" fmla="*/ 231 w 388"/>
                <a:gd name="T65" fmla="*/ 15 h 786"/>
                <a:gd name="T66" fmla="*/ 282 w 388"/>
                <a:gd name="T67" fmla="*/ 46 h 786"/>
                <a:gd name="T68" fmla="*/ 313 w 388"/>
                <a:gd name="T69" fmla="*/ 97 h 786"/>
                <a:gd name="T70" fmla="*/ 317 w 388"/>
                <a:gd name="T71" fmla="*/ 150 h 786"/>
                <a:gd name="T72" fmla="*/ 314 w 388"/>
                <a:gd name="T73" fmla="*/ 169 h 786"/>
                <a:gd name="T74" fmla="*/ 314 w 388"/>
                <a:gd name="T75" fmla="*/ 170 h 786"/>
                <a:gd name="T76" fmla="*/ 329 w 388"/>
                <a:gd name="T77" fmla="*/ 186 h 786"/>
                <a:gd name="T78" fmla="*/ 374 w 388"/>
                <a:gd name="T79" fmla="*/ 271 h 786"/>
                <a:gd name="T80" fmla="*/ 375 w 388"/>
                <a:gd name="T81" fmla="*/ 347 h 786"/>
                <a:gd name="T82" fmla="*/ 337 w 388"/>
                <a:gd name="T83" fmla="*/ 427 h 786"/>
                <a:gd name="T84" fmla="*/ 269 w 388"/>
                <a:gd name="T85" fmla="*/ 480 h 786"/>
                <a:gd name="T86" fmla="*/ 199 w 388"/>
                <a:gd name="T87" fmla="*/ 280 h 786"/>
                <a:gd name="T88" fmla="*/ 266 w 388"/>
                <a:gd name="T89" fmla="*/ 209 h 786"/>
                <a:gd name="T90" fmla="*/ 260 w 388"/>
                <a:gd name="T91" fmla="*/ 207 h 786"/>
                <a:gd name="T92" fmla="*/ 198 w 388"/>
                <a:gd name="T93" fmla="*/ 162 h 786"/>
                <a:gd name="T94" fmla="*/ 192 w 388"/>
                <a:gd name="T95" fmla="*/ 159 h 786"/>
                <a:gd name="T96" fmla="*/ 89 w 388"/>
                <a:gd name="T97" fmla="*/ 311 h 786"/>
                <a:gd name="T98" fmla="*/ 83 w 388"/>
                <a:gd name="T99" fmla="*/ 311 h 786"/>
                <a:gd name="T100" fmla="*/ 83 w 388"/>
                <a:gd name="T101" fmla="*/ 318 h 786"/>
                <a:gd name="T102" fmla="*/ 153 w 388"/>
                <a:gd name="T103" fmla="*/ 490 h 786"/>
                <a:gd name="T104" fmla="*/ 74 w 388"/>
                <a:gd name="T105" fmla="*/ 451 h 786"/>
                <a:gd name="T106" fmla="*/ 24 w 388"/>
                <a:gd name="T107" fmla="*/ 382 h 786"/>
                <a:gd name="T108" fmla="*/ 9 w 388"/>
                <a:gd name="T109" fmla="*/ 31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8" h="786">
                  <a:moveTo>
                    <a:pt x="388" y="310"/>
                  </a:moveTo>
                  <a:lnTo>
                    <a:pt x="388" y="310"/>
                  </a:lnTo>
                  <a:lnTo>
                    <a:pt x="387" y="289"/>
                  </a:lnTo>
                  <a:lnTo>
                    <a:pt x="383" y="270"/>
                  </a:lnTo>
                  <a:lnTo>
                    <a:pt x="378" y="250"/>
                  </a:lnTo>
                  <a:lnTo>
                    <a:pt x="370" y="232"/>
                  </a:lnTo>
                  <a:lnTo>
                    <a:pt x="361" y="213"/>
                  </a:lnTo>
                  <a:lnTo>
                    <a:pt x="351" y="196"/>
                  </a:lnTo>
                  <a:lnTo>
                    <a:pt x="338" y="181"/>
                  </a:lnTo>
                  <a:lnTo>
                    <a:pt x="323" y="166"/>
                  </a:lnTo>
                  <a:lnTo>
                    <a:pt x="323" y="166"/>
                  </a:lnTo>
                  <a:lnTo>
                    <a:pt x="327" y="150"/>
                  </a:lnTo>
                  <a:lnTo>
                    <a:pt x="328" y="134"/>
                  </a:lnTo>
                  <a:lnTo>
                    <a:pt x="328" y="134"/>
                  </a:lnTo>
                  <a:lnTo>
                    <a:pt x="327" y="120"/>
                  </a:lnTo>
                  <a:lnTo>
                    <a:pt x="324" y="106"/>
                  </a:lnTo>
                  <a:lnTo>
                    <a:pt x="321" y="94"/>
                  </a:lnTo>
                  <a:lnTo>
                    <a:pt x="316" y="82"/>
                  </a:lnTo>
                  <a:lnTo>
                    <a:pt x="312" y="71"/>
                  </a:lnTo>
                  <a:lnTo>
                    <a:pt x="305" y="59"/>
                  </a:lnTo>
                  <a:lnTo>
                    <a:pt x="297" y="49"/>
                  </a:lnTo>
                  <a:lnTo>
                    <a:pt x="289" y="39"/>
                  </a:lnTo>
                  <a:lnTo>
                    <a:pt x="278" y="30"/>
                  </a:lnTo>
                  <a:lnTo>
                    <a:pt x="268" y="23"/>
                  </a:lnTo>
                  <a:lnTo>
                    <a:pt x="258" y="16"/>
                  </a:lnTo>
                  <a:lnTo>
                    <a:pt x="246" y="11"/>
                  </a:lnTo>
                  <a:lnTo>
                    <a:pt x="233" y="6"/>
                  </a:lnTo>
                  <a:lnTo>
                    <a:pt x="221" y="3"/>
                  </a:lnTo>
                  <a:lnTo>
                    <a:pt x="207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0"/>
                  </a:lnTo>
                  <a:lnTo>
                    <a:pt x="167" y="3"/>
                  </a:lnTo>
                  <a:lnTo>
                    <a:pt x="154" y="6"/>
                  </a:lnTo>
                  <a:lnTo>
                    <a:pt x="142" y="11"/>
                  </a:lnTo>
                  <a:lnTo>
                    <a:pt x="130" y="16"/>
                  </a:lnTo>
                  <a:lnTo>
                    <a:pt x="119" y="23"/>
                  </a:lnTo>
                  <a:lnTo>
                    <a:pt x="109" y="30"/>
                  </a:lnTo>
                  <a:lnTo>
                    <a:pt x="100" y="39"/>
                  </a:lnTo>
                  <a:lnTo>
                    <a:pt x="91" y="49"/>
                  </a:lnTo>
                  <a:lnTo>
                    <a:pt x="84" y="59"/>
                  </a:lnTo>
                  <a:lnTo>
                    <a:pt x="77" y="71"/>
                  </a:lnTo>
                  <a:lnTo>
                    <a:pt x="71" y="82"/>
                  </a:lnTo>
                  <a:lnTo>
                    <a:pt x="66" y="94"/>
                  </a:lnTo>
                  <a:lnTo>
                    <a:pt x="63" y="106"/>
                  </a:lnTo>
                  <a:lnTo>
                    <a:pt x="61" y="120"/>
                  </a:lnTo>
                  <a:lnTo>
                    <a:pt x="61" y="134"/>
                  </a:lnTo>
                  <a:lnTo>
                    <a:pt x="61" y="134"/>
                  </a:lnTo>
                  <a:lnTo>
                    <a:pt x="62" y="150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50" y="181"/>
                  </a:lnTo>
                  <a:lnTo>
                    <a:pt x="38" y="196"/>
                  </a:lnTo>
                  <a:lnTo>
                    <a:pt x="26" y="213"/>
                  </a:lnTo>
                  <a:lnTo>
                    <a:pt x="17" y="232"/>
                  </a:lnTo>
                  <a:lnTo>
                    <a:pt x="10" y="250"/>
                  </a:lnTo>
                  <a:lnTo>
                    <a:pt x="4" y="270"/>
                  </a:lnTo>
                  <a:lnTo>
                    <a:pt x="1" y="29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30"/>
                  </a:lnTo>
                  <a:lnTo>
                    <a:pt x="4" y="349"/>
                  </a:lnTo>
                  <a:lnTo>
                    <a:pt x="9" y="368"/>
                  </a:lnTo>
                  <a:lnTo>
                    <a:pt x="15" y="385"/>
                  </a:lnTo>
                  <a:lnTo>
                    <a:pt x="23" y="401"/>
                  </a:lnTo>
                  <a:lnTo>
                    <a:pt x="32" y="417"/>
                  </a:lnTo>
                  <a:lnTo>
                    <a:pt x="43" y="432"/>
                  </a:lnTo>
                  <a:lnTo>
                    <a:pt x="55" y="446"/>
                  </a:lnTo>
                  <a:lnTo>
                    <a:pt x="69" y="459"/>
                  </a:lnTo>
                  <a:lnTo>
                    <a:pt x="84" y="469"/>
                  </a:lnTo>
                  <a:lnTo>
                    <a:pt x="99" y="480"/>
                  </a:lnTo>
                  <a:lnTo>
                    <a:pt x="116" y="488"/>
                  </a:lnTo>
                  <a:lnTo>
                    <a:pt x="133" y="495"/>
                  </a:lnTo>
                  <a:lnTo>
                    <a:pt x="150" y="499"/>
                  </a:lnTo>
                  <a:lnTo>
                    <a:pt x="170" y="503"/>
                  </a:lnTo>
                  <a:lnTo>
                    <a:pt x="190" y="504"/>
                  </a:lnTo>
                  <a:lnTo>
                    <a:pt x="190" y="777"/>
                  </a:lnTo>
                  <a:lnTo>
                    <a:pt x="159" y="777"/>
                  </a:lnTo>
                  <a:lnTo>
                    <a:pt x="159" y="777"/>
                  </a:lnTo>
                  <a:lnTo>
                    <a:pt x="157" y="777"/>
                  </a:lnTo>
                  <a:lnTo>
                    <a:pt x="156" y="778"/>
                  </a:lnTo>
                  <a:lnTo>
                    <a:pt x="155" y="779"/>
                  </a:lnTo>
                  <a:lnTo>
                    <a:pt x="154" y="781"/>
                  </a:lnTo>
                  <a:lnTo>
                    <a:pt x="154" y="781"/>
                  </a:lnTo>
                  <a:lnTo>
                    <a:pt x="155" y="784"/>
                  </a:lnTo>
                  <a:lnTo>
                    <a:pt x="156" y="785"/>
                  </a:lnTo>
                  <a:lnTo>
                    <a:pt x="157" y="786"/>
                  </a:lnTo>
                  <a:lnTo>
                    <a:pt x="159" y="786"/>
                  </a:lnTo>
                  <a:lnTo>
                    <a:pt x="229" y="786"/>
                  </a:lnTo>
                  <a:lnTo>
                    <a:pt x="229" y="786"/>
                  </a:lnTo>
                  <a:lnTo>
                    <a:pt x="230" y="786"/>
                  </a:lnTo>
                  <a:lnTo>
                    <a:pt x="232" y="785"/>
                  </a:lnTo>
                  <a:lnTo>
                    <a:pt x="233" y="784"/>
                  </a:lnTo>
                  <a:lnTo>
                    <a:pt x="233" y="781"/>
                  </a:lnTo>
                  <a:lnTo>
                    <a:pt x="233" y="781"/>
                  </a:lnTo>
                  <a:lnTo>
                    <a:pt x="233" y="779"/>
                  </a:lnTo>
                  <a:lnTo>
                    <a:pt x="232" y="778"/>
                  </a:lnTo>
                  <a:lnTo>
                    <a:pt x="230" y="777"/>
                  </a:lnTo>
                  <a:lnTo>
                    <a:pt x="229" y="777"/>
                  </a:lnTo>
                  <a:lnTo>
                    <a:pt x="199" y="777"/>
                  </a:lnTo>
                  <a:lnTo>
                    <a:pt x="199" y="504"/>
                  </a:lnTo>
                  <a:lnTo>
                    <a:pt x="199" y="504"/>
                  </a:lnTo>
                  <a:lnTo>
                    <a:pt x="217" y="503"/>
                  </a:lnTo>
                  <a:lnTo>
                    <a:pt x="237" y="499"/>
                  </a:lnTo>
                  <a:lnTo>
                    <a:pt x="255" y="495"/>
                  </a:lnTo>
                  <a:lnTo>
                    <a:pt x="273" y="488"/>
                  </a:lnTo>
                  <a:lnTo>
                    <a:pt x="289" y="480"/>
                  </a:lnTo>
                  <a:lnTo>
                    <a:pt x="305" y="469"/>
                  </a:lnTo>
                  <a:lnTo>
                    <a:pt x="319" y="459"/>
                  </a:lnTo>
                  <a:lnTo>
                    <a:pt x="332" y="446"/>
                  </a:lnTo>
                  <a:lnTo>
                    <a:pt x="344" y="432"/>
                  </a:lnTo>
                  <a:lnTo>
                    <a:pt x="355" y="417"/>
                  </a:lnTo>
                  <a:lnTo>
                    <a:pt x="365" y="401"/>
                  </a:lnTo>
                  <a:lnTo>
                    <a:pt x="373" y="385"/>
                  </a:lnTo>
                  <a:lnTo>
                    <a:pt x="378" y="368"/>
                  </a:lnTo>
                  <a:lnTo>
                    <a:pt x="384" y="349"/>
                  </a:lnTo>
                  <a:lnTo>
                    <a:pt x="387" y="330"/>
                  </a:lnTo>
                  <a:lnTo>
                    <a:pt x="388" y="310"/>
                  </a:lnTo>
                  <a:lnTo>
                    <a:pt x="388" y="310"/>
                  </a:lnTo>
                  <a:close/>
                  <a:moveTo>
                    <a:pt x="9" y="310"/>
                  </a:moveTo>
                  <a:lnTo>
                    <a:pt x="9" y="310"/>
                  </a:lnTo>
                  <a:lnTo>
                    <a:pt x="10" y="291"/>
                  </a:lnTo>
                  <a:lnTo>
                    <a:pt x="13" y="271"/>
                  </a:lnTo>
                  <a:lnTo>
                    <a:pt x="19" y="253"/>
                  </a:lnTo>
                  <a:lnTo>
                    <a:pt x="26" y="234"/>
                  </a:lnTo>
                  <a:lnTo>
                    <a:pt x="35" y="217"/>
                  </a:lnTo>
                  <a:lnTo>
                    <a:pt x="46" y="201"/>
                  </a:lnTo>
                  <a:lnTo>
                    <a:pt x="58" y="186"/>
                  </a:lnTo>
                  <a:lnTo>
                    <a:pt x="72" y="172"/>
                  </a:lnTo>
                  <a:lnTo>
                    <a:pt x="72" y="172"/>
                  </a:lnTo>
                  <a:lnTo>
                    <a:pt x="73" y="171"/>
                  </a:lnTo>
                  <a:lnTo>
                    <a:pt x="73" y="171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4" y="166"/>
                  </a:lnTo>
                  <a:lnTo>
                    <a:pt x="74" y="166"/>
                  </a:lnTo>
                  <a:lnTo>
                    <a:pt x="71" y="150"/>
                  </a:lnTo>
                  <a:lnTo>
                    <a:pt x="70" y="134"/>
                  </a:lnTo>
                  <a:lnTo>
                    <a:pt x="70" y="134"/>
                  </a:lnTo>
                  <a:lnTo>
                    <a:pt x="70" y="121"/>
                  </a:lnTo>
                  <a:lnTo>
                    <a:pt x="72" y="109"/>
                  </a:lnTo>
                  <a:lnTo>
                    <a:pt x="76" y="97"/>
                  </a:lnTo>
                  <a:lnTo>
                    <a:pt x="79" y="86"/>
                  </a:lnTo>
                  <a:lnTo>
                    <a:pt x="85" y="74"/>
                  </a:lnTo>
                  <a:lnTo>
                    <a:pt x="91" y="65"/>
                  </a:lnTo>
                  <a:lnTo>
                    <a:pt x="97" y="54"/>
                  </a:lnTo>
                  <a:lnTo>
                    <a:pt x="106" y="46"/>
                  </a:lnTo>
                  <a:lnTo>
                    <a:pt x="115" y="38"/>
                  </a:lnTo>
                  <a:lnTo>
                    <a:pt x="124" y="30"/>
                  </a:lnTo>
                  <a:lnTo>
                    <a:pt x="134" y="24"/>
                  </a:lnTo>
                  <a:lnTo>
                    <a:pt x="146" y="19"/>
                  </a:lnTo>
                  <a:lnTo>
                    <a:pt x="157" y="15"/>
                  </a:lnTo>
                  <a:lnTo>
                    <a:pt x="169" y="12"/>
                  </a:lnTo>
                  <a:lnTo>
                    <a:pt x="182" y="10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7" y="10"/>
                  </a:lnTo>
                  <a:lnTo>
                    <a:pt x="218" y="12"/>
                  </a:lnTo>
                  <a:lnTo>
                    <a:pt x="231" y="15"/>
                  </a:lnTo>
                  <a:lnTo>
                    <a:pt x="243" y="19"/>
                  </a:lnTo>
                  <a:lnTo>
                    <a:pt x="253" y="24"/>
                  </a:lnTo>
                  <a:lnTo>
                    <a:pt x="263" y="30"/>
                  </a:lnTo>
                  <a:lnTo>
                    <a:pt x="273" y="38"/>
                  </a:lnTo>
                  <a:lnTo>
                    <a:pt x="282" y="46"/>
                  </a:lnTo>
                  <a:lnTo>
                    <a:pt x="290" y="54"/>
                  </a:lnTo>
                  <a:lnTo>
                    <a:pt x="297" y="65"/>
                  </a:lnTo>
                  <a:lnTo>
                    <a:pt x="304" y="74"/>
                  </a:lnTo>
                  <a:lnTo>
                    <a:pt x="308" y="86"/>
                  </a:lnTo>
                  <a:lnTo>
                    <a:pt x="313" y="97"/>
                  </a:lnTo>
                  <a:lnTo>
                    <a:pt x="315" y="109"/>
                  </a:lnTo>
                  <a:lnTo>
                    <a:pt x="317" y="121"/>
                  </a:lnTo>
                  <a:lnTo>
                    <a:pt x="319" y="134"/>
                  </a:lnTo>
                  <a:lnTo>
                    <a:pt x="319" y="134"/>
                  </a:lnTo>
                  <a:lnTo>
                    <a:pt x="317" y="150"/>
                  </a:lnTo>
                  <a:lnTo>
                    <a:pt x="314" y="166"/>
                  </a:lnTo>
                  <a:lnTo>
                    <a:pt x="314" y="166"/>
                  </a:lnTo>
                  <a:lnTo>
                    <a:pt x="314" y="167"/>
                  </a:lnTo>
                  <a:lnTo>
                    <a:pt x="314" y="167"/>
                  </a:lnTo>
                  <a:lnTo>
                    <a:pt x="314" y="169"/>
                  </a:lnTo>
                  <a:lnTo>
                    <a:pt x="314" y="169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5" y="171"/>
                  </a:lnTo>
                  <a:lnTo>
                    <a:pt x="315" y="171"/>
                  </a:lnTo>
                  <a:lnTo>
                    <a:pt x="315" y="172"/>
                  </a:lnTo>
                  <a:lnTo>
                    <a:pt x="315" y="172"/>
                  </a:lnTo>
                  <a:lnTo>
                    <a:pt x="329" y="186"/>
                  </a:lnTo>
                  <a:lnTo>
                    <a:pt x="342" y="201"/>
                  </a:lnTo>
                  <a:lnTo>
                    <a:pt x="353" y="217"/>
                  </a:lnTo>
                  <a:lnTo>
                    <a:pt x="361" y="234"/>
                  </a:lnTo>
                  <a:lnTo>
                    <a:pt x="369" y="253"/>
                  </a:lnTo>
                  <a:lnTo>
                    <a:pt x="374" y="271"/>
                  </a:lnTo>
                  <a:lnTo>
                    <a:pt x="377" y="291"/>
                  </a:lnTo>
                  <a:lnTo>
                    <a:pt x="378" y="310"/>
                  </a:lnTo>
                  <a:lnTo>
                    <a:pt x="378" y="310"/>
                  </a:lnTo>
                  <a:lnTo>
                    <a:pt x="377" y="329"/>
                  </a:lnTo>
                  <a:lnTo>
                    <a:pt x="375" y="347"/>
                  </a:lnTo>
                  <a:lnTo>
                    <a:pt x="370" y="364"/>
                  </a:lnTo>
                  <a:lnTo>
                    <a:pt x="365" y="382"/>
                  </a:lnTo>
                  <a:lnTo>
                    <a:pt x="357" y="398"/>
                  </a:lnTo>
                  <a:lnTo>
                    <a:pt x="347" y="413"/>
                  </a:lnTo>
                  <a:lnTo>
                    <a:pt x="337" y="427"/>
                  </a:lnTo>
                  <a:lnTo>
                    <a:pt x="325" y="439"/>
                  </a:lnTo>
                  <a:lnTo>
                    <a:pt x="313" y="451"/>
                  </a:lnTo>
                  <a:lnTo>
                    <a:pt x="299" y="462"/>
                  </a:lnTo>
                  <a:lnTo>
                    <a:pt x="284" y="472"/>
                  </a:lnTo>
                  <a:lnTo>
                    <a:pt x="269" y="480"/>
                  </a:lnTo>
                  <a:lnTo>
                    <a:pt x="252" y="485"/>
                  </a:lnTo>
                  <a:lnTo>
                    <a:pt x="235" y="490"/>
                  </a:lnTo>
                  <a:lnTo>
                    <a:pt x="217" y="493"/>
                  </a:lnTo>
                  <a:lnTo>
                    <a:pt x="199" y="495"/>
                  </a:lnTo>
                  <a:lnTo>
                    <a:pt x="199" y="280"/>
                  </a:lnTo>
                  <a:lnTo>
                    <a:pt x="264" y="215"/>
                  </a:lnTo>
                  <a:lnTo>
                    <a:pt x="264" y="215"/>
                  </a:lnTo>
                  <a:lnTo>
                    <a:pt x="266" y="212"/>
                  </a:lnTo>
                  <a:lnTo>
                    <a:pt x="266" y="211"/>
                  </a:lnTo>
                  <a:lnTo>
                    <a:pt x="266" y="209"/>
                  </a:lnTo>
                  <a:lnTo>
                    <a:pt x="264" y="208"/>
                  </a:lnTo>
                  <a:lnTo>
                    <a:pt x="264" y="208"/>
                  </a:lnTo>
                  <a:lnTo>
                    <a:pt x="263" y="207"/>
                  </a:lnTo>
                  <a:lnTo>
                    <a:pt x="261" y="207"/>
                  </a:lnTo>
                  <a:lnTo>
                    <a:pt x="260" y="207"/>
                  </a:lnTo>
                  <a:lnTo>
                    <a:pt x="258" y="208"/>
                  </a:lnTo>
                  <a:lnTo>
                    <a:pt x="199" y="268"/>
                  </a:lnTo>
                  <a:lnTo>
                    <a:pt x="199" y="163"/>
                  </a:lnTo>
                  <a:lnTo>
                    <a:pt x="199" y="163"/>
                  </a:lnTo>
                  <a:lnTo>
                    <a:pt x="198" y="162"/>
                  </a:lnTo>
                  <a:lnTo>
                    <a:pt x="197" y="160"/>
                  </a:lnTo>
                  <a:lnTo>
                    <a:pt x="195" y="159"/>
                  </a:lnTo>
                  <a:lnTo>
                    <a:pt x="194" y="158"/>
                  </a:lnTo>
                  <a:lnTo>
                    <a:pt x="194" y="158"/>
                  </a:lnTo>
                  <a:lnTo>
                    <a:pt x="192" y="159"/>
                  </a:lnTo>
                  <a:lnTo>
                    <a:pt x="191" y="160"/>
                  </a:lnTo>
                  <a:lnTo>
                    <a:pt x="190" y="162"/>
                  </a:lnTo>
                  <a:lnTo>
                    <a:pt x="190" y="163"/>
                  </a:lnTo>
                  <a:lnTo>
                    <a:pt x="190" y="412"/>
                  </a:lnTo>
                  <a:lnTo>
                    <a:pt x="89" y="311"/>
                  </a:lnTo>
                  <a:lnTo>
                    <a:pt x="89" y="311"/>
                  </a:lnTo>
                  <a:lnTo>
                    <a:pt x="88" y="310"/>
                  </a:lnTo>
                  <a:lnTo>
                    <a:pt x="86" y="310"/>
                  </a:lnTo>
                  <a:lnTo>
                    <a:pt x="85" y="310"/>
                  </a:lnTo>
                  <a:lnTo>
                    <a:pt x="83" y="311"/>
                  </a:lnTo>
                  <a:lnTo>
                    <a:pt x="83" y="311"/>
                  </a:lnTo>
                  <a:lnTo>
                    <a:pt x="81" y="313"/>
                  </a:lnTo>
                  <a:lnTo>
                    <a:pt x="81" y="315"/>
                  </a:lnTo>
                  <a:lnTo>
                    <a:pt x="81" y="316"/>
                  </a:lnTo>
                  <a:lnTo>
                    <a:pt x="83" y="318"/>
                  </a:lnTo>
                  <a:lnTo>
                    <a:pt x="190" y="424"/>
                  </a:lnTo>
                  <a:lnTo>
                    <a:pt x="190" y="495"/>
                  </a:lnTo>
                  <a:lnTo>
                    <a:pt x="190" y="495"/>
                  </a:lnTo>
                  <a:lnTo>
                    <a:pt x="171" y="493"/>
                  </a:lnTo>
                  <a:lnTo>
                    <a:pt x="153" y="490"/>
                  </a:lnTo>
                  <a:lnTo>
                    <a:pt x="135" y="485"/>
                  </a:lnTo>
                  <a:lnTo>
                    <a:pt x="119" y="480"/>
                  </a:lnTo>
                  <a:lnTo>
                    <a:pt x="103" y="472"/>
                  </a:lnTo>
                  <a:lnTo>
                    <a:pt x="88" y="462"/>
                  </a:lnTo>
                  <a:lnTo>
                    <a:pt x="74" y="451"/>
                  </a:lnTo>
                  <a:lnTo>
                    <a:pt x="62" y="439"/>
                  </a:lnTo>
                  <a:lnTo>
                    <a:pt x="50" y="427"/>
                  </a:lnTo>
                  <a:lnTo>
                    <a:pt x="40" y="413"/>
                  </a:lnTo>
                  <a:lnTo>
                    <a:pt x="31" y="398"/>
                  </a:lnTo>
                  <a:lnTo>
                    <a:pt x="24" y="382"/>
                  </a:lnTo>
                  <a:lnTo>
                    <a:pt x="17" y="364"/>
                  </a:lnTo>
                  <a:lnTo>
                    <a:pt x="13" y="347"/>
                  </a:lnTo>
                  <a:lnTo>
                    <a:pt x="10" y="329"/>
                  </a:lnTo>
                  <a:lnTo>
                    <a:pt x="9" y="310"/>
                  </a:lnTo>
                  <a:lnTo>
                    <a:pt x="9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C9FC5459-96E3-4CA2-A8F3-1E3CC52FB73D}"/>
              </a:ext>
            </a:extLst>
          </p:cNvPr>
          <p:cNvGrpSpPr/>
          <p:nvPr userDrawn="1"/>
        </p:nvGrpSpPr>
        <p:grpSpPr>
          <a:xfrm>
            <a:off x="1204163" y="1468384"/>
            <a:ext cx="1362472" cy="1365154"/>
            <a:chOff x="4714882" y="2798768"/>
            <a:chExt cx="806451" cy="808039"/>
          </a:xfrm>
        </p:grpSpPr>
        <p:sp>
          <p:nvSpPr>
            <p:cNvPr id="91" name="Freeform 10">
              <a:extLst>
                <a:ext uri="{FF2B5EF4-FFF2-40B4-BE49-F238E27FC236}">
                  <a16:creationId xmlns="" xmlns:a16="http://schemas.microsoft.com/office/drawing/2014/main" id="{A9D5E203-8858-436C-AA09-1C8286AEF7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82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6 w 1017"/>
                <a:gd name="T3" fmla="*/ 612 h 1017"/>
                <a:gd name="T4" fmla="*/ 985 w 1017"/>
                <a:gd name="T5" fmla="*/ 684 h 1017"/>
                <a:gd name="T6" fmla="*/ 955 w 1017"/>
                <a:gd name="T7" fmla="*/ 751 h 1017"/>
                <a:gd name="T8" fmla="*/ 915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0 w 1017"/>
                <a:gd name="T15" fmla="*/ 956 h 1017"/>
                <a:gd name="T16" fmla="*/ 683 w 1017"/>
                <a:gd name="T17" fmla="*/ 987 h 1017"/>
                <a:gd name="T18" fmla="*/ 610 w 1017"/>
                <a:gd name="T19" fmla="*/ 1007 h 1017"/>
                <a:gd name="T20" fmla="*/ 534 w 1017"/>
                <a:gd name="T21" fmla="*/ 1017 h 1017"/>
                <a:gd name="T22" fmla="*/ 482 w 1017"/>
                <a:gd name="T23" fmla="*/ 1017 h 1017"/>
                <a:gd name="T24" fmla="*/ 405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3 w 1017"/>
                <a:gd name="T31" fmla="*/ 917 h 1017"/>
                <a:gd name="T32" fmla="*/ 148 w 1017"/>
                <a:gd name="T33" fmla="*/ 869 h 1017"/>
                <a:gd name="T34" fmla="*/ 101 w 1017"/>
                <a:gd name="T35" fmla="*/ 813 h 1017"/>
                <a:gd name="T36" fmla="*/ 61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0 w 1017"/>
                <a:gd name="T43" fmla="*/ 535 h 1017"/>
                <a:gd name="T44" fmla="*/ 0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1 w 1017"/>
                <a:gd name="T51" fmla="*/ 266 h 1017"/>
                <a:gd name="T52" fmla="*/ 101 w 1017"/>
                <a:gd name="T53" fmla="*/ 204 h 1017"/>
                <a:gd name="T54" fmla="*/ 148 w 1017"/>
                <a:gd name="T55" fmla="*/ 149 h 1017"/>
                <a:gd name="T56" fmla="*/ 203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5 w 1017"/>
                <a:gd name="T63" fmla="*/ 10 h 1017"/>
                <a:gd name="T64" fmla="*/ 482 w 1017"/>
                <a:gd name="T65" fmla="*/ 1 h 1017"/>
                <a:gd name="T66" fmla="*/ 534 w 1017"/>
                <a:gd name="T67" fmla="*/ 1 h 1017"/>
                <a:gd name="T68" fmla="*/ 610 w 1017"/>
                <a:gd name="T69" fmla="*/ 10 h 1017"/>
                <a:gd name="T70" fmla="*/ 683 w 1017"/>
                <a:gd name="T71" fmla="*/ 31 h 1017"/>
                <a:gd name="T72" fmla="*/ 750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5 w 1017"/>
                <a:gd name="T79" fmla="*/ 204 h 1017"/>
                <a:gd name="T80" fmla="*/ 955 w 1017"/>
                <a:gd name="T81" fmla="*/ 266 h 1017"/>
                <a:gd name="T82" fmla="*/ 985 w 1017"/>
                <a:gd name="T83" fmla="*/ 334 h 1017"/>
                <a:gd name="T84" fmla="*/ 1006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2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6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3" y="773"/>
                  </a:lnTo>
                  <a:lnTo>
                    <a:pt x="930" y="794"/>
                  </a:lnTo>
                  <a:lnTo>
                    <a:pt x="915" y="813"/>
                  </a:lnTo>
                  <a:lnTo>
                    <a:pt x="900" y="833"/>
                  </a:lnTo>
                  <a:lnTo>
                    <a:pt x="884" y="851"/>
                  </a:lnTo>
                  <a:lnTo>
                    <a:pt x="868" y="869"/>
                  </a:lnTo>
                  <a:lnTo>
                    <a:pt x="850" y="886"/>
                  </a:lnTo>
                  <a:lnTo>
                    <a:pt x="831" y="901"/>
                  </a:lnTo>
                  <a:lnTo>
                    <a:pt x="813" y="917"/>
                  </a:lnTo>
                  <a:lnTo>
                    <a:pt x="792" y="931"/>
                  </a:lnTo>
                  <a:lnTo>
                    <a:pt x="771" y="944"/>
                  </a:lnTo>
                  <a:lnTo>
                    <a:pt x="750" y="956"/>
                  </a:lnTo>
                  <a:lnTo>
                    <a:pt x="729" y="968"/>
                  </a:lnTo>
                  <a:lnTo>
                    <a:pt x="706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5" y="1001"/>
                  </a:lnTo>
                  <a:lnTo>
                    <a:pt x="610" y="1007"/>
                  </a:lnTo>
                  <a:lnTo>
                    <a:pt x="586" y="1012"/>
                  </a:lnTo>
                  <a:lnTo>
                    <a:pt x="560" y="1015"/>
                  </a:lnTo>
                  <a:lnTo>
                    <a:pt x="534" y="1017"/>
                  </a:lnTo>
                  <a:lnTo>
                    <a:pt x="508" y="1017"/>
                  </a:lnTo>
                  <a:lnTo>
                    <a:pt x="508" y="1017"/>
                  </a:lnTo>
                  <a:lnTo>
                    <a:pt x="482" y="1017"/>
                  </a:lnTo>
                  <a:lnTo>
                    <a:pt x="456" y="1015"/>
                  </a:lnTo>
                  <a:lnTo>
                    <a:pt x="430" y="1012"/>
                  </a:lnTo>
                  <a:lnTo>
                    <a:pt x="405" y="1007"/>
                  </a:lnTo>
                  <a:lnTo>
                    <a:pt x="381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4" y="944"/>
                  </a:lnTo>
                  <a:lnTo>
                    <a:pt x="224" y="931"/>
                  </a:lnTo>
                  <a:lnTo>
                    <a:pt x="203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8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6" y="794"/>
                  </a:lnTo>
                  <a:lnTo>
                    <a:pt x="73" y="773"/>
                  </a:lnTo>
                  <a:lnTo>
                    <a:pt x="61" y="751"/>
                  </a:lnTo>
                  <a:lnTo>
                    <a:pt x="49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5" y="586"/>
                  </a:lnTo>
                  <a:lnTo>
                    <a:pt x="2" y="561"/>
                  </a:lnTo>
                  <a:lnTo>
                    <a:pt x="0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483"/>
                  </a:lnTo>
                  <a:lnTo>
                    <a:pt x="2" y="457"/>
                  </a:lnTo>
                  <a:lnTo>
                    <a:pt x="5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49" y="288"/>
                  </a:lnTo>
                  <a:lnTo>
                    <a:pt x="61" y="266"/>
                  </a:lnTo>
                  <a:lnTo>
                    <a:pt x="73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3" y="101"/>
                  </a:lnTo>
                  <a:lnTo>
                    <a:pt x="224" y="86"/>
                  </a:lnTo>
                  <a:lnTo>
                    <a:pt x="244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5" y="10"/>
                  </a:lnTo>
                  <a:lnTo>
                    <a:pt x="430" y="6"/>
                  </a:lnTo>
                  <a:lnTo>
                    <a:pt x="456" y="2"/>
                  </a:lnTo>
                  <a:lnTo>
                    <a:pt x="482" y="1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34" y="1"/>
                  </a:lnTo>
                  <a:lnTo>
                    <a:pt x="560" y="2"/>
                  </a:lnTo>
                  <a:lnTo>
                    <a:pt x="586" y="6"/>
                  </a:lnTo>
                  <a:lnTo>
                    <a:pt x="610" y="10"/>
                  </a:lnTo>
                  <a:lnTo>
                    <a:pt x="635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6" y="40"/>
                  </a:lnTo>
                  <a:lnTo>
                    <a:pt x="729" y="51"/>
                  </a:lnTo>
                  <a:lnTo>
                    <a:pt x="750" y="61"/>
                  </a:lnTo>
                  <a:lnTo>
                    <a:pt x="771" y="74"/>
                  </a:lnTo>
                  <a:lnTo>
                    <a:pt x="792" y="86"/>
                  </a:lnTo>
                  <a:lnTo>
                    <a:pt x="813" y="101"/>
                  </a:lnTo>
                  <a:lnTo>
                    <a:pt x="831" y="116"/>
                  </a:lnTo>
                  <a:lnTo>
                    <a:pt x="850" y="132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5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3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6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>
              <a:extLst>
                <a:ext uri="{FF2B5EF4-FFF2-40B4-BE49-F238E27FC236}">
                  <a16:creationId xmlns="" xmlns:a16="http://schemas.microsoft.com/office/drawing/2014/main" id="{7D8BFEA5-224B-4E5D-A347-6A69598BE8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13332" y="2878143"/>
              <a:ext cx="176213" cy="650876"/>
            </a:xfrm>
            <a:custGeom>
              <a:avLst/>
              <a:gdLst>
                <a:gd name="T0" fmla="*/ 219 w 221"/>
                <a:gd name="T1" fmla="*/ 396 h 820"/>
                <a:gd name="T2" fmla="*/ 199 w 221"/>
                <a:gd name="T3" fmla="*/ 342 h 820"/>
                <a:gd name="T4" fmla="*/ 183 w 221"/>
                <a:gd name="T5" fmla="*/ 311 h 820"/>
                <a:gd name="T6" fmla="*/ 179 w 221"/>
                <a:gd name="T7" fmla="*/ 234 h 820"/>
                <a:gd name="T8" fmla="*/ 167 w 221"/>
                <a:gd name="T9" fmla="*/ 109 h 820"/>
                <a:gd name="T10" fmla="*/ 159 w 221"/>
                <a:gd name="T11" fmla="*/ 67 h 820"/>
                <a:gd name="T12" fmla="*/ 165 w 221"/>
                <a:gd name="T13" fmla="*/ 54 h 820"/>
                <a:gd name="T14" fmla="*/ 159 w 221"/>
                <a:gd name="T15" fmla="*/ 31 h 820"/>
                <a:gd name="T16" fmla="*/ 158 w 221"/>
                <a:gd name="T17" fmla="*/ 24 h 820"/>
                <a:gd name="T18" fmla="*/ 163 w 221"/>
                <a:gd name="T19" fmla="*/ 12 h 820"/>
                <a:gd name="T20" fmla="*/ 158 w 221"/>
                <a:gd name="T21" fmla="*/ 5 h 820"/>
                <a:gd name="T22" fmla="*/ 144 w 221"/>
                <a:gd name="T23" fmla="*/ 0 h 820"/>
                <a:gd name="T24" fmla="*/ 66 w 221"/>
                <a:gd name="T25" fmla="*/ 2 h 820"/>
                <a:gd name="T26" fmla="*/ 59 w 221"/>
                <a:gd name="T27" fmla="*/ 12 h 820"/>
                <a:gd name="T28" fmla="*/ 62 w 221"/>
                <a:gd name="T29" fmla="*/ 22 h 820"/>
                <a:gd name="T30" fmla="*/ 62 w 221"/>
                <a:gd name="T31" fmla="*/ 31 h 820"/>
                <a:gd name="T32" fmla="*/ 57 w 221"/>
                <a:gd name="T33" fmla="*/ 54 h 820"/>
                <a:gd name="T34" fmla="*/ 60 w 221"/>
                <a:gd name="T35" fmla="*/ 65 h 820"/>
                <a:gd name="T36" fmla="*/ 60 w 221"/>
                <a:gd name="T37" fmla="*/ 82 h 820"/>
                <a:gd name="T38" fmla="*/ 46 w 221"/>
                <a:gd name="T39" fmla="*/ 171 h 820"/>
                <a:gd name="T40" fmla="*/ 39 w 221"/>
                <a:gd name="T41" fmla="*/ 303 h 820"/>
                <a:gd name="T42" fmla="*/ 31 w 221"/>
                <a:gd name="T43" fmla="*/ 326 h 820"/>
                <a:gd name="T44" fmla="*/ 5 w 221"/>
                <a:gd name="T45" fmla="*/ 385 h 820"/>
                <a:gd name="T46" fmla="*/ 3 w 221"/>
                <a:gd name="T47" fmla="*/ 754 h 820"/>
                <a:gd name="T48" fmla="*/ 3 w 221"/>
                <a:gd name="T49" fmla="*/ 783 h 820"/>
                <a:gd name="T50" fmla="*/ 14 w 221"/>
                <a:gd name="T51" fmla="*/ 803 h 820"/>
                <a:gd name="T52" fmla="*/ 42 w 221"/>
                <a:gd name="T53" fmla="*/ 815 h 820"/>
                <a:gd name="T54" fmla="*/ 105 w 221"/>
                <a:gd name="T55" fmla="*/ 820 h 820"/>
                <a:gd name="T56" fmla="*/ 140 w 221"/>
                <a:gd name="T57" fmla="*/ 818 h 820"/>
                <a:gd name="T58" fmla="*/ 199 w 221"/>
                <a:gd name="T59" fmla="*/ 809 h 820"/>
                <a:gd name="T60" fmla="*/ 217 w 221"/>
                <a:gd name="T61" fmla="*/ 789 h 820"/>
                <a:gd name="T62" fmla="*/ 220 w 221"/>
                <a:gd name="T63" fmla="*/ 759 h 820"/>
                <a:gd name="T64" fmla="*/ 205 w 221"/>
                <a:gd name="T65" fmla="*/ 790 h 820"/>
                <a:gd name="T66" fmla="*/ 179 w 221"/>
                <a:gd name="T67" fmla="*/ 804 h 820"/>
                <a:gd name="T68" fmla="*/ 112 w 221"/>
                <a:gd name="T69" fmla="*/ 810 h 820"/>
                <a:gd name="T70" fmla="*/ 43 w 221"/>
                <a:gd name="T71" fmla="*/ 804 h 820"/>
                <a:gd name="T72" fmla="*/ 16 w 221"/>
                <a:gd name="T73" fmla="*/ 790 h 820"/>
                <a:gd name="T74" fmla="*/ 11 w 221"/>
                <a:gd name="T75" fmla="*/ 773 h 820"/>
                <a:gd name="T76" fmla="*/ 12 w 221"/>
                <a:gd name="T77" fmla="*/ 755 h 820"/>
                <a:gd name="T78" fmla="*/ 15 w 221"/>
                <a:gd name="T79" fmla="*/ 386 h 820"/>
                <a:gd name="T80" fmla="*/ 39 w 221"/>
                <a:gd name="T81" fmla="*/ 332 h 820"/>
                <a:gd name="T82" fmla="*/ 50 w 221"/>
                <a:gd name="T83" fmla="*/ 305 h 820"/>
                <a:gd name="T84" fmla="*/ 55 w 221"/>
                <a:gd name="T85" fmla="*/ 175 h 820"/>
                <a:gd name="T86" fmla="*/ 69 w 221"/>
                <a:gd name="T87" fmla="*/ 83 h 820"/>
                <a:gd name="T88" fmla="*/ 72 w 221"/>
                <a:gd name="T89" fmla="*/ 61 h 820"/>
                <a:gd name="T90" fmla="*/ 67 w 221"/>
                <a:gd name="T91" fmla="*/ 58 h 820"/>
                <a:gd name="T92" fmla="*/ 66 w 221"/>
                <a:gd name="T93" fmla="*/ 54 h 820"/>
                <a:gd name="T94" fmla="*/ 73 w 221"/>
                <a:gd name="T95" fmla="*/ 31 h 820"/>
                <a:gd name="T96" fmla="*/ 69 w 221"/>
                <a:gd name="T97" fmla="*/ 16 h 820"/>
                <a:gd name="T98" fmla="*/ 73 w 221"/>
                <a:gd name="T99" fmla="*/ 10 h 820"/>
                <a:gd name="T100" fmla="*/ 149 w 221"/>
                <a:gd name="T101" fmla="*/ 10 h 820"/>
                <a:gd name="T102" fmla="*/ 152 w 221"/>
                <a:gd name="T103" fmla="*/ 16 h 820"/>
                <a:gd name="T104" fmla="*/ 149 w 221"/>
                <a:gd name="T105" fmla="*/ 31 h 820"/>
                <a:gd name="T106" fmla="*/ 156 w 221"/>
                <a:gd name="T107" fmla="*/ 54 h 820"/>
                <a:gd name="T108" fmla="*/ 155 w 221"/>
                <a:gd name="T109" fmla="*/ 58 h 820"/>
                <a:gd name="T110" fmla="*/ 150 w 221"/>
                <a:gd name="T111" fmla="*/ 61 h 820"/>
                <a:gd name="T112" fmla="*/ 152 w 221"/>
                <a:gd name="T113" fmla="*/ 83 h 820"/>
                <a:gd name="T114" fmla="*/ 168 w 221"/>
                <a:gd name="T115" fmla="*/ 214 h 820"/>
                <a:gd name="T116" fmla="*/ 174 w 221"/>
                <a:gd name="T117" fmla="*/ 315 h 820"/>
                <a:gd name="T118" fmla="*/ 191 w 221"/>
                <a:gd name="T119" fmla="*/ 347 h 820"/>
                <a:gd name="T120" fmla="*/ 209 w 221"/>
                <a:gd name="T121" fmla="*/ 397 h 820"/>
                <a:gd name="T122" fmla="*/ 210 w 221"/>
                <a:gd name="T123" fmla="*/ 755 h 820"/>
                <a:gd name="T124" fmla="*/ 210 w 221"/>
                <a:gd name="T125" fmla="*/ 779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1" h="820">
                  <a:moveTo>
                    <a:pt x="219" y="754"/>
                  </a:moveTo>
                  <a:lnTo>
                    <a:pt x="219" y="408"/>
                  </a:lnTo>
                  <a:lnTo>
                    <a:pt x="219" y="408"/>
                  </a:lnTo>
                  <a:lnTo>
                    <a:pt x="219" y="396"/>
                  </a:lnTo>
                  <a:lnTo>
                    <a:pt x="217" y="385"/>
                  </a:lnTo>
                  <a:lnTo>
                    <a:pt x="213" y="373"/>
                  </a:lnTo>
                  <a:lnTo>
                    <a:pt x="209" y="362"/>
                  </a:lnTo>
                  <a:lnTo>
                    <a:pt x="199" y="342"/>
                  </a:lnTo>
                  <a:lnTo>
                    <a:pt x="190" y="326"/>
                  </a:lnTo>
                  <a:lnTo>
                    <a:pt x="190" y="326"/>
                  </a:lnTo>
                  <a:lnTo>
                    <a:pt x="187" y="319"/>
                  </a:lnTo>
                  <a:lnTo>
                    <a:pt x="183" y="311"/>
                  </a:lnTo>
                  <a:lnTo>
                    <a:pt x="182" y="303"/>
                  </a:lnTo>
                  <a:lnTo>
                    <a:pt x="181" y="295"/>
                  </a:lnTo>
                  <a:lnTo>
                    <a:pt x="181" y="295"/>
                  </a:lnTo>
                  <a:lnTo>
                    <a:pt x="179" y="234"/>
                  </a:lnTo>
                  <a:lnTo>
                    <a:pt x="175" y="171"/>
                  </a:lnTo>
                  <a:lnTo>
                    <a:pt x="175" y="171"/>
                  </a:lnTo>
                  <a:lnTo>
                    <a:pt x="172" y="137"/>
                  </a:lnTo>
                  <a:lnTo>
                    <a:pt x="167" y="109"/>
                  </a:lnTo>
                  <a:lnTo>
                    <a:pt x="161" y="82"/>
                  </a:lnTo>
                  <a:lnTo>
                    <a:pt x="161" y="82"/>
                  </a:lnTo>
                  <a:lnTo>
                    <a:pt x="159" y="67"/>
                  </a:lnTo>
                  <a:lnTo>
                    <a:pt x="159" y="67"/>
                  </a:lnTo>
                  <a:lnTo>
                    <a:pt x="161" y="65"/>
                  </a:lnTo>
                  <a:lnTo>
                    <a:pt x="164" y="62"/>
                  </a:lnTo>
                  <a:lnTo>
                    <a:pt x="165" y="59"/>
                  </a:lnTo>
                  <a:lnTo>
                    <a:pt x="165" y="54"/>
                  </a:lnTo>
                  <a:lnTo>
                    <a:pt x="165" y="54"/>
                  </a:lnTo>
                  <a:lnTo>
                    <a:pt x="165" y="50"/>
                  </a:lnTo>
                  <a:lnTo>
                    <a:pt x="164" y="43"/>
                  </a:lnTo>
                  <a:lnTo>
                    <a:pt x="159" y="31"/>
                  </a:lnTo>
                  <a:lnTo>
                    <a:pt x="159" y="31"/>
                  </a:lnTo>
                  <a:lnTo>
                    <a:pt x="158" y="28"/>
                  </a:lnTo>
                  <a:lnTo>
                    <a:pt x="158" y="24"/>
                  </a:lnTo>
                  <a:lnTo>
                    <a:pt x="158" y="24"/>
                  </a:lnTo>
                  <a:lnTo>
                    <a:pt x="159" y="22"/>
                  </a:lnTo>
                  <a:lnTo>
                    <a:pt x="161" y="20"/>
                  </a:lnTo>
                  <a:lnTo>
                    <a:pt x="163" y="16"/>
                  </a:lnTo>
                  <a:lnTo>
                    <a:pt x="163" y="12"/>
                  </a:lnTo>
                  <a:lnTo>
                    <a:pt x="163" y="12"/>
                  </a:lnTo>
                  <a:lnTo>
                    <a:pt x="161" y="8"/>
                  </a:lnTo>
                  <a:lnTo>
                    <a:pt x="160" y="6"/>
                  </a:lnTo>
                  <a:lnTo>
                    <a:pt x="158" y="5"/>
                  </a:lnTo>
                  <a:lnTo>
                    <a:pt x="156" y="2"/>
                  </a:lnTo>
                  <a:lnTo>
                    <a:pt x="149" y="1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3" y="1"/>
                  </a:lnTo>
                  <a:lnTo>
                    <a:pt x="66" y="2"/>
                  </a:lnTo>
                  <a:lnTo>
                    <a:pt x="64" y="5"/>
                  </a:lnTo>
                  <a:lnTo>
                    <a:pt x="61" y="6"/>
                  </a:lnTo>
                  <a:lnTo>
                    <a:pt x="60" y="8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62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8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59" y="43"/>
                  </a:lnTo>
                  <a:lnTo>
                    <a:pt x="57" y="5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57" y="59"/>
                  </a:lnTo>
                  <a:lnTo>
                    <a:pt x="58" y="62"/>
                  </a:lnTo>
                  <a:lnTo>
                    <a:pt x="60" y="65"/>
                  </a:lnTo>
                  <a:lnTo>
                    <a:pt x="62" y="67"/>
                  </a:lnTo>
                  <a:lnTo>
                    <a:pt x="62" y="67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54" y="109"/>
                  </a:lnTo>
                  <a:lnTo>
                    <a:pt x="50" y="137"/>
                  </a:lnTo>
                  <a:lnTo>
                    <a:pt x="46" y="171"/>
                  </a:lnTo>
                  <a:lnTo>
                    <a:pt x="46" y="171"/>
                  </a:lnTo>
                  <a:lnTo>
                    <a:pt x="43" y="234"/>
                  </a:lnTo>
                  <a:lnTo>
                    <a:pt x="41" y="295"/>
                  </a:lnTo>
                  <a:lnTo>
                    <a:pt x="41" y="295"/>
                  </a:lnTo>
                  <a:lnTo>
                    <a:pt x="39" y="303"/>
                  </a:lnTo>
                  <a:lnTo>
                    <a:pt x="38" y="311"/>
                  </a:lnTo>
                  <a:lnTo>
                    <a:pt x="35" y="319"/>
                  </a:lnTo>
                  <a:lnTo>
                    <a:pt x="31" y="326"/>
                  </a:lnTo>
                  <a:lnTo>
                    <a:pt x="31" y="326"/>
                  </a:lnTo>
                  <a:lnTo>
                    <a:pt x="22" y="342"/>
                  </a:lnTo>
                  <a:lnTo>
                    <a:pt x="13" y="362"/>
                  </a:lnTo>
                  <a:lnTo>
                    <a:pt x="8" y="373"/>
                  </a:lnTo>
                  <a:lnTo>
                    <a:pt x="5" y="385"/>
                  </a:lnTo>
                  <a:lnTo>
                    <a:pt x="3" y="396"/>
                  </a:lnTo>
                  <a:lnTo>
                    <a:pt x="3" y="408"/>
                  </a:lnTo>
                  <a:lnTo>
                    <a:pt x="3" y="754"/>
                  </a:lnTo>
                  <a:lnTo>
                    <a:pt x="3" y="754"/>
                  </a:lnTo>
                  <a:lnTo>
                    <a:pt x="1" y="759"/>
                  </a:lnTo>
                  <a:lnTo>
                    <a:pt x="0" y="770"/>
                  </a:lnTo>
                  <a:lnTo>
                    <a:pt x="1" y="777"/>
                  </a:lnTo>
                  <a:lnTo>
                    <a:pt x="3" y="783"/>
                  </a:lnTo>
                  <a:lnTo>
                    <a:pt x="5" y="789"/>
                  </a:lnTo>
                  <a:lnTo>
                    <a:pt x="8" y="796"/>
                  </a:lnTo>
                  <a:lnTo>
                    <a:pt x="8" y="796"/>
                  </a:lnTo>
                  <a:lnTo>
                    <a:pt x="14" y="803"/>
                  </a:lnTo>
                  <a:lnTo>
                    <a:pt x="22" y="809"/>
                  </a:lnTo>
                  <a:lnTo>
                    <a:pt x="31" y="812"/>
                  </a:lnTo>
                  <a:lnTo>
                    <a:pt x="42" y="815"/>
                  </a:lnTo>
                  <a:lnTo>
                    <a:pt x="42" y="815"/>
                  </a:lnTo>
                  <a:lnTo>
                    <a:pt x="82" y="818"/>
                  </a:lnTo>
                  <a:lnTo>
                    <a:pt x="105" y="820"/>
                  </a:lnTo>
                  <a:lnTo>
                    <a:pt x="105" y="820"/>
                  </a:lnTo>
                  <a:lnTo>
                    <a:pt x="105" y="820"/>
                  </a:lnTo>
                  <a:lnTo>
                    <a:pt x="117" y="820"/>
                  </a:lnTo>
                  <a:lnTo>
                    <a:pt x="117" y="820"/>
                  </a:lnTo>
                  <a:lnTo>
                    <a:pt x="117" y="820"/>
                  </a:lnTo>
                  <a:lnTo>
                    <a:pt x="140" y="818"/>
                  </a:lnTo>
                  <a:lnTo>
                    <a:pt x="180" y="815"/>
                  </a:lnTo>
                  <a:lnTo>
                    <a:pt x="180" y="815"/>
                  </a:lnTo>
                  <a:lnTo>
                    <a:pt x="190" y="812"/>
                  </a:lnTo>
                  <a:lnTo>
                    <a:pt x="199" y="809"/>
                  </a:lnTo>
                  <a:lnTo>
                    <a:pt x="208" y="803"/>
                  </a:lnTo>
                  <a:lnTo>
                    <a:pt x="213" y="796"/>
                  </a:lnTo>
                  <a:lnTo>
                    <a:pt x="213" y="796"/>
                  </a:lnTo>
                  <a:lnTo>
                    <a:pt x="217" y="789"/>
                  </a:lnTo>
                  <a:lnTo>
                    <a:pt x="219" y="783"/>
                  </a:lnTo>
                  <a:lnTo>
                    <a:pt x="220" y="777"/>
                  </a:lnTo>
                  <a:lnTo>
                    <a:pt x="221" y="770"/>
                  </a:lnTo>
                  <a:lnTo>
                    <a:pt x="220" y="759"/>
                  </a:lnTo>
                  <a:lnTo>
                    <a:pt x="219" y="754"/>
                  </a:lnTo>
                  <a:lnTo>
                    <a:pt x="219" y="754"/>
                  </a:lnTo>
                  <a:close/>
                  <a:moveTo>
                    <a:pt x="205" y="790"/>
                  </a:moveTo>
                  <a:lnTo>
                    <a:pt x="205" y="790"/>
                  </a:lnTo>
                  <a:lnTo>
                    <a:pt x="201" y="796"/>
                  </a:lnTo>
                  <a:lnTo>
                    <a:pt x="195" y="800"/>
                  </a:lnTo>
                  <a:lnTo>
                    <a:pt x="188" y="803"/>
                  </a:lnTo>
                  <a:lnTo>
                    <a:pt x="179" y="804"/>
                  </a:lnTo>
                  <a:lnTo>
                    <a:pt x="179" y="804"/>
                  </a:lnTo>
                  <a:lnTo>
                    <a:pt x="133" y="809"/>
                  </a:lnTo>
                  <a:lnTo>
                    <a:pt x="112" y="810"/>
                  </a:lnTo>
                  <a:lnTo>
                    <a:pt x="112" y="810"/>
                  </a:lnTo>
                  <a:lnTo>
                    <a:pt x="96" y="810"/>
                  </a:lnTo>
                  <a:lnTo>
                    <a:pt x="77" y="808"/>
                  </a:lnTo>
                  <a:lnTo>
                    <a:pt x="43" y="804"/>
                  </a:lnTo>
                  <a:lnTo>
                    <a:pt x="43" y="804"/>
                  </a:lnTo>
                  <a:lnTo>
                    <a:pt x="34" y="803"/>
                  </a:lnTo>
                  <a:lnTo>
                    <a:pt x="27" y="800"/>
                  </a:lnTo>
                  <a:lnTo>
                    <a:pt x="21" y="796"/>
                  </a:lnTo>
                  <a:lnTo>
                    <a:pt x="16" y="790"/>
                  </a:lnTo>
                  <a:lnTo>
                    <a:pt x="16" y="790"/>
                  </a:lnTo>
                  <a:lnTo>
                    <a:pt x="14" y="785"/>
                  </a:lnTo>
                  <a:lnTo>
                    <a:pt x="12" y="779"/>
                  </a:lnTo>
                  <a:lnTo>
                    <a:pt x="11" y="773"/>
                  </a:lnTo>
                  <a:lnTo>
                    <a:pt x="11" y="767"/>
                  </a:lnTo>
                  <a:lnTo>
                    <a:pt x="11" y="758"/>
                  </a:lnTo>
                  <a:lnTo>
                    <a:pt x="12" y="755"/>
                  </a:lnTo>
                  <a:lnTo>
                    <a:pt x="12" y="755"/>
                  </a:lnTo>
                  <a:lnTo>
                    <a:pt x="12" y="408"/>
                  </a:lnTo>
                  <a:lnTo>
                    <a:pt x="12" y="408"/>
                  </a:lnTo>
                  <a:lnTo>
                    <a:pt x="13" y="397"/>
                  </a:lnTo>
                  <a:lnTo>
                    <a:pt x="15" y="386"/>
                  </a:lnTo>
                  <a:lnTo>
                    <a:pt x="17" y="376"/>
                  </a:lnTo>
                  <a:lnTo>
                    <a:pt x="22" y="365"/>
                  </a:lnTo>
                  <a:lnTo>
                    <a:pt x="30" y="347"/>
                  </a:lnTo>
                  <a:lnTo>
                    <a:pt x="39" y="332"/>
                  </a:lnTo>
                  <a:lnTo>
                    <a:pt x="39" y="332"/>
                  </a:lnTo>
                  <a:lnTo>
                    <a:pt x="44" y="323"/>
                  </a:lnTo>
                  <a:lnTo>
                    <a:pt x="47" y="315"/>
                  </a:lnTo>
                  <a:lnTo>
                    <a:pt x="50" y="305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54" y="205"/>
                  </a:lnTo>
                  <a:lnTo>
                    <a:pt x="55" y="175"/>
                  </a:lnTo>
                  <a:lnTo>
                    <a:pt x="58" y="152"/>
                  </a:lnTo>
                  <a:lnTo>
                    <a:pt x="60" y="134"/>
                  </a:lnTo>
                  <a:lnTo>
                    <a:pt x="64" y="118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72" y="71"/>
                  </a:lnTo>
                  <a:lnTo>
                    <a:pt x="72" y="65"/>
                  </a:lnTo>
                  <a:lnTo>
                    <a:pt x="72" y="61"/>
                  </a:lnTo>
                  <a:lnTo>
                    <a:pt x="70" y="60"/>
                  </a:lnTo>
                  <a:lnTo>
                    <a:pt x="70" y="60"/>
                  </a:lnTo>
                  <a:lnTo>
                    <a:pt x="69" y="59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8" y="45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3" y="31"/>
                  </a:lnTo>
                  <a:lnTo>
                    <a:pt x="74" y="25"/>
                  </a:lnTo>
                  <a:lnTo>
                    <a:pt x="73" y="20"/>
                  </a:lnTo>
                  <a:lnTo>
                    <a:pt x="72" y="17"/>
                  </a:lnTo>
                  <a:lnTo>
                    <a:pt x="69" y="16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73" y="10"/>
                  </a:lnTo>
                  <a:lnTo>
                    <a:pt x="79" y="9"/>
                  </a:lnTo>
                  <a:lnTo>
                    <a:pt x="143" y="9"/>
                  </a:lnTo>
                  <a:lnTo>
                    <a:pt x="143" y="9"/>
                  </a:lnTo>
                  <a:lnTo>
                    <a:pt x="149" y="10"/>
                  </a:lnTo>
                  <a:lnTo>
                    <a:pt x="152" y="13"/>
                  </a:lnTo>
                  <a:lnTo>
                    <a:pt x="152" y="13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50" y="17"/>
                  </a:lnTo>
                  <a:lnTo>
                    <a:pt x="149" y="20"/>
                  </a:lnTo>
                  <a:lnTo>
                    <a:pt x="148" y="25"/>
                  </a:lnTo>
                  <a:lnTo>
                    <a:pt x="149" y="31"/>
                  </a:lnTo>
                  <a:lnTo>
                    <a:pt x="151" y="36"/>
                  </a:lnTo>
                  <a:lnTo>
                    <a:pt x="151" y="36"/>
                  </a:lnTo>
                  <a:lnTo>
                    <a:pt x="153" y="45"/>
                  </a:lnTo>
                  <a:lnTo>
                    <a:pt x="156" y="54"/>
                  </a:lnTo>
                  <a:lnTo>
                    <a:pt x="156" y="54"/>
                  </a:lnTo>
                  <a:lnTo>
                    <a:pt x="156" y="56"/>
                  </a:lnTo>
                  <a:lnTo>
                    <a:pt x="155" y="58"/>
                  </a:lnTo>
                  <a:lnTo>
                    <a:pt x="155" y="58"/>
                  </a:lnTo>
                  <a:lnTo>
                    <a:pt x="152" y="59"/>
                  </a:lnTo>
                  <a:lnTo>
                    <a:pt x="151" y="60"/>
                  </a:lnTo>
                  <a:lnTo>
                    <a:pt x="151" y="60"/>
                  </a:lnTo>
                  <a:lnTo>
                    <a:pt x="150" y="61"/>
                  </a:lnTo>
                  <a:lnTo>
                    <a:pt x="150" y="65"/>
                  </a:lnTo>
                  <a:lnTo>
                    <a:pt x="150" y="71"/>
                  </a:lnTo>
                  <a:lnTo>
                    <a:pt x="152" y="83"/>
                  </a:lnTo>
                  <a:lnTo>
                    <a:pt x="152" y="83"/>
                  </a:lnTo>
                  <a:lnTo>
                    <a:pt x="159" y="122"/>
                  </a:lnTo>
                  <a:lnTo>
                    <a:pt x="163" y="141"/>
                  </a:lnTo>
                  <a:lnTo>
                    <a:pt x="165" y="161"/>
                  </a:lnTo>
                  <a:lnTo>
                    <a:pt x="168" y="214"/>
                  </a:lnTo>
                  <a:lnTo>
                    <a:pt x="172" y="295"/>
                  </a:lnTo>
                  <a:lnTo>
                    <a:pt x="172" y="295"/>
                  </a:lnTo>
                  <a:lnTo>
                    <a:pt x="172" y="305"/>
                  </a:lnTo>
                  <a:lnTo>
                    <a:pt x="174" y="315"/>
                  </a:lnTo>
                  <a:lnTo>
                    <a:pt x="178" y="323"/>
                  </a:lnTo>
                  <a:lnTo>
                    <a:pt x="182" y="332"/>
                  </a:lnTo>
                  <a:lnTo>
                    <a:pt x="182" y="332"/>
                  </a:lnTo>
                  <a:lnTo>
                    <a:pt x="191" y="347"/>
                  </a:lnTo>
                  <a:lnTo>
                    <a:pt x="199" y="365"/>
                  </a:lnTo>
                  <a:lnTo>
                    <a:pt x="204" y="376"/>
                  </a:lnTo>
                  <a:lnTo>
                    <a:pt x="208" y="386"/>
                  </a:lnTo>
                  <a:lnTo>
                    <a:pt x="209" y="397"/>
                  </a:lnTo>
                  <a:lnTo>
                    <a:pt x="210" y="408"/>
                  </a:lnTo>
                  <a:lnTo>
                    <a:pt x="210" y="408"/>
                  </a:lnTo>
                  <a:lnTo>
                    <a:pt x="210" y="755"/>
                  </a:lnTo>
                  <a:lnTo>
                    <a:pt x="210" y="755"/>
                  </a:lnTo>
                  <a:lnTo>
                    <a:pt x="211" y="758"/>
                  </a:lnTo>
                  <a:lnTo>
                    <a:pt x="211" y="767"/>
                  </a:lnTo>
                  <a:lnTo>
                    <a:pt x="211" y="773"/>
                  </a:lnTo>
                  <a:lnTo>
                    <a:pt x="210" y="779"/>
                  </a:lnTo>
                  <a:lnTo>
                    <a:pt x="209" y="785"/>
                  </a:lnTo>
                  <a:lnTo>
                    <a:pt x="205" y="790"/>
                  </a:lnTo>
                  <a:lnTo>
                    <a:pt x="205" y="7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>
              <a:extLst>
                <a:ext uri="{FF2B5EF4-FFF2-40B4-BE49-F238E27FC236}">
                  <a16:creationId xmlns="" xmlns:a16="http://schemas.microsoft.com/office/drawing/2014/main" id="{67F59C77-8DA8-4AB4-A140-2716044642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7795" y="3208344"/>
              <a:ext cx="7938" cy="273051"/>
            </a:xfrm>
            <a:custGeom>
              <a:avLst/>
              <a:gdLst>
                <a:gd name="T0" fmla="*/ 5 w 11"/>
                <a:gd name="T1" fmla="*/ 0 h 344"/>
                <a:gd name="T2" fmla="*/ 5 w 11"/>
                <a:gd name="T3" fmla="*/ 0 h 344"/>
                <a:gd name="T4" fmla="*/ 4 w 11"/>
                <a:gd name="T5" fmla="*/ 0 h 344"/>
                <a:gd name="T6" fmla="*/ 1 w 11"/>
                <a:gd name="T7" fmla="*/ 1 h 344"/>
                <a:gd name="T8" fmla="*/ 0 w 11"/>
                <a:gd name="T9" fmla="*/ 3 h 344"/>
                <a:gd name="T10" fmla="*/ 0 w 11"/>
                <a:gd name="T11" fmla="*/ 5 h 344"/>
                <a:gd name="T12" fmla="*/ 0 w 11"/>
                <a:gd name="T13" fmla="*/ 340 h 344"/>
                <a:gd name="T14" fmla="*/ 0 w 11"/>
                <a:gd name="T15" fmla="*/ 340 h 344"/>
                <a:gd name="T16" fmla="*/ 0 w 11"/>
                <a:gd name="T17" fmla="*/ 342 h 344"/>
                <a:gd name="T18" fmla="*/ 1 w 11"/>
                <a:gd name="T19" fmla="*/ 343 h 344"/>
                <a:gd name="T20" fmla="*/ 4 w 11"/>
                <a:gd name="T21" fmla="*/ 344 h 344"/>
                <a:gd name="T22" fmla="*/ 5 w 11"/>
                <a:gd name="T23" fmla="*/ 344 h 344"/>
                <a:gd name="T24" fmla="*/ 5 w 11"/>
                <a:gd name="T25" fmla="*/ 344 h 344"/>
                <a:gd name="T26" fmla="*/ 7 w 11"/>
                <a:gd name="T27" fmla="*/ 344 h 344"/>
                <a:gd name="T28" fmla="*/ 8 w 11"/>
                <a:gd name="T29" fmla="*/ 343 h 344"/>
                <a:gd name="T30" fmla="*/ 9 w 11"/>
                <a:gd name="T31" fmla="*/ 342 h 344"/>
                <a:gd name="T32" fmla="*/ 11 w 11"/>
                <a:gd name="T33" fmla="*/ 340 h 344"/>
                <a:gd name="T34" fmla="*/ 11 w 11"/>
                <a:gd name="T35" fmla="*/ 5 h 344"/>
                <a:gd name="T36" fmla="*/ 11 w 11"/>
                <a:gd name="T37" fmla="*/ 5 h 344"/>
                <a:gd name="T38" fmla="*/ 9 w 11"/>
                <a:gd name="T39" fmla="*/ 3 h 344"/>
                <a:gd name="T40" fmla="*/ 8 w 11"/>
                <a:gd name="T41" fmla="*/ 1 h 344"/>
                <a:gd name="T42" fmla="*/ 7 w 11"/>
                <a:gd name="T43" fmla="*/ 0 h 344"/>
                <a:gd name="T44" fmla="*/ 5 w 11"/>
                <a:gd name="T45" fmla="*/ 0 h 344"/>
                <a:gd name="T46" fmla="*/ 5 w 11"/>
                <a:gd name="T47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344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0" y="342"/>
                  </a:lnTo>
                  <a:lnTo>
                    <a:pt x="1" y="343"/>
                  </a:lnTo>
                  <a:lnTo>
                    <a:pt x="4" y="344"/>
                  </a:lnTo>
                  <a:lnTo>
                    <a:pt x="5" y="344"/>
                  </a:lnTo>
                  <a:lnTo>
                    <a:pt x="5" y="344"/>
                  </a:lnTo>
                  <a:lnTo>
                    <a:pt x="7" y="344"/>
                  </a:lnTo>
                  <a:lnTo>
                    <a:pt x="8" y="343"/>
                  </a:lnTo>
                  <a:lnTo>
                    <a:pt x="9" y="342"/>
                  </a:lnTo>
                  <a:lnTo>
                    <a:pt x="11" y="34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>
              <a:extLst>
                <a:ext uri="{FF2B5EF4-FFF2-40B4-BE49-F238E27FC236}">
                  <a16:creationId xmlns="" xmlns:a16="http://schemas.microsoft.com/office/drawing/2014/main" id="{FA00A257-9986-454D-BCA0-4B81B9B48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8107" y="2944818"/>
              <a:ext cx="12700" cy="174625"/>
            </a:xfrm>
            <a:custGeom>
              <a:avLst/>
              <a:gdLst>
                <a:gd name="T0" fmla="*/ 3 w 16"/>
                <a:gd name="T1" fmla="*/ 0 h 219"/>
                <a:gd name="T2" fmla="*/ 3 w 16"/>
                <a:gd name="T3" fmla="*/ 0 h 219"/>
                <a:gd name="T4" fmla="*/ 2 w 16"/>
                <a:gd name="T5" fmla="*/ 0 h 219"/>
                <a:gd name="T6" fmla="*/ 0 w 16"/>
                <a:gd name="T7" fmla="*/ 1 h 219"/>
                <a:gd name="T8" fmla="*/ 0 w 16"/>
                <a:gd name="T9" fmla="*/ 4 h 219"/>
                <a:gd name="T10" fmla="*/ 0 w 16"/>
                <a:gd name="T11" fmla="*/ 5 h 219"/>
                <a:gd name="T12" fmla="*/ 0 w 16"/>
                <a:gd name="T13" fmla="*/ 5 h 219"/>
                <a:gd name="T14" fmla="*/ 3 w 16"/>
                <a:gd name="T15" fmla="*/ 45 h 219"/>
                <a:gd name="T16" fmla="*/ 5 w 16"/>
                <a:gd name="T17" fmla="*/ 78 h 219"/>
                <a:gd name="T18" fmla="*/ 5 w 16"/>
                <a:gd name="T19" fmla="*/ 108 h 219"/>
                <a:gd name="T20" fmla="*/ 5 w 16"/>
                <a:gd name="T21" fmla="*/ 214 h 219"/>
                <a:gd name="T22" fmla="*/ 5 w 16"/>
                <a:gd name="T23" fmla="*/ 214 h 219"/>
                <a:gd name="T24" fmla="*/ 7 w 16"/>
                <a:gd name="T25" fmla="*/ 217 h 219"/>
                <a:gd name="T26" fmla="*/ 8 w 16"/>
                <a:gd name="T27" fmla="*/ 218 h 219"/>
                <a:gd name="T28" fmla="*/ 9 w 16"/>
                <a:gd name="T29" fmla="*/ 219 h 219"/>
                <a:gd name="T30" fmla="*/ 11 w 16"/>
                <a:gd name="T31" fmla="*/ 219 h 219"/>
                <a:gd name="T32" fmla="*/ 11 w 16"/>
                <a:gd name="T33" fmla="*/ 219 h 219"/>
                <a:gd name="T34" fmla="*/ 12 w 16"/>
                <a:gd name="T35" fmla="*/ 219 h 219"/>
                <a:gd name="T36" fmla="*/ 15 w 16"/>
                <a:gd name="T37" fmla="*/ 218 h 219"/>
                <a:gd name="T38" fmla="*/ 16 w 16"/>
                <a:gd name="T39" fmla="*/ 217 h 219"/>
                <a:gd name="T40" fmla="*/ 16 w 16"/>
                <a:gd name="T41" fmla="*/ 214 h 219"/>
                <a:gd name="T42" fmla="*/ 16 w 16"/>
                <a:gd name="T43" fmla="*/ 108 h 219"/>
                <a:gd name="T44" fmla="*/ 16 w 16"/>
                <a:gd name="T45" fmla="*/ 108 h 219"/>
                <a:gd name="T46" fmla="*/ 15 w 16"/>
                <a:gd name="T47" fmla="*/ 78 h 219"/>
                <a:gd name="T48" fmla="*/ 12 w 16"/>
                <a:gd name="T49" fmla="*/ 45 h 219"/>
                <a:gd name="T50" fmla="*/ 9 w 16"/>
                <a:gd name="T51" fmla="*/ 5 h 219"/>
                <a:gd name="T52" fmla="*/ 9 w 16"/>
                <a:gd name="T53" fmla="*/ 5 h 219"/>
                <a:gd name="T54" fmla="*/ 8 w 16"/>
                <a:gd name="T55" fmla="*/ 2 h 219"/>
                <a:gd name="T56" fmla="*/ 7 w 16"/>
                <a:gd name="T57" fmla="*/ 1 h 219"/>
                <a:gd name="T58" fmla="*/ 5 w 16"/>
                <a:gd name="T59" fmla="*/ 0 h 219"/>
                <a:gd name="T60" fmla="*/ 3 w 16"/>
                <a:gd name="T61" fmla="*/ 0 h 219"/>
                <a:gd name="T62" fmla="*/ 3 w 16"/>
                <a:gd name="T6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" h="219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45"/>
                  </a:lnTo>
                  <a:lnTo>
                    <a:pt x="5" y="78"/>
                  </a:lnTo>
                  <a:lnTo>
                    <a:pt x="5" y="108"/>
                  </a:lnTo>
                  <a:lnTo>
                    <a:pt x="5" y="214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8" y="218"/>
                  </a:lnTo>
                  <a:lnTo>
                    <a:pt x="9" y="219"/>
                  </a:lnTo>
                  <a:lnTo>
                    <a:pt x="11" y="219"/>
                  </a:lnTo>
                  <a:lnTo>
                    <a:pt x="11" y="219"/>
                  </a:lnTo>
                  <a:lnTo>
                    <a:pt x="12" y="219"/>
                  </a:lnTo>
                  <a:lnTo>
                    <a:pt x="15" y="218"/>
                  </a:lnTo>
                  <a:lnTo>
                    <a:pt x="16" y="217"/>
                  </a:lnTo>
                  <a:lnTo>
                    <a:pt x="16" y="214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5" y="78"/>
                  </a:lnTo>
                  <a:lnTo>
                    <a:pt x="12" y="45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6170CCB9-A41D-4236-944B-EE9361501038}"/>
              </a:ext>
            </a:extLst>
          </p:cNvPr>
          <p:cNvGrpSpPr/>
          <p:nvPr userDrawn="1"/>
        </p:nvGrpSpPr>
        <p:grpSpPr>
          <a:xfrm>
            <a:off x="3901678" y="1468384"/>
            <a:ext cx="1362472" cy="1365154"/>
            <a:chOff x="5686433" y="2798768"/>
            <a:chExt cx="806451" cy="808039"/>
          </a:xfrm>
        </p:grpSpPr>
        <p:sp>
          <p:nvSpPr>
            <p:cNvPr id="96" name="Freeform 6">
              <a:extLst>
                <a:ext uri="{FF2B5EF4-FFF2-40B4-BE49-F238E27FC236}">
                  <a16:creationId xmlns="" xmlns:a16="http://schemas.microsoft.com/office/drawing/2014/main" id="{C9EE367E-9564-493C-BAFF-422ADFE592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6433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6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5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1 w 1017"/>
                <a:gd name="T19" fmla="*/ 1007 h 1017"/>
                <a:gd name="T20" fmla="*/ 534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4 w 1017"/>
                <a:gd name="T31" fmla="*/ 917 h 1017"/>
                <a:gd name="T32" fmla="*/ 148 w 1017"/>
                <a:gd name="T33" fmla="*/ 869 h 1017"/>
                <a:gd name="T34" fmla="*/ 101 w 1017"/>
                <a:gd name="T35" fmla="*/ 813 h 1017"/>
                <a:gd name="T36" fmla="*/ 61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1 w 1017"/>
                <a:gd name="T51" fmla="*/ 266 h 1017"/>
                <a:gd name="T52" fmla="*/ 101 w 1017"/>
                <a:gd name="T53" fmla="*/ 204 h 1017"/>
                <a:gd name="T54" fmla="*/ 148 w 1017"/>
                <a:gd name="T55" fmla="*/ 149 h 1017"/>
                <a:gd name="T56" fmla="*/ 204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4 w 1017"/>
                <a:gd name="T67" fmla="*/ 1 h 1017"/>
                <a:gd name="T68" fmla="*/ 611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5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6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3" y="773"/>
                  </a:lnTo>
                  <a:lnTo>
                    <a:pt x="930" y="794"/>
                  </a:lnTo>
                  <a:lnTo>
                    <a:pt x="915" y="813"/>
                  </a:lnTo>
                  <a:lnTo>
                    <a:pt x="900" y="833"/>
                  </a:lnTo>
                  <a:lnTo>
                    <a:pt x="884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6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4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6" y="1015"/>
                  </a:lnTo>
                  <a:lnTo>
                    <a:pt x="430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4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8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6" y="794"/>
                  </a:lnTo>
                  <a:lnTo>
                    <a:pt x="74" y="773"/>
                  </a:lnTo>
                  <a:lnTo>
                    <a:pt x="61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4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0" y="6"/>
                  </a:lnTo>
                  <a:lnTo>
                    <a:pt x="456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6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5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3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">
              <a:extLst>
                <a:ext uri="{FF2B5EF4-FFF2-40B4-BE49-F238E27FC236}">
                  <a16:creationId xmlns="" xmlns:a16="http://schemas.microsoft.com/office/drawing/2014/main" id="{0D4CA662-F8E8-4868-A3C1-E5662DF22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4121" y="3043243"/>
              <a:ext cx="3175" cy="3175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5 h 5"/>
                <a:gd name="T6" fmla="*/ 2 w 2"/>
                <a:gd name="T7" fmla="*/ 5 h 5"/>
                <a:gd name="T8" fmla="*/ 1 w 2"/>
                <a:gd name="T9" fmla="*/ 4 h 5"/>
                <a:gd name="T10" fmla="*/ 1 w 2"/>
                <a:gd name="T11" fmla="*/ 3 h 5"/>
                <a:gd name="T12" fmla="*/ 1 w 2"/>
                <a:gd name="T13" fmla="*/ 2 h 5"/>
                <a:gd name="T14" fmla="*/ 1 w 2"/>
                <a:gd name="T15" fmla="*/ 0 h 5"/>
                <a:gd name="T16" fmla="*/ 1 w 2"/>
                <a:gd name="T17" fmla="*/ 0 h 5"/>
                <a:gd name="T18" fmla="*/ 0 w 2"/>
                <a:gd name="T19" fmla="*/ 2 h 5"/>
                <a:gd name="T20" fmla="*/ 0 w 2"/>
                <a:gd name="T21" fmla="*/ 2 h 5"/>
                <a:gd name="T22" fmla="*/ 0 w 2"/>
                <a:gd name="T23" fmla="*/ 2 h 5"/>
                <a:gd name="T24" fmla="*/ 0 w 2"/>
                <a:gd name="T25" fmla="*/ 3 h 5"/>
                <a:gd name="T26" fmla="*/ 1 w 2"/>
                <a:gd name="T27" fmla="*/ 3 h 5"/>
                <a:gd name="T28" fmla="*/ 1 w 2"/>
                <a:gd name="T29" fmla="*/ 3 h 5"/>
                <a:gd name="T30" fmla="*/ 1 w 2"/>
                <a:gd name="T31" fmla="*/ 4 h 5"/>
                <a:gd name="T32" fmla="*/ 0 w 2"/>
                <a:gd name="T33" fmla="*/ 4 h 5"/>
                <a:gd name="T34" fmla="*/ 0 w 2"/>
                <a:gd name="T35" fmla="*/ 5 h 5"/>
                <a:gd name="T36" fmla="*/ 0 w 2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">
              <a:extLst>
                <a:ext uri="{FF2B5EF4-FFF2-40B4-BE49-F238E27FC236}">
                  <a16:creationId xmlns="" xmlns:a16="http://schemas.microsoft.com/office/drawing/2014/main" id="{62B4FF38-2457-4E8F-BA37-0144F8CFCA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0446" y="3019431"/>
              <a:ext cx="7938" cy="3175"/>
            </a:xfrm>
            <a:custGeom>
              <a:avLst/>
              <a:gdLst>
                <a:gd name="T0" fmla="*/ 5 w 9"/>
                <a:gd name="T1" fmla="*/ 0 h 5"/>
                <a:gd name="T2" fmla="*/ 5 w 9"/>
                <a:gd name="T3" fmla="*/ 0 h 5"/>
                <a:gd name="T4" fmla="*/ 4 w 9"/>
                <a:gd name="T5" fmla="*/ 2 h 5"/>
                <a:gd name="T6" fmla="*/ 3 w 9"/>
                <a:gd name="T7" fmla="*/ 3 h 5"/>
                <a:gd name="T8" fmla="*/ 1 w 9"/>
                <a:gd name="T9" fmla="*/ 3 h 5"/>
                <a:gd name="T10" fmla="*/ 0 w 9"/>
                <a:gd name="T11" fmla="*/ 4 h 5"/>
                <a:gd name="T12" fmla="*/ 0 w 9"/>
                <a:gd name="T13" fmla="*/ 4 h 5"/>
                <a:gd name="T14" fmla="*/ 1 w 9"/>
                <a:gd name="T15" fmla="*/ 4 h 5"/>
                <a:gd name="T16" fmla="*/ 2 w 9"/>
                <a:gd name="T17" fmla="*/ 4 h 5"/>
                <a:gd name="T18" fmla="*/ 2 w 9"/>
                <a:gd name="T19" fmla="*/ 4 h 5"/>
                <a:gd name="T20" fmla="*/ 4 w 9"/>
                <a:gd name="T21" fmla="*/ 5 h 5"/>
                <a:gd name="T22" fmla="*/ 7 w 9"/>
                <a:gd name="T23" fmla="*/ 5 h 5"/>
                <a:gd name="T24" fmla="*/ 7 w 9"/>
                <a:gd name="T25" fmla="*/ 5 h 5"/>
                <a:gd name="T26" fmla="*/ 9 w 9"/>
                <a:gd name="T27" fmla="*/ 4 h 5"/>
                <a:gd name="T28" fmla="*/ 9 w 9"/>
                <a:gd name="T29" fmla="*/ 3 h 5"/>
                <a:gd name="T30" fmla="*/ 8 w 9"/>
                <a:gd name="T31" fmla="*/ 2 h 5"/>
                <a:gd name="T32" fmla="*/ 5 w 9"/>
                <a:gd name="T33" fmla="*/ 0 h 5"/>
                <a:gd name="T34" fmla="*/ 5 w 9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5">
                  <a:moveTo>
                    <a:pt x="5" y="0"/>
                  </a:moveTo>
                  <a:lnTo>
                    <a:pt x="5" y="0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6">
              <a:extLst>
                <a:ext uri="{FF2B5EF4-FFF2-40B4-BE49-F238E27FC236}">
                  <a16:creationId xmlns="" xmlns:a16="http://schemas.microsoft.com/office/drawing/2014/main" id="{CB0D00AD-29E6-45B6-B636-B011C8526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8721" y="3048006"/>
              <a:ext cx="17463" cy="23813"/>
            </a:xfrm>
            <a:custGeom>
              <a:avLst/>
              <a:gdLst>
                <a:gd name="T0" fmla="*/ 2 w 21"/>
                <a:gd name="T1" fmla="*/ 6 h 29"/>
                <a:gd name="T2" fmla="*/ 1 w 21"/>
                <a:gd name="T3" fmla="*/ 7 h 29"/>
                <a:gd name="T4" fmla="*/ 1 w 21"/>
                <a:gd name="T5" fmla="*/ 7 h 29"/>
                <a:gd name="T6" fmla="*/ 3 w 21"/>
                <a:gd name="T7" fmla="*/ 7 h 29"/>
                <a:gd name="T8" fmla="*/ 2 w 21"/>
                <a:gd name="T9" fmla="*/ 8 h 29"/>
                <a:gd name="T10" fmla="*/ 4 w 21"/>
                <a:gd name="T11" fmla="*/ 10 h 29"/>
                <a:gd name="T12" fmla="*/ 3 w 21"/>
                <a:gd name="T13" fmla="*/ 11 h 29"/>
                <a:gd name="T14" fmla="*/ 3 w 21"/>
                <a:gd name="T15" fmla="*/ 13 h 29"/>
                <a:gd name="T16" fmla="*/ 8 w 21"/>
                <a:gd name="T17" fmla="*/ 13 h 29"/>
                <a:gd name="T18" fmla="*/ 8 w 21"/>
                <a:gd name="T19" fmla="*/ 14 h 29"/>
                <a:gd name="T20" fmla="*/ 9 w 21"/>
                <a:gd name="T21" fmla="*/ 15 h 29"/>
                <a:gd name="T22" fmla="*/ 8 w 21"/>
                <a:gd name="T23" fmla="*/ 18 h 29"/>
                <a:gd name="T24" fmla="*/ 5 w 21"/>
                <a:gd name="T25" fmla="*/ 18 h 29"/>
                <a:gd name="T26" fmla="*/ 4 w 21"/>
                <a:gd name="T27" fmla="*/ 19 h 29"/>
                <a:gd name="T28" fmla="*/ 4 w 21"/>
                <a:gd name="T29" fmla="*/ 19 h 29"/>
                <a:gd name="T30" fmla="*/ 5 w 21"/>
                <a:gd name="T31" fmla="*/ 20 h 29"/>
                <a:gd name="T32" fmla="*/ 3 w 21"/>
                <a:gd name="T33" fmla="*/ 22 h 29"/>
                <a:gd name="T34" fmla="*/ 2 w 21"/>
                <a:gd name="T35" fmla="*/ 23 h 29"/>
                <a:gd name="T36" fmla="*/ 5 w 21"/>
                <a:gd name="T37" fmla="*/ 24 h 29"/>
                <a:gd name="T38" fmla="*/ 6 w 21"/>
                <a:gd name="T39" fmla="*/ 26 h 29"/>
                <a:gd name="T40" fmla="*/ 3 w 21"/>
                <a:gd name="T41" fmla="*/ 27 h 29"/>
                <a:gd name="T42" fmla="*/ 0 w 21"/>
                <a:gd name="T43" fmla="*/ 29 h 29"/>
                <a:gd name="T44" fmla="*/ 10 w 21"/>
                <a:gd name="T45" fmla="*/ 27 h 29"/>
                <a:gd name="T46" fmla="*/ 19 w 21"/>
                <a:gd name="T47" fmla="*/ 24 h 29"/>
                <a:gd name="T48" fmla="*/ 19 w 21"/>
                <a:gd name="T49" fmla="*/ 23 h 29"/>
                <a:gd name="T50" fmla="*/ 21 w 21"/>
                <a:gd name="T51" fmla="*/ 21 h 29"/>
                <a:gd name="T52" fmla="*/ 20 w 21"/>
                <a:gd name="T53" fmla="*/ 19 h 29"/>
                <a:gd name="T54" fmla="*/ 18 w 21"/>
                <a:gd name="T55" fmla="*/ 19 h 29"/>
                <a:gd name="T56" fmla="*/ 17 w 21"/>
                <a:gd name="T57" fmla="*/ 20 h 29"/>
                <a:gd name="T58" fmla="*/ 14 w 21"/>
                <a:gd name="T59" fmla="*/ 13 h 29"/>
                <a:gd name="T60" fmla="*/ 9 w 21"/>
                <a:gd name="T61" fmla="*/ 8 h 29"/>
                <a:gd name="T62" fmla="*/ 11 w 21"/>
                <a:gd name="T63" fmla="*/ 5 h 29"/>
                <a:gd name="T64" fmla="*/ 11 w 21"/>
                <a:gd name="T65" fmla="*/ 3 h 29"/>
                <a:gd name="T66" fmla="*/ 8 w 21"/>
                <a:gd name="T67" fmla="*/ 3 h 29"/>
                <a:gd name="T68" fmla="*/ 6 w 21"/>
                <a:gd name="T69" fmla="*/ 3 h 29"/>
                <a:gd name="T70" fmla="*/ 10 w 21"/>
                <a:gd name="T71" fmla="*/ 0 h 29"/>
                <a:gd name="T72" fmla="*/ 6 w 21"/>
                <a:gd name="T73" fmla="*/ 0 h 29"/>
                <a:gd name="T74" fmla="*/ 2 w 21"/>
                <a:gd name="T75" fmla="*/ 3 h 29"/>
                <a:gd name="T76" fmla="*/ 0 w 21"/>
                <a:gd name="T77" fmla="*/ 4 h 29"/>
                <a:gd name="T78" fmla="*/ 2 w 21"/>
                <a:gd name="T7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" h="29">
                  <a:moveTo>
                    <a:pt x="2" y="6"/>
                  </a:moveTo>
                  <a:lnTo>
                    <a:pt x="2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5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5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3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4" y="28"/>
                  </a:lnTo>
                  <a:lnTo>
                    <a:pt x="10" y="27"/>
                  </a:lnTo>
                  <a:lnTo>
                    <a:pt x="16" y="27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3"/>
                  </a:lnTo>
                  <a:lnTo>
                    <a:pt x="20" y="22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6" y="15"/>
                  </a:lnTo>
                  <a:lnTo>
                    <a:pt x="14" y="13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7">
              <a:extLst>
                <a:ext uri="{FF2B5EF4-FFF2-40B4-BE49-F238E27FC236}">
                  <a16:creationId xmlns="" xmlns:a16="http://schemas.microsoft.com/office/drawing/2014/main" id="{3A3D98BF-77AA-4FE1-9E23-49B9D1270B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4733" y="3054356"/>
              <a:ext cx="3175" cy="1588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0 h 3"/>
                <a:gd name="T8" fmla="*/ 5 w 5"/>
                <a:gd name="T9" fmla="*/ 0 h 3"/>
                <a:gd name="T10" fmla="*/ 2 w 5"/>
                <a:gd name="T11" fmla="*/ 0 h 3"/>
                <a:gd name="T12" fmla="*/ 1 w 5"/>
                <a:gd name="T13" fmla="*/ 0 h 3"/>
                <a:gd name="T14" fmla="*/ 0 w 5"/>
                <a:gd name="T15" fmla="*/ 1 h 3"/>
                <a:gd name="T16" fmla="*/ 0 w 5"/>
                <a:gd name="T17" fmla="*/ 3 h 3"/>
                <a:gd name="T18" fmla="*/ 0 w 5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8">
              <a:extLst>
                <a:ext uri="{FF2B5EF4-FFF2-40B4-BE49-F238E27FC236}">
                  <a16:creationId xmlns="" xmlns:a16="http://schemas.microsoft.com/office/drawing/2014/main" id="{E25E5D83-66C7-48C9-862A-954DD12411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7258" y="3060706"/>
              <a:ext cx="3175" cy="4763"/>
            </a:xfrm>
            <a:custGeom>
              <a:avLst/>
              <a:gdLst>
                <a:gd name="T0" fmla="*/ 5 w 5"/>
                <a:gd name="T1" fmla="*/ 0 h 7"/>
                <a:gd name="T2" fmla="*/ 5 w 5"/>
                <a:gd name="T3" fmla="*/ 0 h 7"/>
                <a:gd name="T4" fmla="*/ 5 w 5"/>
                <a:gd name="T5" fmla="*/ 0 h 7"/>
                <a:gd name="T6" fmla="*/ 4 w 5"/>
                <a:gd name="T7" fmla="*/ 0 h 7"/>
                <a:gd name="T8" fmla="*/ 1 w 5"/>
                <a:gd name="T9" fmla="*/ 0 h 7"/>
                <a:gd name="T10" fmla="*/ 1 w 5"/>
                <a:gd name="T11" fmla="*/ 0 h 7"/>
                <a:gd name="T12" fmla="*/ 0 w 5"/>
                <a:gd name="T13" fmla="*/ 4 h 7"/>
                <a:gd name="T14" fmla="*/ 0 w 5"/>
                <a:gd name="T15" fmla="*/ 5 h 7"/>
                <a:gd name="T16" fmla="*/ 1 w 5"/>
                <a:gd name="T17" fmla="*/ 7 h 7"/>
                <a:gd name="T18" fmla="*/ 1 w 5"/>
                <a:gd name="T19" fmla="*/ 7 h 7"/>
                <a:gd name="T20" fmla="*/ 1 w 5"/>
                <a:gd name="T21" fmla="*/ 5 h 7"/>
                <a:gd name="T22" fmla="*/ 3 w 5"/>
                <a:gd name="T23" fmla="*/ 3 h 7"/>
                <a:gd name="T24" fmla="*/ 5 w 5"/>
                <a:gd name="T25" fmla="*/ 1 h 7"/>
                <a:gd name="T26" fmla="*/ 5 w 5"/>
                <a:gd name="T27" fmla="*/ 0 h 7"/>
                <a:gd name="T28" fmla="*/ 5 w 5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9">
              <a:extLst>
                <a:ext uri="{FF2B5EF4-FFF2-40B4-BE49-F238E27FC236}">
                  <a16:creationId xmlns="" xmlns:a16="http://schemas.microsoft.com/office/drawing/2014/main" id="{E8A7103C-8C95-4089-A316-80DBE4DBF8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9658" y="3067056"/>
              <a:ext cx="14288" cy="14288"/>
            </a:xfrm>
            <a:custGeom>
              <a:avLst/>
              <a:gdLst>
                <a:gd name="T0" fmla="*/ 18 w 18"/>
                <a:gd name="T1" fmla="*/ 11 h 19"/>
                <a:gd name="T2" fmla="*/ 16 w 18"/>
                <a:gd name="T3" fmla="*/ 11 h 19"/>
                <a:gd name="T4" fmla="*/ 17 w 18"/>
                <a:gd name="T5" fmla="*/ 8 h 19"/>
                <a:gd name="T6" fmla="*/ 11 w 18"/>
                <a:gd name="T7" fmla="*/ 7 h 19"/>
                <a:gd name="T8" fmla="*/ 12 w 18"/>
                <a:gd name="T9" fmla="*/ 7 h 19"/>
                <a:gd name="T10" fmla="*/ 12 w 18"/>
                <a:gd name="T11" fmla="*/ 6 h 19"/>
                <a:gd name="T12" fmla="*/ 9 w 18"/>
                <a:gd name="T13" fmla="*/ 7 h 19"/>
                <a:gd name="T14" fmla="*/ 9 w 18"/>
                <a:gd name="T15" fmla="*/ 6 h 19"/>
                <a:gd name="T16" fmla="*/ 15 w 18"/>
                <a:gd name="T17" fmla="*/ 0 h 19"/>
                <a:gd name="T18" fmla="*/ 10 w 18"/>
                <a:gd name="T19" fmla="*/ 3 h 19"/>
                <a:gd name="T20" fmla="*/ 4 w 18"/>
                <a:gd name="T21" fmla="*/ 8 h 19"/>
                <a:gd name="T22" fmla="*/ 0 w 18"/>
                <a:gd name="T23" fmla="*/ 12 h 19"/>
                <a:gd name="T24" fmla="*/ 1 w 18"/>
                <a:gd name="T25" fmla="*/ 13 h 19"/>
                <a:gd name="T26" fmla="*/ 0 w 18"/>
                <a:gd name="T27" fmla="*/ 15 h 19"/>
                <a:gd name="T28" fmla="*/ 4 w 18"/>
                <a:gd name="T29" fmla="*/ 15 h 19"/>
                <a:gd name="T30" fmla="*/ 9 w 18"/>
                <a:gd name="T31" fmla="*/ 14 h 19"/>
                <a:gd name="T32" fmla="*/ 9 w 18"/>
                <a:gd name="T33" fmla="*/ 15 h 19"/>
                <a:gd name="T34" fmla="*/ 10 w 18"/>
                <a:gd name="T35" fmla="*/ 15 h 19"/>
                <a:gd name="T36" fmla="*/ 9 w 18"/>
                <a:gd name="T37" fmla="*/ 16 h 19"/>
                <a:gd name="T38" fmla="*/ 8 w 18"/>
                <a:gd name="T39" fmla="*/ 18 h 19"/>
                <a:gd name="T40" fmla="*/ 11 w 18"/>
                <a:gd name="T41" fmla="*/ 16 h 19"/>
                <a:gd name="T42" fmla="*/ 13 w 18"/>
                <a:gd name="T43" fmla="*/ 15 h 19"/>
                <a:gd name="T44" fmla="*/ 12 w 18"/>
                <a:gd name="T45" fmla="*/ 16 h 19"/>
                <a:gd name="T46" fmla="*/ 12 w 18"/>
                <a:gd name="T47" fmla="*/ 18 h 19"/>
                <a:gd name="T48" fmla="*/ 13 w 18"/>
                <a:gd name="T49" fmla="*/ 19 h 19"/>
                <a:gd name="T50" fmla="*/ 16 w 18"/>
                <a:gd name="T51" fmla="*/ 18 h 19"/>
                <a:gd name="T52" fmla="*/ 18 w 18"/>
                <a:gd name="T53" fmla="*/ 14 h 19"/>
                <a:gd name="T54" fmla="*/ 17 w 18"/>
                <a:gd name="T55" fmla="*/ 14 h 19"/>
                <a:gd name="T56" fmla="*/ 17 w 18"/>
                <a:gd name="T57" fmla="*/ 13 h 19"/>
                <a:gd name="T58" fmla="*/ 16 w 18"/>
                <a:gd name="T59" fmla="*/ 14 h 19"/>
                <a:gd name="T60" fmla="*/ 15 w 18"/>
                <a:gd name="T61" fmla="*/ 14 h 19"/>
                <a:gd name="T62" fmla="*/ 16 w 18"/>
                <a:gd name="T63" fmla="*/ 13 h 19"/>
                <a:gd name="T64" fmla="*/ 17 w 18"/>
                <a:gd name="T65" fmla="*/ 12 h 19"/>
                <a:gd name="T66" fmla="*/ 18 w 18"/>
                <a:gd name="T67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19">
                  <a:moveTo>
                    <a:pt x="18" y="11"/>
                  </a:moveTo>
                  <a:lnTo>
                    <a:pt x="18" y="11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3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7" y="6"/>
                  </a:lnTo>
                  <a:lnTo>
                    <a:pt x="4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2" y="16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7" y="12"/>
                  </a:lnTo>
                  <a:lnTo>
                    <a:pt x="18" y="11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0">
              <a:extLst>
                <a:ext uri="{FF2B5EF4-FFF2-40B4-BE49-F238E27FC236}">
                  <a16:creationId xmlns="" xmlns:a16="http://schemas.microsoft.com/office/drawing/2014/main" id="{3C6F8008-36EF-4FF7-AFE5-56C602318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1721" y="3081344"/>
              <a:ext cx="4763" cy="3175"/>
            </a:xfrm>
            <a:custGeom>
              <a:avLst/>
              <a:gdLst>
                <a:gd name="T0" fmla="*/ 3 w 5"/>
                <a:gd name="T1" fmla="*/ 0 h 3"/>
                <a:gd name="T2" fmla="*/ 3 w 5"/>
                <a:gd name="T3" fmla="*/ 0 h 3"/>
                <a:gd name="T4" fmla="*/ 2 w 5"/>
                <a:gd name="T5" fmla="*/ 1 h 3"/>
                <a:gd name="T6" fmla="*/ 0 w 5"/>
                <a:gd name="T7" fmla="*/ 1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2 h 3"/>
                <a:gd name="T14" fmla="*/ 2 w 5"/>
                <a:gd name="T15" fmla="*/ 3 h 3"/>
                <a:gd name="T16" fmla="*/ 2 w 5"/>
                <a:gd name="T17" fmla="*/ 3 h 3"/>
                <a:gd name="T18" fmla="*/ 3 w 5"/>
                <a:gd name="T19" fmla="*/ 2 h 3"/>
                <a:gd name="T20" fmla="*/ 4 w 5"/>
                <a:gd name="T21" fmla="*/ 2 h 3"/>
                <a:gd name="T22" fmla="*/ 5 w 5"/>
                <a:gd name="T23" fmla="*/ 2 h 3"/>
                <a:gd name="T24" fmla="*/ 5 w 5"/>
                <a:gd name="T25" fmla="*/ 1 h 3"/>
                <a:gd name="T26" fmla="*/ 5 w 5"/>
                <a:gd name="T27" fmla="*/ 1 h 3"/>
                <a:gd name="T28" fmla="*/ 5 w 5"/>
                <a:gd name="T29" fmla="*/ 1 h 3"/>
                <a:gd name="T30" fmla="*/ 4 w 5"/>
                <a:gd name="T31" fmla="*/ 1 h 3"/>
                <a:gd name="T32" fmla="*/ 3 w 5"/>
                <a:gd name="T33" fmla="*/ 0 h 3"/>
                <a:gd name="T34" fmla="*/ 3 w 5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1">
              <a:extLst>
                <a:ext uri="{FF2B5EF4-FFF2-40B4-BE49-F238E27FC236}">
                  <a16:creationId xmlns="" xmlns:a16="http://schemas.microsoft.com/office/drawing/2014/main" id="{6B0DDEA2-615C-4588-A5D6-AF725C4118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0471" y="3097219"/>
              <a:ext cx="3175" cy="6350"/>
            </a:xfrm>
            <a:custGeom>
              <a:avLst/>
              <a:gdLst>
                <a:gd name="T0" fmla="*/ 1 w 3"/>
                <a:gd name="T1" fmla="*/ 8 h 8"/>
                <a:gd name="T2" fmla="*/ 1 w 3"/>
                <a:gd name="T3" fmla="*/ 8 h 8"/>
                <a:gd name="T4" fmla="*/ 2 w 3"/>
                <a:gd name="T5" fmla="*/ 7 h 8"/>
                <a:gd name="T6" fmla="*/ 3 w 3"/>
                <a:gd name="T7" fmla="*/ 5 h 8"/>
                <a:gd name="T8" fmla="*/ 3 w 3"/>
                <a:gd name="T9" fmla="*/ 0 h 8"/>
                <a:gd name="T10" fmla="*/ 3 w 3"/>
                <a:gd name="T11" fmla="*/ 0 h 8"/>
                <a:gd name="T12" fmla="*/ 1 w 3"/>
                <a:gd name="T13" fmla="*/ 0 h 8"/>
                <a:gd name="T14" fmla="*/ 0 w 3"/>
                <a:gd name="T15" fmla="*/ 2 h 8"/>
                <a:gd name="T16" fmla="*/ 0 w 3"/>
                <a:gd name="T17" fmla="*/ 2 h 8"/>
                <a:gd name="T18" fmla="*/ 0 w 3"/>
                <a:gd name="T19" fmla="*/ 3 h 8"/>
                <a:gd name="T20" fmla="*/ 0 w 3"/>
                <a:gd name="T21" fmla="*/ 5 h 8"/>
                <a:gd name="T22" fmla="*/ 0 w 3"/>
                <a:gd name="T23" fmla="*/ 7 h 8"/>
                <a:gd name="T24" fmla="*/ 1 w 3"/>
                <a:gd name="T25" fmla="*/ 8 h 8"/>
                <a:gd name="T26" fmla="*/ 1 w 3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8">
                  <a:moveTo>
                    <a:pt x="1" y="8"/>
                  </a:moveTo>
                  <a:lnTo>
                    <a:pt x="1" y="8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2">
              <a:extLst>
                <a:ext uri="{FF2B5EF4-FFF2-40B4-BE49-F238E27FC236}">
                  <a16:creationId xmlns="" xmlns:a16="http://schemas.microsoft.com/office/drawing/2014/main" id="{A555BDE4-F12A-4EF6-BCA4-FA8C8FEA94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4909" y="3130556"/>
              <a:ext cx="1588" cy="3175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4 w 4"/>
                <a:gd name="T5" fmla="*/ 0 h 5"/>
                <a:gd name="T6" fmla="*/ 4 w 4"/>
                <a:gd name="T7" fmla="*/ 0 h 5"/>
                <a:gd name="T8" fmla="*/ 2 w 4"/>
                <a:gd name="T9" fmla="*/ 1 h 5"/>
                <a:gd name="T10" fmla="*/ 0 w 4"/>
                <a:gd name="T11" fmla="*/ 2 h 5"/>
                <a:gd name="T12" fmla="*/ 0 w 4"/>
                <a:gd name="T13" fmla="*/ 3 h 5"/>
                <a:gd name="T14" fmla="*/ 0 w 4"/>
                <a:gd name="T15" fmla="*/ 5 h 5"/>
                <a:gd name="T16" fmla="*/ 0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3">
              <a:extLst>
                <a:ext uri="{FF2B5EF4-FFF2-40B4-BE49-F238E27FC236}">
                  <a16:creationId xmlns="" xmlns:a16="http://schemas.microsoft.com/office/drawing/2014/main" id="{28F15508-4731-438B-B9CD-FC3D683785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2346" y="3008318"/>
              <a:ext cx="41275" cy="14288"/>
            </a:xfrm>
            <a:custGeom>
              <a:avLst/>
              <a:gdLst>
                <a:gd name="T0" fmla="*/ 49 w 52"/>
                <a:gd name="T1" fmla="*/ 13 h 18"/>
                <a:gd name="T2" fmla="*/ 47 w 52"/>
                <a:gd name="T3" fmla="*/ 12 h 18"/>
                <a:gd name="T4" fmla="*/ 45 w 52"/>
                <a:gd name="T5" fmla="*/ 10 h 18"/>
                <a:gd name="T6" fmla="*/ 49 w 52"/>
                <a:gd name="T7" fmla="*/ 5 h 18"/>
                <a:gd name="T8" fmla="*/ 52 w 52"/>
                <a:gd name="T9" fmla="*/ 3 h 18"/>
                <a:gd name="T10" fmla="*/ 49 w 52"/>
                <a:gd name="T11" fmla="*/ 3 h 18"/>
                <a:gd name="T12" fmla="*/ 44 w 52"/>
                <a:gd name="T13" fmla="*/ 3 h 18"/>
                <a:gd name="T14" fmla="*/ 42 w 52"/>
                <a:gd name="T15" fmla="*/ 5 h 18"/>
                <a:gd name="T16" fmla="*/ 38 w 52"/>
                <a:gd name="T17" fmla="*/ 9 h 18"/>
                <a:gd name="T18" fmla="*/ 39 w 52"/>
                <a:gd name="T19" fmla="*/ 7 h 18"/>
                <a:gd name="T20" fmla="*/ 38 w 52"/>
                <a:gd name="T21" fmla="*/ 4 h 18"/>
                <a:gd name="T22" fmla="*/ 34 w 52"/>
                <a:gd name="T23" fmla="*/ 5 h 18"/>
                <a:gd name="T24" fmla="*/ 29 w 52"/>
                <a:gd name="T25" fmla="*/ 5 h 18"/>
                <a:gd name="T26" fmla="*/ 29 w 52"/>
                <a:gd name="T27" fmla="*/ 3 h 18"/>
                <a:gd name="T28" fmla="*/ 28 w 52"/>
                <a:gd name="T29" fmla="*/ 1 h 18"/>
                <a:gd name="T30" fmla="*/ 23 w 52"/>
                <a:gd name="T31" fmla="*/ 1 h 18"/>
                <a:gd name="T32" fmla="*/ 16 w 52"/>
                <a:gd name="T33" fmla="*/ 0 h 18"/>
                <a:gd name="T34" fmla="*/ 12 w 52"/>
                <a:gd name="T35" fmla="*/ 0 h 18"/>
                <a:gd name="T36" fmla="*/ 9 w 52"/>
                <a:gd name="T37" fmla="*/ 3 h 18"/>
                <a:gd name="T38" fmla="*/ 3 w 52"/>
                <a:gd name="T39" fmla="*/ 5 h 18"/>
                <a:gd name="T40" fmla="*/ 0 w 52"/>
                <a:gd name="T41" fmla="*/ 8 h 18"/>
                <a:gd name="T42" fmla="*/ 3 w 52"/>
                <a:gd name="T43" fmla="*/ 10 h 18"/>
                <a:gd name="T44" fmla="*/ 9 w 52"/>
                <a:gd name="T45" fmla="*/ 8 h 18"/>
                <a:gd name="T46" fmla="*/ 18 w 52"/>
                <a:gd name="T47" fmla="*/ 7 h 18"/>
                <a:gd name="T48" fmla="*/ 15 w 52"/>
                <a:gd name="T49" fmla="*/ 8 h 18"/>
                <a:gd name="T50" fmla="*/ 13 w 52"/>
                <a:gd name="T51" fmla="*/ 9 h 18"/>
                <a:gd name="T52" fmla="*/ 16 w 52"/>
                <a:gd name="T53" fmla="*/ 9 h 18"/>
                <a:gd name="T54" fmla="*/ 19 w 52"/>
                <a:gd name="T55" fmla="*/ 10 h 18"/>
                <a:gd name="T56" fmla="*/ 15 w 52"/>
                <a:gd name="T57" fmla="*/ 10 h 18"/>
                <a:gd name="T58" fmla="*/ 13 w 52"/>
                <a:gd name="T59" fmla="*/ 11 h 18"/>
                <a:gd name="T60" fmla="*/ 20 w 52"/>
                <a:gd name="T61" fmla="*/ 11 h 18"/>
                <a:gd name="T62" fmla="*/ 26 w 52"/>
                <a:gd name="T63" fmla="*/ 12 h 18"/>
                <a:gd name="T64" fmla="*/ 21 w 52"/>
                <a:gd name="T65" fmla="*/ 13 h 18"/>
                <a:gd name="T66" fmla="*/ 13 w 52"/>
                <a:gd name="T67" fmla="*/ 12 h 18"/>
                <a:gd name="T68" fmla="*/ 11 w 52"/>
                <a:gd name="T69" fmla="*/ 15 h 18"/>
                <a:gd name="T70" fmla="*/ 13 w 52"/>
                <a:gd name="T71" fmla="*/ 16 h 18"/>
                <a:gd name="T72" fmla="*/ 16 w 52"/>
                <a:gd name="T73" fmla="*/ 16 h 18"/>
                <a:gd name="T74" fmla="*/ 15 w 52"/>
                <a:gd name="T75" fmla="*/ 18 h 18"/>
                <a:gd name="T76" fmla="*/ 22 w 52"/>
                <a:gd name="T77" fmla="*/ 18 h 18"/>
                <a:gd name="T78" fmla="*/ 29 w 52"/>
                <a:gd name="T79" fmla="*/ 17 h 18"/>
                <a:gd name="T80" fmla="*/ 35 w 52"/>
                <a:gd name="T81" fmla="*/ 16 h 18"/>
                <a:gd name="T82" fmla="*/ 36 w 52"/>
                <a:gd name="T83" fmla="*/ 17 h 18"/>
                <a:gd name="T84" fmla="*/ 43 w 52"/>
                <a:gd name="T85" fmla="*/ 18 h 18"/>
                <a:gd name="T86" fmla="*/ 45 w 52"/>
                <a:gd name="T87" fmla="*/ 15 h 18"/>
                <a:gd name="T88" fmla="*/ 43 w 52"/>
                <a:gd name="T89" fmla="*/ 15 h 18"/>
                <a:gd name="T90" fmla="*/ 42 w 52"/>
                <a:gd name="T91" fmla="*/ 15 h 18"/>
                <a:gd name="T92" fmla="*/ 44 w 52"/>
                <a:gd name="T93" fmla="*/ 13 h 18"/>
                <a:gd name="T94" fmla="*/ 47 w 52"/>
                <a:gd name="T95" fmla="*/ 15 h 18"/>
                <a:gd name="T96" fmla="*/ 49 w 52"/>
                <a:gd name="T9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" h="18">
                  <a:moveTo>
                    <a:pt x="49" y="13"/>
                  </a:moveTo>
                  <a:lnTo>
                    <a:pt x="49" y="13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6" y="11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1" y="2"/>
                  </a:lnTo>
                  <a:lnTo>
                    <a:pt x="49" y="3"/>
                  </a:lnTo>
                  <a:lnTo>
                    <a:pt x="46" y="3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2" y="5"/>
                  </a:lnTo>
                  <a:lnTo>
                    <a:pt x="41" y="8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9" y="7"/>
                  </a:lnTo>
                  <a:lnTo>
                    <a:pt x="39" y="5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4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3" y="1"/>
                  </a:lnTo>
                  <a:lnTo>
                    <a:pt x="20" y="1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9" y="3"/>
                  </a:lnTo>
                  <a:lnTo>
                    <a:pt x="6" y="4"/>
                  </a:lnTo>
                  <a:lnTo>
                    <a:pt x="3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9" y="8"/>
                  </a:lnTo>
                  <a:lnTo>
                    <a:pt x="13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20" y="11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1" y="13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2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2" y="16"/>
                  </a:lnTo>
                  <a:lnTo>
                    <a:pt x="35" y="16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43" y="18"/>
                  </a:lnTo>
                  <a:lnTo>
                    <a:pt x="43" y="18"/>
                  </a:lnTo>
                  <a:lnTo>
                    <a:pt x="44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4" y="13"/>
                  </a:lnTo>
                  <a:lnTo>
                    <a:pt x="46" y="15"/>
                  </a:lnTo>
                  <a:lnTo>
                    <a:pt x="47" y="15"/>
                  </a:lnTo>
                  <a:lnTo>
                    <a:pt x="49" y="13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4">
              <a:extLst>
                <a:ext uri="{FF2B5EF4-FFF2-40B4-BE49-F238E27FC236}">
                  <a16:creationId xmlns="" xmlns:a16="http://schemas.microsoft.com/office/drawing/2014/main" id="{95BA960B-A4E7-4156-AD1D-C6AB38AAB0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78546" y="3022606"/>
              <a:ext cx="6350" cy="3175"/>
            </a:xfrm>
            <a:custGeom>
              <a:avLst/>
              <a:gdLst>
                <a:gd name="T0" fmla="*/ 7 w 7"/>
                <a:gd name="T1" fmla="*/ 2 h 3"/>
                <a:gd name="T2" fmla="*/ 7 w 7"/>
                <a:gd name="T3" fmla="*/ 2 h 3"/>
                <a:gd name="T4" fmla="*/ 7 w 7"/>
                <a:gd name="T5" fmla="*/ 0 h 3"/>
                <a:gd name="T6" fmla="*/ 7 w 7"/>
                <a:gd name="T7" fmla="*/ 0 h 3"/>
                <a:gd name="T8" fmla="*/ 2 w 7"/>
                <a:gd name="T9" fmla="*/ 1 h 3"/>
                <a:gd name="T10" fmla="*/ 0 w 7"/>
                <a:gd name="T11" fmla="*/ 3 h 3"/>
                <a:gd name="T12" fmla="*/ 0 w 7"/>
                <a:gd name="T13" fmla="*/ 3 h 3"/>
                <a:gd name="T14" fmla="*/ 5 w 7"/>
                <a:gd name="T15" fmla="*/ 3 h 3"/>
                <a:gd name="T16" fmla="*/ 7 w 7"/>
                <a:gd name="T17" fmla="*/ 2 h 3"/>
                <a:gd name="T18" fmla="*/ 7 w 7"/>
                <a:gd name="T1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3">
                  <a:moveTo>
                    <a:pt x="7" y="2"/>
                  </a:move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5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">
              <a:extLst>
                <a:ext uri="{FF2B5EF4-FFF2-40B4-BE49-F238E27FC236}">
                  <a16:creationId xmlns="" xmlns:a16="http://schemas.microsoft.com/office/drawing/2014/main" id="{79BAA57A-50A5-450F-B919-3CE6E16B91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4258" y="3038481"/>
              <a:ext cx="1588" cy="1588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3 w 4"/>
                <a:gd name="T5" fmla="*/ 1 h 2"/>
                <a:gd name="T6" fmla="*/ 4 w 4"/>
                <a:gd name="T7" fmla="*/ 0 h 2"/>
                <a:gd name="T8" fmla="*/ 4 w 4"/>
                <a:gd name="T9" fmla="*/ 0 h 2"/>
                <a:gd name="T10" fmla="*/ 2 w 4"/>
                <a:gd name="T11" fmla="*/ 0 h 2"/>
                <a:gd name="T12" fmla="*/ 0 w 4"/>
                <a:gd name="T13" fmla="*/ 1 h 2"/>
                <a:gd name="T14" fmla="*/ 0 w 4"/>
                <a:gd name="T15" fmla="*/ 2 h 2"/>
                <a:gd name="T16" fmla="*/ 0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6">
              <a:extLst>
                <a:ext uri="{FF2B5EF4-FFF2-40B4-BE49-F238E27FC236}">
                  <a16:creationId xmlns="" xmlns:a16="http://schemas.microsoft.com/office/drawing/2014/main" id="{0CFA440D-ED05-4938-A20A-5C736C32A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2833" y="3038481"/>
              <a:ext cx="1588" cy="3175"/>
            </a:xfrm>
            <a:custGeom>
              <a:avLst/>
              <a:gdLst>
                <a:gd name="T0" fmla="*/ 1 w 3"/>
                <a:gd name="T1" fmla="*/ 0 h 2"/>
                <a:gd name="T2" fmla="*/ 1 w 3"/>
                <a:gd name="T3" fmla="*/ 0 h 2"/>
                <a:gd name="T4" fmla="*/ 0 w 3"/>
                <a:gd name="T5" fmla="*/ 0 h 2"/>
                <a:gd name="T6" fmla="*/ 0 w 3"/>
                <a:gd name="T7" fmla="*/ 0 h 2"/>
                <a:gd name="T8" fmla="*/ 0 w 3"/>
                <a:gd name="T9" fmla="*/ 2 h 2"/>
                <a:gd name="T10" fmla="*/ 1 w 3"/>
                <a:gd name="T11" fmla="*/ 2 h 2"/>
                <a:gd name="T12" fmla="*/ 3 w 3"/>
                <a:gd name="T13" fmla="*/ 1 h 2"/>
                <a:gd name="T14" fmla="*/ 1 w 3"/>
                <a:gd name="T15" fmla="*/ 0 h 2"/>
                <a:gd name="T16" fmla="*/ 1 w 3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7">
              <a:extLst>
                <a:ext uri="{FF2B5EF4-FFF2-40B4-BE49-F238E27FC236}">
                  <a16:creationId xmlns="" xmlns:a16="http://schemas.microsoft.com/office/drawing/2014/main" id="{22DCD205-F2E7-4DBF-B7AA-74C4FAD4D1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8721" y="3048006"/>
              <a:ext cx="1588" cy="1588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0 h 3"/>
                <a:gd name="T4" fmla="*/ 2 w 4"/>
                <a:gd name="T5" fmla="*/ 1 h 3"/>
                <a:gd name="T6" fmla="*/ 0 w 4"/>
                <a:gd name="T7" fmla="*/ 3 h 3"/>
                <a:gd name="T8" fmla="*/ 0 w 4"/>
                <a:gd name="T9" fmla="*/ 3 h 3"/>
                <a:gd name="T10" fmla="*/ 3 w 4"/>
                <a:gd name="T11" fmla="*/ 3 h 3"/>
                <a:gd name="T12" fmla="*/ 4 w 4"/>
                <a:gd name="T13" fmla="*/ 0 h 3"/>
                <a:gd name="T14" fmla="*/ 4 w 4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8">
              <a:extLst>
                <a:ext uri="{FF2B5EF4-FFF2-40B4-BE49-F238E27FC236}">
                  <a16:creationId xmlns="" xmlns:a16="http://schemas.microsoft.com/office/drawing/2014/main" id="{C3D924ED-9600-4FB1-BF11-1850400887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0133" y="3071819"/>
              <a:ext cx="4763" cy="1588"/>
            </a:xfrm>
            <a:custGeom>
              <a:avLst/>
              <a:gdLst>
                <a:gd name="T0" fmla="*/ 1 w 6"/>
                <a:gd name="T1" fmla="*/ 0 h 3"/>
                <a:gd name="T2" fmla="*/ 1 w 6"/>
                <a:gd name="T3" fmla="*/ 0 h 3"/>
                <a:gd name="T4" fmla="*/ 0 w 6"/>
                <a:gd name="T5" fmla="*/ 0 h 3"/>
                <a:gd name="T6" fmla="*/ 0 w 6"/>
                <a:gd name="T7" fmla="*/ 0 h 3"/>
                <a:gd name="T8" fmla="*/ 0 w 6"/>
                <a:gd name="T9" fmla="*/ 0 h 3"/>
                <a:gd name="T10" fmla="*/ 2 w 6"/>
                <a:gd name="T11" fmla="*/ 3 h 3"/>
                <a:gd name="T12" fmla="*/ 6 w 6"/>
                <a:gd name="T13" fmla="*/ 3 h 3"/>
                <a:gd name="T14" fmla="*/ 6 w 6"/>
                <a:gd name="T15" fmla="*/ 3 h 3"/>
                <a:gd name="T16" fmla="*/ 5 w 6"/>
                <a:gd name="T17" fmla="*/ 1 h 3"/>
                <a:gd name="T18" fmla="*/ 1 w 6"/>
                <a:gd name="T19" fmla="*/ 0 h 3"/>
                <a:gd name="T20" fmla="*/ 1 w 6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3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9">
              <a:extLst>
                <a:ext uri="{FF2B5EF4-FFF2-40B4-BE49-F238E27FC236}">
                  <a16:creationId xmlns="" xmlns:a16="http://schemas.microsoft.com/office/drawing/2014/main" id="{D194EA81-CDEC-4EBA-B2AD-ECE0926DE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0471" y="3090869"/>
              <a:ext cx="3175" cy="4763"/>
            </a:xfrm>
            <a:custGeom>
              <a:avLst/>
              <a:gdLst>
                <a:gd name="T0" fmla="*/ 1 w 2"/>
                <a:gd name="T1" fmla="*/ 6 h 6"/>
                <a:gd name="T2" fmla="*/ 1 w 2"/>
                <a:gd name="T3" fmla="*/ 6 h 6"/>
                <a:gd name="T4" fmla="*/ 2 w 2"/>
                <a:gd name="T5" fmla="*/ 3 h 6"/>
                <a:gd name="T6" fmla="*/ 2 w 2"/>
                <a:gd name="T7" fmla="*/ 2 h 6"/>
                <a:gd name="T8" fmla="*/ 1 w 2"/>
                <a:gd name="T9" fmla="*/ 0 h 6"/>
                <a:gd name="T10" fmla="*/ 1 w 2"/>
                <a:gd name="T11" fmla="*/ 0 h 6"/>
                <a:gd name="T12" fmla="*/ 0 w 2"/>
                <a:gd name="T13" fmla="*/ 2 h 6"/>
                <a:gd name="T14" fmla="*/ 0 w 2"/>
                <a:gd name="T15" fmla="*/ 4 h 6"/>
                <a:gd name="T16" fmla="*/ 0 w 2"/>
                <a:gd name="T17" fmla="*/ 5 h 6"/>
                <a:gd name="T18" fmla="*/ 1 w 2"/>
                <a:gd name="T19" fmla="*/ 6 h 6"/>
                <a:gd name="T20" fmla="*/ 1 w 2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lnTo>
                    <a:pt x="1" y="6"/>
                  </a:lnTo>
                  <a:lnTo>
                    <a:pt x="2" y="3"/>
                  </a:lnTo>
                  <a:lnTo>
                    <a:pt x="2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0">
              <a:extLst>
                <a:ext uri="{FF2B5EF4-FFF2-40B4-BE49-F238E27FC236}">
                  <a16:creationId xmlns="" xmlns:a16="http://schemas.microsoft.com/office/drawing/2014/main" id="{65D6FF72-8BE5-4FA0-809B-EE298006A4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84" y="3100394"/>
              <a:ext cx="1588" cy="1588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1 h 1"/>
                <a:gd name="T4" fmla="*/ 4 w 4"/>
                <a:gd name="T5" fmla="*/ 0 h 1"/>
                <a:gd name="T6" fmla="*/ 3 w 4"/>
                <a:gd name="T7" fmla="*/ 0 h 1"/>
                <a:gd name="T8" fmla="*/ 0 w 4"/>
                <a:gd name="T9" fmla="*/ 1 h 1"/>
                <a:gd name="T10" fmla="*/ 0 w 4"/>
                <a:gd name="T11" fmla="*/ 1 h 1"/>
                <a:gd name="T12" fmla="*/ 4 w 4"/>
                <a:gd name="T13" fmla="*/ 1 h 1"/>
                <a:gd name="T14" fmla="*/ 4 w 4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1">
              <a:extLst>
                <a:ext uri="{FF2B5EF4-FFF2-40B4-BE49-F238E27FC236}">
                  <a16:creationId xmlns="" xmlns:a16="http://schemas.microsoft.com/office/drawing/2014/main" id="{E03D1D32-EF83-4C2C-BED1-C92DA19A89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8" y="3136906"/>
              <a:ext cx="1588" cy="1588"/>
            </a:xfrm>
            <a:custGeom>
              <a:avLst/>
              <a:gdLst>
                <a:gd name="T0" fmla="*/ 3 w 3"/>
                <a:gd name="T1" fmla="*/ 1 h 2"/>
                <a:gd name="T2" fmla="*/ 3 w 3"/>
                <a:gd name="T3" fmla="*/ 1 h 2"/>
                <a:gd name="T4" fmla="*/ 3 w 3"/>
                <a:gd name="T5" fmla="*/ 0 h 2"/>
                <a:gd name="T6" fmla="*/ 0 w 3"/>
                <a:gd name="T7" fmla="*/ 1 h 2"/>
                <a:gd name="T8" fmla="*/ 0 w 3"/>
                <a:gd name="T9" fmla="*/ 1 h 2"/>
                <a:gd name="T10" fmla="*/ 0 w 3"/>
                <a:gd name="T11" fmla="*/ 2 h 2"/>
                <a:gd name="T12" fmla="*/ 1 w 3"/>
                <a:gd name="T13" fmla="*/ 2 h 2"/>
                <a:gd name="T14" fmla="*/ 2 w 3"/>
                <a:gd name="T15" fmla="*/ 1 h 2"/>
                <a:gd name="T16" fmla="*/ 3 w 3"/>
                <a:gd name="T17" fmla="*/ 1 h 2"/>
                <a:gd name="T18" fmla="*/ 3 w 3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2">
              <a:extLst>
                <a:ext uri="{FF2B5EF4-FFF2-40B4-BE49-F238E27FC236}">
                  <a16:creationId xmlns="" xmlns:a16="http://schemas.microsoft.com/office/drawing/2014/main" id="{3CA607F7-3130-41E4-B6A7-627B84CB1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2508" y="3157544"/>
              <a:ext cx="15875" cy="6350"/>
            </a:xfrm>
            <a:custGeom>
              <a:avLst/>
              <a:gdLst>
                <a:gd name="T0" fmla="*/ 4 w 20"/>
                <a:gd name="T1" fmla="*/ 0 h 6"/>
                <a:gd name="T2" fmla="*/ 4 w 20"/>
                <a:gd name="T3" fmla="*/ 0 h 6"/>
                <a:gd name="T4" fmla="*/ 5 w 20"/>
                <a:gd name="T5" fmla="*/ 1 h 6"/>
                <a:gd name="T6" fmla="*/ 5 w 20"/>
                <a:gd name="T7" fmla="*/ 2 h 6"/>
                <a:gd name="T8" fmla="*/ 5 w 20"/>
                <a:gd name="T9" fmla="*/ 3 h 6"/>
                <a:gd name="T10" fmla="*/ 6 w 20"/>
                <a:gd name="T11" fmla="*/ 4 h 6"/>
                <a:gd name="T12" fmla="*/ 6 w 20"/>
                <a:gd name="T13" fmla="*/ 4 h 6"/>
                <a:gd name="T14" fmla="*/ 3 w 20"/>
                <a:gd name="T15" fmla="*/ 4 h 6"/>
                <a:gd name="T16" fmla="*/ 0 w 20"/>
                <a:gd name="T17" fmla="*/ 3 h 6"/>
                <a:gd name="T18" fmla="*/ 0 w 20"/>
                <a:gd name="T19" fmla="*/ 3 h 6"/>
                <a:gd name="T20" fmla="*/ 0 w 20"/>
                <a:gd name="T21" fmla="*/ 4 h 6"/>
                <a:gd name="T22" fmla="*/ 1 w 20"/>
                <a:gd name="T23" fmla="*/ 5 h 6"/>
                <a:gd name="T24" fmla="*/ 5 w 20"/>
                <a:gd name="T25" fmla="*/ 5 h 6"/>
                <a:gd name="T26" fmla="*/ 7 w 20"/>
                <a:gd name="T27" fmla="*/ 5 h 6"/>
                <a:gd name="T28" fmla="*/ 9 w 20"/>
                <a:gd name="T29" fmla="*/ 5 h 6"/>
                <a:gd name="T30" fmla="*/ 9 w 20"/>
                <a:gd name="T31" fmla="*/ 6 h 6"/>
                <a:gd name="T32" fmla="*/ 9 w 20"/>
                <a:gd name="T33" fmla="*/ 6 h 6"/>
                <a:gd name="T34" fmla="*/ 12 w 20"/>
                <a:gd name="T35" fmla="*/ 5 h 6"/>
                <a:gd name="T36" fmla="*/ 14 w 20"/>
                <a:gd name="T37" fmla="*/ 4 h 6"/>
                <a:gd name="T38" fmla="*/ 20 w 20"/>
                <a:gd name="T39" fmla="*/ 4 h 6"/>
                <a:gd name="T40" fmla="*/ 20 w 20"/>
                <a:gd name="T41" fmla="*/ 4 h 6"/>
                <a:gd name="T42" fmla="*/ 19 w 20"/>
                <a:gd name="T43" fmla="*/ 3 h 6"/>
                <a:gd name="T44" fmla="*/ 18 w 20"/>
                <a:gd name="T45" fmla="*/ 2 h 6"/>
                <a:gd name="T46" fmla="*/ 13 w 20"/>
                <a:gd name="T47" fmla="*/ 0 h 6"/>
                <a:gd name="T48" fmla="*/ 8 w 20"/>
                <a:gd name="T49" fmla="*/ 0 h 6"/>
                <a:gd name="T50" fmla="*/ 4 w 20"/>
                <a:gd name="T51" fmla="*/ 0 h 6"/>
                <a:gd name="T52" fmla="*/ 4 w 20"/>
                <a:gd name="T5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6">
                  <a:moveTo>
                    <a:pt x="4" y="0"/>
                  </a:moveTo>
                  <a:lnTo>
                    <a:pt x="4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3">
              <a:extLst>
                <a:ext uri="{FF2B5EF4-FFF2-40B4-BE49-F238E27FC236}">
                  <a16:creationId xmlns="" xmlns:a16="http://schemas.microsoft.com/office/drawing/2014/main" id="{0984BDC5-DF07-4112-8CF3-115FFFB9AB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2983" y="3162306"/>
              <a:ext cx="4763" cy="1588"/>
            </a:xfrm>
            <a:custGeom>
              <a:avLst/>
              <a:gdLst>
                <a:gd name="T0" fmla="*/ 6 w 6"/>
                <a:gd name="T1" fmla="*/ 1 h 2"/>
                <a:gd name="T2" fmla="*/ 6 w 6"/>
                <a:gd name="T3" fmla="*/ 1 h 2"/>
                <a:gd name="T4" fmla="*/ 3 w 6"/>
                <a:gd name="T5" fmla="*/ 0 h 2"/>
                <a:gd name="T6" fmla="*/ 0 w 6"/>
                <a:gd name="T7" fmla="*/ 0 h 2"/>
                <a:gd name="T8" fmla="*/ 0 w 6"/>
                <a:gd name="T9" fmla="*/ 0 h 2"/>
                <a:gd name="T10" fmla="*/ 1 w 6"/>
                <a:gd name="T11" fmla="*/ 1 h 2"/>
                <a:gd name="T12" fmla="*/ 2 w 6"/>
                <a:gd name="T13" fmla="*/ 2 h 2"/>
                <a:gd name="T14" fmla="*/ 4 w 6"/>
                <a:gd name="T15" fmla="*/ 2 h 2"/>
                <a:gd name="T16" fmla="*/ 6 w 6"/>
                <a:gd name="T17" fmla="*/ 1 h 2"/>
                <a:gd name="T18" fmla="*/ 6 w 6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lnTo>
                    <a:pt x="6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4">
              <a:extLst>
                <a:ext uri="{FF2B5EF4-FFF2-40B4-BE49-F238E27FC236}">
                  <a16:creationId xmlns="" xmlns:a16="http://schemas.microsoft.com/office/drawing/2014/main" id="{3993A007-01C5-4FA6-8B4C-DBD1FFB7E6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5208" y="3009906"/>
              <a:ext cx="11113" cy="6350"/>
            </a:xfrm>
            <a:custGeom>
              <a:avLst/>
              <a:gdLst>
                <a:gd name="T0" fmla="*/ 6 w 15"/>
                <a:gd name="T1" fmla="*/ 1 h 8"/>
                <a:gd name="T2" fmla="*/ 6 w 15"/>
                <a:gd name="T3" fmla="*/ 1 h 8"/>
                <a:gd name="T4" fmla="*/ 6 w 15"/>
                <a:gd name="T5" fmla="*/ 2 h 8"/>
                <a:gd name="T6" fmla="*/ 5 w 15"/>
                <a:gd name="T7" fmla="*/ 3 h 8"/>
                <a:gd name="T8" fmla="*/ 0 w 15"/>
                <a:gd name="T9" fmla="*/ 3 h 8"/>
                <a:gd name="T10" fmla="*/ 0 w 15"/>
                <a:gd name="T11" fmla="*/ 3 h 8"/>
                <a:gd name="T12" fmla="*/ 1 w 15"/>
                <a:gd name="T13" fmla="*/ 5 h 8"/>
                <a:gd name="T14" fmla="*/ 3 w 15"/>
                <a:gd name="T15" fmla="*/ 6 h 8"/>
                <a:gd name="T16" fmla="*/ 6 w 15"/>
                <a:gd name="T17" fmla="*/ 8 h 8"/>
                <a:gd name="T18" fmla="*/ 6 w 15"/>
                <a:gd name="T19" fmla="*/ 8 h 8"/>
                <a:gd name="T20" fmla="*/ 12 w 15"/>
                <a:gd name="T21" fmla="*/ 6 h 8"/>
                <a:gd name="T22" fmla="*/ 14 w 15"/>
                <a:gd name="T23" fmla="*/ 3 h 8"/>
                <a:gd name="T24" fmla="*/ 15 w 15"/>
                <a:gd name="T25" fmla="*/ 1 h 8"/>
                <a:gd name="T26" fmla="*/ 15 w 15"/>
                <a:gd name="T27" fmla="*/ 1 h 8"/>
                <a:gd name="T28" fmla="*/ 15 w 15"/>
                <a:gd name="T29" fmla="*/ 0 h 8"/>
                <a:gd name="T30" fmla="*/ 15 w 15"/>
                <a:gd name="T31" fmla="*/ 0 h 8"/>
                <a:gd name="T32" fmla="*/ 15 w 15"/>
                <a:gd name="T33" fmla="*/ 0 h 8"/>
                <a:gd name="T34" fmla="*/ 11 w 15"/>
                <a:gd name="T35" fmla="*/ 0 h 8"/>
                <a:gd name="T36" fmla="*/ 8 w 15"/>
                <a:gd name="T37" fmla="*/ 0 h 8"/>
                <a:gd name="T38" fmla="*/ 6 w 15"/>
                <a:gd name="T39" fmla="*/ 1 h 8"/>
                <a:gd name="T40" fmla="*/ 6 w 15"/>
                <a:gd name="T4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8">
                  <a:moveTo>
                    <a:pt x="6" y="1"/>
                  </a:moveTo>
                  <a:lnTo>
                    <a:pt x="6" y="1"/>
                  </a:lnTo>
                  <a:lnTo>
                    <a:pt x="6" y="2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12" y="6"/>
                  </a:lnTo>
                  <a:lnTo>
                    <a:pt x="14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5">
              <a:extLst>
                <a:ext uri="{FF2B5EF4-FFF2-40B4-BE49-F238E27FC236}">
                  <a16:creationId xmlns="" xmlns:a16="http://schemas.microsoft.com/office/drawing/2014/main" id="{F0887919-7122-46E4-9710-E668EC7277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4896" y="3009906"/>
              <a:ext cx="6350" cy="3175"/>
            </a:xfrm>
            <a:custGeom>
              <a:avLst/>
              <a:gdLst>
                <a:gd name="T0" fmla="*/ 0 w 8"/>
                <a:gd name="T1" fmla="*/ 1 h 3"/>
                <a:gd name="T2" fmla="*/ 0 w 8"/>
                <a:gd name="T3" fmla="*/ 1 h 3"/>
                <a:gd name="T4" fmla="*/ 0 w 8"/>
                <a:gd name="T5" fmla="*/ 2 h 3"/>
                <a:gd name="T6" fmla="*/ 1 w 8"/>
                <a:gd name="T7" fmla="*/ 2 h 3"/>
                <a:gd name="T8" fmla="*/ 3 w 8"/>
                <a:gd name="T9" fmla="*/ 3 h 3"/>
                <a:gd name="T10" fmla="*/ 7 w 8"/>
                <a:gd name="T11" fmla="*/ 2 h 3"/>
                <a:gd name="T12" fmla="*/ 8 w 8"/>
                <a:gd name="T13" fmla="*/ 2 h 3"/>
                <a:gd name="T14" fmla="*/ 8 w 8"/>
                <a:gd name="T15" fmla="*/ 2 h 3"/>
                <a:gd name="T16" fmla="*/ 5 w 8"/>
                <a:gd name="T17" fmla="*/ 0 h 3"/>
                <a:gd name="T18" fmla="*/ 2 w 8"/>
                <a:gd name="T19" fmla="*/ 0 h 3"/>
                <a:gd name="T20" fmla="*/ 0 w 8"/>
                <a:gd name="T21" fmla="*/ 1 h 3"/>
                <a:gd name="T22" fmla="*/ 0 w 8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3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6">
              <a:extLst>
                <a:ext uri="{FF2B5EF4-FFF2-40B4-BE49-F238E27FC236}">
                  <a16:creationId xmlns="" xmlns:a16="http://schemas.microsoft.com/office/drawing/2014/main" id="{4E148368-95C9-448B-AFFC-5449589935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4584" y="3017843"/>
              <a:ext cx="4763" cy="3175"/>
            </a:xfrm>
            <a:custGeom>
              <a:avLst/>
              <a:gdLst>
                <a:gd name="T0" fmla="*/ 5 w 5"/>
                <a:gd name="T1" fmla="*/ 3 h 4"/>
                <a:gd name="T2" fmla="*/ 5 w 5"/>
                <a:gd name="T3" fmla="*/ 3 h 4"/>
                <a:gd name="T4" fmla="*/ 5 w 5"/>
                <a:gd name="T5" fmla="*/ 1 h 4"/>
                <a:gd name="T6" fmla="*/ 4 w 5"/>
                <a:gd name="T7" fmla="*/ 0 h 4"/>
                <a:gd name="T8" fmla="*/ 1 w 5"/>
                <a:gd name="T9" fmla="*/ 0 h 4"/>
                <a:gd name="T10" fmla="*/ 1 w 5"/>
                <a:gd name="T11" fmla="*/ 0 h 4"/>
                <a:gd name="T12" fmla="*/ 0 w 5"/>
                <a:gd name="T13" fmla="*/ 3 h 4"/>
                <a:gd name="T14" fmla="*/ 0 w 5"/>
                <a:gd name="T15" fmla="*/ 3 h 4"/>
                <a:gd name="T16" fmla="*/ 1 w 5"/>
                <a:gd name="T17" fmla="*/ 4 h 4"/>
                <a:gd name="T18" fmla="*/ 3 w 5"/>
                <a:gd name="T19" fmla="*/ 4 h 4"/>
                <a:gd name="T20" fmla="*/ 5 w 5"/>
                <a:gd name="T21" fmla="*/ 3 h 4"/>
                <a:gd name="T22" fmla="*/ 5 w 5"/>
                <a:gd name="T2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lnTo>
                    <a:pt x="5" y="3"/>
                  </a:lnTo>
                  <a:lnTo>
                    <a:pt x="5" y="1"/>
                  </a:ln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7">
              <a:extLst>
                <a:ext uri="{FF2B5EF4-FFF2-40B4-BE49-F238E27FC236}">
                  <a16:creationId xmlns="" xmlns:a16="http://schemas.microsoft.com/office/drawing/2014/main" id="{A3FEE04B-39E3-4D0B-A9D3-D995057F9D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8559" y="3027368"/>
              <a:ext cx="20638" cy="7938"/>
            </a:xfrm>
            <a:custGeom>
              <a:avLst/>
              <a:gdLst>
                <a:gd name="T0" fmla="*/ 0 w 25"/>
                <a:gd name="T1" fmla="*/ 6 h 10"/>
                <a:gd name="T2" fmla="*/ 0 w 25"/>
                <a:gd name="T3" fmla="*/ 6 h 10"/>
                <a:gd name="T4" fmla="*/ 2 w 25"/>
                <a:gd name="T5" fmla="*/ 7 h 10"/>
                <a:gd name="T6" fmla="*/ 3 w 25"/>
                <a:gd name="T7" fmla="*/ 8 h 10"/>
                <a:gd name="T8" fmla="*/ 3 w 25"/>
                <a:gd name="T9" fmla="*/ 8 h 10"/>
                <a:gd name="T10" fmla="*/ 2 w 25"/>
                <a:gd name="T11" fmla="*/ 8 h 10"/>
                <a:gd name="T12" fmla="*/ 1 w 25"/>
                <a:gd name="T13" fmla="*/ 8 h 10"/>
                <a:gd name="T14" fmla="*/ 1 w 25"/>
                <a:gd name="T15" fmla="*/ 9 h 10"/>
                <a:gd name="T16" fmla="*/ 1 w 25"/>
                <a:gd name="T17" fmla="*/ 9 h 10"/>
                <a:gd name="T18" fmla="*/ 6 w 25"/>
                <a:gd name="T19" fmla="*/ 10 h 10"/>
                <a:gd name="T20" fmla="*/ 12 w 25"/>
                <a:gd name="T21" fmla="*/ 9 h 10"/>
                <a:gd name="T22" fmla="*/ 21 w 25"/>
                <a:gd name="T23" fmla="*/ 7 h 10"/>
                <a:gd name="T24" fmla="*/ 21 w 25"/>
                <a:gd name="T25" fmla="*/ 7 h 10"/>
                <a:gd name="T26" fmla="*/ 21 w 25"/>
                <a:gd name="T27" fmla="*/ 6 h 10"/>
                <a:gd name="T28" fmla="*/ 23 w 25"/>
                <a:gd name="T29" fmla="*/ 6 h 10"/>
                <a:gd name="T30" fmla="*/ 24 w 25"/>
                <a:gd name="T31" fmla="*/ 4 h 10"/>
                <a:gd name="T32" fmla="*/ 25 w 25"/>
                <a:gd name="T33" fmla="*/ 3 h 10"/>
                <a:gd name="T34" fmla="*/ 25 w 25"/>
                <a:gd name="T35" fmla="*/ 3 h 10"/>
                <a:gd name="T36" fmla="*/ 21 w 25"/>
                <a:gd name="T37" fmla="*/ 3 h 10"/>
                <a:gd name="T38" fmla="*/ 21 w 25"/>
                <a:gd name="T39" fmla="*/ 0 h 10"/>
                <a:gd name="T40" fmla="*/ 21 w 25"/>
                <a:gd name="T41" fmla="*/ 0 h 10"/>
                <a:gd name="T42" fmla="*/ 14 w 25"/>
                <a:gd name="T43" fmla="*/ 1 h 10"/>
                <a:gd name="T44" fmla="*/ 11 w 25"/>
                <a:gd name="T45" fmla="*/ 2 h 10"/>
                <a:gd name="T46" fmla="*/ 8 w 25"/>
                <a:gd name="T47" fmla="*/ 1 h 10"/>
                <a:gd name="T48" fmla="*/ 8 w 25"/>
                <a:gd name="T49" fmla="*/ 1 h 10"/>
                <a:gd name="T50" fmla="*/ 8 w 25"/>
                <a:gd name="T51" fmla="*/ 2 h 10"/>
                <a:gd name="T52" fmla="*/ 8 w 25"/>
                <a:gd name="T53" fmla="*/ 3 h 10"/>
                <a:gd name="T54" fmla="*/ 5 w 25"/>
                <a:gd name="T55" fmla="*/ 4 h 10"/>
                <a:gd name="T56" fmla="*/ 5 w 25"/>
                <a:gd name="T57" fmla="*/ 4 h 10"/>
                <a:gd name="T58" fmla="*/ 5 w 25"/>
                <a:gd name="T59" fmla="*/ 2 h 10"/>
                <a:gd name="T60" fmla="*/ 5 w 25"/>
                <a:gd name="T61" fmla="*/ 1 h 10"/>
                <a:gd name="T62" fmla="*/ 2 w 25"/>
                <a:gd name="T63" fmla="*/ 0 h 10"/>
                <a:gd name="T64" fmla="*/ 2 w 25"/>
                <a:gd name="T65" fmla="*/ 0 h 10"/>
                <a:gd name="T66" fmla="*/ 3 w 25"/>
                <a:gd name="T67" fmla="*/ 1 h 10"/>
                <a:gd name="T68" fmla="*/ 3 w 25"/>
                <a:gd name="T69" fmla="*/ 2 h 10"/>
                <a:gd name="T70" fmla="*/ 3 w 25"/>
                <a:gd name="T71" fmla="*/ 2 h 10"/>
                <a:gd name="T72" fmla="*/ 2 w 25"/>
                <a:gd name="T73" fmla="*/ 2 h 10"/>
                <a:gd name="T74" fmla="*/ 1 w 25"/>
                <a:gd name="T75" fmla="*/ 1 h 10"/>
                <a:gd name="T76" fmla="*/ 1 w 25"/>
                <a:gd name="T77" fmla="*/ 1 h 10"/>
                <a:gd name="T78" fmla="*/ 0 w 25"/>
                <a:gd name="T79" fmla="*/ 2 h 10"/>
                <a:gd name="T80" fmla="*/ 0 w 25"/>
                <a:gd name="T81" fmla="*/ 2 h 10"/>
                <a:gd name="T82" fmla="*/ 1 w 25"/>
                <a:gd name="T83" fmla="*/ 3 h 10"/>
                <a:gd name="T84" fmla="*/ 1 w 25"/>
                <a:gd name="T85" fmla="*/ 3 h 10"/>
                <a:gd name="T86" fmla="*/ 3 w 25"/>
                <a:gd name="T87" fmla="*/ 3 h 10"/>
                <a:gd name="T88" fmla="*/ 3 w 25"/>
                <a:gd name="T89" fmla="*/ 3 h 10"/>
                <a:gd name="T90" fmla="*/ 3 w 25"/>
                <a:gd name="T91" fmla="*/ 3 h 10"/>
                <a:gd name="T92" fmla="*/ 3 w 25"/>
                <a:gd name="T93" fmla="*/ 4 h 10"/>
                <a:gd name="T94" fmla="*/ 2 w 25"/>
                <a:gd name="T95" fmla="*/ 6 h 10"/>
                <a:gd name="T96" fmla="*/ 0 w 25"/>
                <a:gd name="T97" fmla="*/ 6 h 10"/>
                <a:gd name="T98" fmla="*/ 0 w 25"/>
                <a:gd name="T9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" h="10">
                  <a:moveTo>
                    <a:pt x="0" y="6"/>
                  </a:move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6" y="10"/>
                  </a:lnTo>
                  <a:lnTo>
                    <a:pt x="12" y="9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4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1" y="3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8">
              <a:extLst>
                <a:ext uri="{FF2B5EF4-FFF2-40B4-BE49-F238E27FC236}">
                  <a16:creationId xmlns="" xmlns:a16="http://schemas.microsoft.com/office/drawing/2014/main" id="{41041630-B878-4474-9E2B-85BFA5533A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3146" y="3028956"/>
              <a:ext cx="14288" cy="6350"/>
            </a:xfrm>
            <a:custGeom>
              <a:avLst/>
              <a:gdLst>
                <a:gd name="T0" fmla="*/ 15 w 17"/>
                <a:gd name="T1" fmla="*/ 4 h 8"/>
                <a:gd name="T2" fmla="*/ 15 w 17"/>
                <a:gd name="T3" fmla="*/ 4 h 8"/>
                <a:gd name="T4" fmla="*/ 14 w 17"/>
                <a:gd name="T5" fmla="*/ 2 h 8"/>
                <a:gd name="T6" fmla="*/ 11 w 17"/>
                <a:gd name="T7" fmla="*/ 2 h 8"/>
                <a:gd name="T8" fmla="*/ 9 w 17"/>
                <a:gd name="T9" fmla="*/ 2 h 8"/>
                <a:gd name="T10" fmla="*/ 9 w 17"/>
                <a:gd name="T11" fmla="*/ 0 h 8"/>
                <a:gd name="T12" fmla="*/ 9 w 17"/>
                <a:gd name="T13" fmla="*/ 0 h 8"/>
                <a:gd name="T14" fmla="*/ 7 w 17"/>
                <a:gd name="T15" fmla="*/ 1 h 8"/>
                <a:gd name="T16" fmla="*/ 4 w 17"/>
                <a:gd name="T17" fmla="*/ 4 h 8"/>
                <a:gd name="T18" fmla="*/ 0 w 17"/>
                <a:gd name="T19" fmla="*/ 7 h 8"/>
                <a:gd name="T20" fmla="*/ 0 w 17"/>
                <a:gd name="T21" fmla="*/ 7 h 8"/>
                <a:gd name="T22" fmla="*/ 2 w 17"/>
                <a:gd name="T23" fmla="*/ 8 h 8"/>
                <a:gd name="T24" fmla="*/ 3 w 17"/>
                <a:gd name="T25" fmla="*/ 8 h 8"/>
                <a:gd name="T26" fmla="*/ 3 w 17"/>
                <a:gd name="T27" fmla="*/ 8 h 8"/>
                <a:gd name="T28" fmla="*/ 7 w 17"/>
                <a:gd name="T29" fmla="*/ 7 h 8"/>
                <a:gd name="T30" fmla="*/ 10 w 17"/>
                <a:gd name="T31" fmla="*/ 7 h 8"/>
                <a:gd name="T32" fmla="*/ 17 w 17"/>
                <a:gd name="T33" fmla="*/ 7 h 8"/>
                <a:gd name="T34" fmla="*/ 17 w 17"/>
                <a:gd name="T35" fmla="*/ 7 h 8"/>
                <a:gd name="T36" fmla="*/ 16 w 17"/>
                <a:gd name="T37" fmla="*/ 7 h 8"/>
                <a:gd name="T38" fmla="*/ 15 w 17"/>
                <a:gd name="T39" fmla="*/ 6 h 8"/>
                <a:gd name="T40" fmla="*/ 14 w 17"/>
                <a:gd name="T41" fmla="*/ 6 h 8"/>
                <a:gd name="T42" fmla="*/ 15 w 17"/>
                <a:gd name="T43" fmla="*/ 4 h 8"/>
                <a:gd name="T44" fmla="*/ 15 w 17"/>
                <a:gd name="T4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lnTo>
                    <a:pt x="15" y="4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5" y="4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9">
              <a:extLst>
                <a:ext uri="{FF2B5EF4-FFF2-40B4-BE49-F238E27FC236}">
                  <a16:creationId xmlns="" xmlns:a16="http://schemas.microsoft.com/office/drawing/2014/main" id="{E24E651D-EB94-48A9-A10B-DF77171D6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8" y="3036893"/>
              <a:ext cx="4763" cy="1588"/>
            </a:xfrm>
            <a:custGeom>
              <a:avLst/>
              <a:gdLst>
                <a:gd name="T0" fmla="*/ 0 w 7"/>
                <a:gd name="T1" fmla="*/ 3 h 3"/>
                <a:gd name="T2" fmla="*/ 0 w 7"/>
                <a:gd name="T3" fmla="*/ 3 h 3"/>
                <a:gd name="T4" fmla="*/ 5 w 7"/>
                <a:gd name="T5" fmla="*/ 3 h 3"/>
                <a:gd name="T6" fmla="*/ 6 w 7"/>
                <a:gd name="T7" fmla="*/ 3 h 3"/>
                <a:gd name="T8" fmla="*/ 7 w 7"/>
                <a:gd name="T9" fmla="*/ 0 h 3"/>
                <a:gd name="T10" fmla="*/ 7 w 7"/>
                <a:gd name="T11" fmla="*/ 0 h 3"/>
                <a:gd name="T12" fmla="*/ 5 w 7"/>
                <a:gd name="T13" fmla="*/ 0 h 3"/>
                <a:gd name="T14" fmla="*/ 4 w 7"/>
                <a:gd name="T15" fmla="*/ 0 h 3"/>
                <a:gd name="T16" fmla="*/ 0 w 7"/>
                <a:gd name="T17" fmla="*/ 3 h 3"/>
                <a:gd name="T18" fmla="*/ 0 w 7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0">
              <a:extLst>
                <a:ext uri="{FF2B5EF4-FFF2-40B4-BE49-F238E27FC236}">
                  <a16:creationId xmlns="" xmlns:a16="http://schemas.microsoft.com/office/drawing/2014/main" id="{8C59EC8E-D1C5-4414-85B2-D638AA684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9196" y="3055943"/>
              <a:ext cx="11113" cy="11113"/>
            </a:xfrm>
            <a:custGeom>
              <a:avLst/>
              <a:gdLst>
                <a:gd name="T0" fmla="*/ 12 w 14"/>
                <a:gd name="T1" fmla="*/ 4 h 12"/>
                <a:gd name="T2" fmla="*/ 12 w 14"/>
                <a:gd name="T3" fmla="*/ 4 h 12"/>
                <a:gd name="T4" fmla="*/ 14 w 14"/>
                <a:gd name="T5" fmla="*/ 3 h 12"/>
                <a:gd name="T6" fmla="*/ 14 w 14"/>
                <a:gd name="T7" fmla="*/ 3 h 12"/>
                <a:gd name="T8" fmla="*/ 14 w 14"/>
                <a:gd name="T9" fmla="*/ 2 h 12"/>
                <a:gd name="T10" fmla="*/ 13 w 14"/>
                <a:gd name="T11" fmla="*/ 1 h 12"/>
                <a:gd name="T12" fmla="*/ 9 w 14"/>
                <a:gd name="T13" fmla="*/ 0 h 12"/>
                <a:gd name="T14" fmla="*/ 9 w 14"/>
                <a:gd name="T15" fmla="*/ 0 h 12"/>
                <a:gd name="T16" fmla="*/ 7 w 14"/>
                <a:gd name="T17" fmla="*/ 2 h 12"/>
                <a:gd name="T18" fmla="*/ 6 w 14"/>
                <a:gd name="T19" fmla="*/ 3 h 12"/>
                <a:gd name="T20" fmla="*/ 6 w 14"/>
                <a:gd name="T21" fmla="*/ 3 h 12"/>
                <a:gd name="T22" fmla="*/ 1 w 14"/>
                <a:gd name="T23" fmla="*/ 3 h 12"/>
                <a:gd name="T24" fmla="*/ 1 w 14"/>
                <a:gd name="T25" fmla="*/ 3 h 12"/>
                <a:gd name="T26" fmla="*/ 1 w 14"/>
                <a:gd name="T27" fmla="*/ 4 h 12"/>
                <a:gd name="T28" fmla="*/ 1 w 14"/>
                <a:gd name="T29" fmla="*/ 5 h 12"/>
                <a:gd name="T30" fmla="*/ 1 w 14"/>
                <a:gd name="T31" fmla="*/ 7 h 12"/>
                <a:gd name="T32" fmla="*/ 1 w 14"/>
                <a:gd name="T33" fmla="*/ 7 h 12"/>
                <a:gd name="T34" fmla="*/ 1 w 14"/>
                <a:gd name="T35" fmla="*/ 7 h 12"/>
                <a:gd name="T36" fmla="*/ 1 w 14"/>
                <a:gd name="T37" fmla="*/ 7 h 12"/>
                <a:gd name="T38" fmla="*/ 2 w 14"/>
                <a:gd name="T39" fmla="*/ 7 h 12"/>
                <a:gd name="T40" fmla="*/ 3 w 14"/>
                <a:gd name="T41" fmla="*/ 8 h 12"/>
                <a:gd name="T42" fmla="*/ 3 w 14"/>
                <a:gd name="T43" fmla="*/ 8 h 12"/>
                <a:gd name="T44" fmla="*/ 0 w 14"/>
                <a:gd name="T45" fmla="*/ 12 h 12"/>
                <a:gd name="T46" fmla="*/ 0 w 14"/>
                <a:gd name="T47" fmla="*/ 12 h 12"/>
                <a:gd name="T48" fmla="*/ 3 w 14"/>
                <a:gd name="T49" fmla="*/ 12 h 12"/>
                <a:gd name="T50" fmla="*/ 8 w 14"/>
                <a:gd name="T51" fmla="*/ 11 h 12"/>
                <a:gd name="T52" fmla="*/ 10 w 14"/>
                <a:gd name="T53" fmla="*/ 11 h 12"/>
                <a:gd name="T54" fmla="*/ 12 w 14"/>
                <a:gd name="T55" fmla="*/ 9 h 12"/>
                <a:gd name="T56" fmla="*/ 12 w 14"/>
                <a:gd name="T57" fmla="*/ 8 h 12"/>
                <a:gd name="T58" fmla="*/ 12 w 14"/>
                <a:gd name="T59" fmla="*/ 4 h 12"/>
                <a:gd name="T60" fmla="*/ 12 w 14"/>
                <a:gd name="T6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12">
                  <a:moveTo>
                    <a:pt x="12" y="4"/>
                  </a:moveTo>
                  <a:lnTo>
                    <a:pt x="12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1">
              <a:extLst>
                <a:ext uri="{FF2B5EF4-FFF2-40B4-BE49-F238E27FC236}">
                  <a16:creationId xmlns="" xmlns:a16="http://schemas.microsoft.com/office/drawing/2014/main" id="{6E59E011-EAA2-4EE8-9BC2-8B79B25E8D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8696" y="3149606"/>
              <a:ext cx="25400" cy="7938"/>
            </a:xfrm>
            <a:custGeom>
              <a:avLst/>
              <a:gdLst>
                <a:gd name="T0" fmla="*/ 0 w 32"/>
                <a:gd name="T1" fmla="*/ 5 h 12"/>
                <a:gd name="T2" fmla="*/ 0 w 32"/>
                <a:gd name="T3" fmla="*/ 5 h 12"/>
                <a:gd name="T4" fmla="*/ 2 w 32"/>
                <a:gd name="T5" fmla="*/ 3 h 12"/>
                <a:gd name="T6" fmla="*/ 5 w 32"/>
                <a:gd name="T7" fmla="*/ 2 h 12"/>
                <a:gd name="T8" fmla="*/ 7 w 32"/>
                <a:gd name="T9" fmla="*/ 1 h 12"/>
                <a:gd name="T10" fmla="*/ 9 w 32"/>
                <a:gd name="T11" fmla="*/ 1 h 12"/>
                <a:gd name="T12" fmla="*/ 9 w 32"/>
                <a:gd name="T13" fmla="*/ 1 h 12"/>
                <a:gd name="T14" fmla="*/ 11 w 32"/>
                <a:gd name="T15" fmla="*/ 2 h 12"/>
                <a:gd name="T16" fmla="*/ 13 w 32"/>
                <a:gd name="T17" fmla="*/ 3 h 12"/>
                <a:gd name="T18" fmla="*/ 19 w 32"/>
                <a:gd name="T19" fmla="*/ 5 h 12"/>
                <a:gd name="T20" fmla="*/ 19 w 32"/>
                <a:gd name="T21" fmla="*/ 5 h 12"/>
                <a:gd name="T22" fmla="*/ 20 w 32"/>
                <a:gd name="T23" fmla="*/ 7 h 12"/>
                <a:gd name="T24" fmla="*/ 20 w 32"/>
                <a:gd name="T25" fmla="*/ 8 h 12"/>
                <a:gd name="T26" fmla="*/ 23 w 32"/>
                <a:gd name="T27" fmla="*/ 9 h 12"/>
                <a:gd name="T28" fmla="*/ 23 w 32"/>
                <a:gd name="T29" fmla="*/ 9 h 12"/>
                <a:gd name="T30" fmla="*/ 22 w 32"/>
                <a:gd name="T31" fmla="*/ 10 h 12"/>
                <a:gd name="T32" fmla="*/ 21 w 32"/>
                <a:gd name="T33" fmla="*/ 12 h 12"/>
                <a:gd name="T34" fmla="*/ 21 w 32"/>
                <a:gd name="T35" fmla="*/ 12 h 12"/>
                <a:gd name="T36" fmla="*/ 28 w 32"/>
                <a:gd name="T37" fmla="*/ 12 h 12"/>
                <a:gd name="T38" fmla="*/ 31 w 32"/>
                <a:gd name="T39" fmla="*/ 10 h 12"/>
                <a:gd name="T40" fmla="*/ 32 w 32"/>
                <a:gd name="T41" fmla="*/ 9 h 12"/>
                <a:gd name="T42" fmla="*/ 32 w 32"/>
                <a:gd name="T43" fmla="*/ 9 h 12"/>
                <a:gd name="T44" fmla="*/ 25 w 32"/>
                <a:gd name="T45" fmla="*/ 5 h 12"/>
                <a:gd name="T46" fmla="*/ 16 w 32"/>
                <a:gd name="T47" fmla="*/ 1 h 12"/>
                <a:gd name="T48" fmla="*/ 12 w 32"/>
                <a:gd name="T49" fmla="*/ 0 h 12"/>
                <a:gd name="T50" fmla="*/ 7 w 32"/>
                <a:gd name="T51" fmla="*/ 0 h 12"/>
                <a:gd name="T52" fmla="*/ 4 w 32"/>
                <a:gd name="T53" fmla="*/ 1 h 12"/>
                <a:gd name="T54" fmla="*/ 0 w 32"/>
                <a:gd name="T55" fmla="*/ 5 h 12"/>
                <a:gd name="T56" fmla="*/ 0 w 32"/>
                <a:gd name="T5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" h="12">
                  <a:moveTo>
                    <a:pt x="0" y="5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8" y="12"/>
                  </a:lnTo>
                  <a:lnTo>
                    <a:pt x="31" y="10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25" y="5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2">
              <a:extLst>
                <a:ext uri="{FF2B5EF4-FFF2-40B4-BE49-F238E27FC236}">
                  <a16:creationId xmlns="" xmlns:a16="http://schemas.microsoft.com/office/drawing/2014/main" id="{A9BA3A33-B393-4E17-A538-9571E8B7F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1558" y="3162306"/>
              <a:ext cx="3175" cy="1588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0 w 5"/>
                <a:gd name="T5" fmla="*/ 2 h 2"/>
                <a:gd name="T6" fmla="*/ 3 w 5"/>
                <a:gd name="T7" fmla="*/ 2 h 2"/>
                <a:gd name="T8" fmla="*/ 4 w 5"/>
                <a:gd name="T9" fmla="*/ 1 h 2"/>
                <a:gd name="T10" fmla="*/ 5 w 5"/>
                <a:gd name="T11" fmla="*/ 0 h 2"/>
                <a:gd name="T12" fmla="*/ 5 w 5"/>
                <a:gd name="T13" fmla="*/ 0 h 2"/>
                <a:gd name="T14" fmla="*/ 1 w 5"/>
                <a:gd name="T15" fmla="*/ 0 h 2"/>
                <a:gd name="T16" fmla="*/ 0 w 5"/>
                <a:gd name="T17" fmla="*/ 0 h 2"/>
                <a:gd name="T18" fmla="*/ 0 w 5"/>
                <a:gd name="T19" fmla="*/ 1 h 2"/>
                <a:gd name="T20" fmla="*/ 0 w 5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3">
              <a:extLst>
                <a:ext uri="{FF2B5EF4-FFF2-40B4-BE49-F238E27FC236}">
                  <a16:creationId xmlns="" xmlns:a16="http://schemas.microsoft.com/office/drawing/2014/main" id="{7DA08561-59AF-45DB-AF22-3242C72660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4883" y="3214694"/>
              <a:ext cx="3175" cy="3175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2 w 4"/>
                <a:gd name="T5" fmla="*/ 2 h 5"/>
                <a:gd name="T6" fmla="*/ 2 w 4"/>
                <a:gd name="T7" fmla="*/ 5 h 5"/>
                <a:gd name="T8" fmla="*/ 2 w 4"/>
                <a:gd name="T9" fmla="*/ 5 h 5"/>
                <a:gd name="T10" fmla="*/ 3 w 4"/>
                <a:gd name="T11" fmla="*/ 5 h 5"/>
                <a:gd name="T12" fmla="*/ 3 w 4"/>
                <a:gd name="T13" fmla="*/ 3 h 5"/>
                <a:gd name="T14" fmla="*/ 4 w 4"/>
                <a:gd name="T15" fmla="*/ 2 h 5"/>
                <a:gd name="T16" fmla="*/ 4 w 4"/>
                <a:gd name="T17" fmla="*/ 1 h 5"/>
                <a:gd name="T18" fmla="*/ 4 w 4"/>
                <a:gd name="T19" fmla="*/ 1 h 5"/>
                <a:gd name="T20" fmla="*/ 3 w 4"/>
                <a:gd name="T21" fmla="*/ 1 h 5"/>
                <a:gd name="T22" fmla="*/ 3 w 4"/>
                <a:gd name="T23" fmla="*/ 0 h 5"/>
                <a:gd name="T24" fmla="*/ 2 w 4"/>
                <a:gd name="T25" fmla="*/ 0 h 5"/>
                <a:gd name="T26" fmla="*/ 0 w 4"/>
                <a:gd name="T27" fmla="*/ 0 h 5"/>
                <a:gd name="T28" fmla="*/ 0 w 4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4">
              <a:extLst>
                <a:ext uri="{FF2B5EF4-FFF2-40B4-BE49-F238E27FC236}">
                  <a16:creationId xmlns="" xmlns:a16="http://schemas.microsoft.com/office/drawing/2014/main" id="{57506576-442E-44E3-B02C-3723FE07992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64233" y="2951168"/>
              <a:ext cx="439738" cy="554039"/>
            </a:xfrm>
            <a:custGeom>
              <a:avLst/>
              <a:gdLst>
                <a:gd name="T0" fmla="*/ 82 w 553"/>
                <a:gd name="T1" fmla="*/ 71 h 698"/>
                <a:gd name="T2" fmla="*/ 126 w 553"/>
                <a:gd name="T3" fmla="*/ 648 h 698"/>
                <a:gd name="T4" fmla="*/ 337 w 553"/>
                <a:gd name="T5" fmla="*/ 562 h 698"/>
                <a:gd name="T6" fmla="*/ 451 w 553"/>
                <a:gd name="T7" fmla="*/ 654 h 698"/>
                <a:gd name="T8" fmla="*/ 425 w 553"/>
                <a:gd name="T9" fmla="*/ 625 h 698"/>
                <a:gd name="T10" fmla="*/ 34 w 553"/>
                <a:gd name="T11" fmla="*/ 383 h 698"/>
                <a:gd name="T12" fmla="*/ 30 w 553"/>
                <a:gd name="T13" fmla="*/ 273 h 698"/>
                <a:gd name="T14" fmla="*/ 194 w 553"/>
                <a:gd name="T15" fmla="*/ 301 h 698"/>
                <a:gd name="T16" fmla="*/ 230 w 553"/>
                <a:gd name="T17" fmla="*/ 457 h 698"/>
                <a:gd name="T18" fmla="*/ 239 w 553"/>
                <a:gd name="T19" fmla="*/ 495 h 698"/>
                <a:gd name="T20" fmla="*/ 243 w 553"/>
                <a:gd name="T21" fmla="*/ 514 h 698"/>
                <a:gd name="T22" fmla="*/ 96 w 553"/>
                <a:gd name="T23" fmla="*/ 128 h 698"/>
                <a:gd name="T24" fmla="*/ 101 w 553"/>
                <a:gd name="T25" fmla="*/ 145 h 698"/>
                <a:gd name="T26" fmla="*/ 98 w 553"/>
                <a:gd name="T27" fmla="*/ 239 h 698"/>
                <a:gd name="T28" fmla="*/ 114 w 553"/>
                <a:gd name="T29" fmla="*/ 250 h 698"/>
                <a:gd name="T30" fmla="*/ 218 w 553"/>
                <a:gd name="T31" fmla="*/ 301 h 698"/>
                <a:gd name="T32" fmla="*/ 99 w 553"/>
                <a:gd name="T33" fmla="*/ 131 h 698"/>
                <a:gd name="T34" fmla="*/ 99 w 553"/>
                <a:gd name="T35" fmla="*/ 133 h 698"/>
                <a:gd name="T36" fmla="*/ 98 w 553"/>
                <a:gd name="T37" fmla="*/ 129 h 698"/>
                <a:gd name="T38" fmla="*/ 104 w 553"/>
                <a:gd name="T39" fmla="*/ 160 h 698"/>
                <a:gd name="T40" fmla="*/ 262 w 553"/>
                <a:gd name="T41" fmla="*/ 510 h 698"/>
                <a:gd name="T42" fmla="*/ 279 w 553"/>
                <a:gd name="T43" fmla="*/ 467 h 698"/>
                <a:gd name="T44" fmla="*/ 321 w 553"/>
                <a:gd name="T45" fmla="*/ 407 h 698"/>
                <a:gd name="T46" fmla="*/ 301 w 553"/>
                <a:gd name="T47" fmla="*/ 339 h 698"/>
                <a:gd name="T48" fmla="*/ 262 w 553"/>
                <a:gd name="T49" fmla="*/ 310 h 698"/>
                <a:gd name="T50" fmla="*/ 219 w 553"/>
                <a:gd name="T51" fmla="*/ 290 h 698"/>
                <a:gd name="T52" fmla="*/ 171 w 553"/>
                <a:gd name="T53" fmla="*/ 255 h 698"/>
                <a:gd name="T54" fmla="*/ 194 w 553"/>
                <a:gd name="T55" fmla="*/ 242 h 698"/>
                <a:gd name="T56" fmla="*/ 243 w 553"/>
                <a:gd name="T57" fmla="*/ 182 h 698"/>
                <a:gd name="T58" fmla="*/ 251 w 553"/>
                <a:gd name="T59" fmla="*/ 158 h 698"/>
                <a:gd name="T60" fmla="*/ 288 w 553"/>
                <a:gd name="T61" fmla="*/ 130 h 698"/>
                <a:gd name="T62" fmla="*/ 235 w 553"/>
                <a:gd name="T63" fmla="*/ 144 h 698"/>
                <a:gd name="T64" fmla="*/ 225 w 553"/>
                <a:gd name="T65" fmla="*/ 105 h 698"/>
                <a:gd name="T66" fmla="*/ 277 w 553"/>
                <a:gd name="T67" fmla="*/ 88 h 698"/>
                <a:gd name="T68" fmla="*/ 284 w 553"/>
                <a:gd name="T69" fmla="*/ 106 h 698"/>
                <a:gd name="T70" fmla="*/ 299 w 553"/>
                <a:gd name="T71" fmla="*/ 89 h 698"/>
                <a:gd name="T72" fmla="*/ 273 w 553"/>
                <a:gd name="T73" fmla="*/ 75 h 698"/>
                <a:gd name="T74" fmla="*/ 246 w 553"/>
                <a:gd name="T75" fmla="*/ 85 h 698"/>
                <a:gd name="T76" fmla="*/ 211 w 553"/>
                <a:gd name="T77" fmla="*/ 92 h 698"/>
                <a:gd name="T78" fmla="*/ 166 w 553"/>
                <a:gd name="T79" fmla="*/ 86 h 698"/>
                <a:gd name="T80" fmla="*/ 308 w 553"/>
                <a:gd name="T81" fmla="*/ 24 h 698"/>
                <a:gd name="T82" fmla="*/ 330 w 553"/>
                <a:gd name="T83" fmla="*/ 51 h 698"/>
                <a:gd name="T84" fmla="*/ 280 w 553"/>
                <a:gd name="T85" fmla="*/ 66 h 698"/>
                <a:gd name="T86" fmla="*/ 334 w 553"/>
                <a:gd name="T87" fmla="*/ 54 h 698"/>
                <a:gd name="T88" fmla="*/ 333 w 553"/>
                <a:gd name="T89" fmla="*/ 73 h 698"/>
                <a:gd name="T90" fmla="*/ 356 w 553"/>
                <a:gd name="T91" fmla="*/ 101 h 698"/>
                <a:gd name="T92" fmla="*/ 408 w 553"/>
                <a:gd name="T93" fmla="*/ 78 h 698"/>
                <a:gd name="T94" fmla="*/ 494 w 553"/>
                <a:gd name="T95" fmla="*/ 131 h 698"/>
                <a:gd name="T96" fmla="*/ 455 w 553"/>
                <a:gd name="T97" fmla="*/ 152 h 698"/>
                <a:gd name="T98" fmla="*/ 452 w 553"/>
                <a:gd name="T99" fmla="*/ 186 h 698"/>
                <a:gd name="T100" fmla="*/ 502 w 553"/>
                <a:gd name="T101" fmla="*/ 187 h 698"/>
                <a:gd name="T102" fmla="*/ 512 w 553"/>
                <a:gd name="T103" fmla="*/ 196 h 698"/>
                <a:gd name="T104" fmla="*/ 527 w 553"/>
                <a:gd name="T105" fmla="*/ 190 h 698"/>
                <a:gd name="T106" fmla="*/ 482 w 553"/>
                <a:gd name="T107" fmla="*/ 205 h 698"/>
                <a:gd name="T108" fmla="*/ 393 w 553"/>
                <a:gd name="T109" fmla="*/ 255 h 698"/>
                <a:gd name="T110" fmla="*/ 476 w 553"/>
                <a:gd name="T111" fmla="*/ 330 h 698"/>
                <a:gd name="T112" fmla="*/ 168 w 553"/>
                <a:gd name="T113" fmla="*/ 98 h 698"/>
                <a:gd name="T114" fmla="*/ 182 w 553"/>
                <a:gd name="T115" fmla="*/ 145 h 698"/>
                <a:gd name="T116" fmla="*/ 217 w 553"/>
                <a:gd name="T117" fmla="*/ 172 h 698"/>
                <a:gd name="T118" fmla="*/ 210 w 553"/>
                <a:gd name="T119" fmla="*/ 165 h 698"/>
                <a:gd name="T120" fmla="*/ 285 w 553"/>
                <a:gd name="T121" fmla="*/ 98 h 698"/>
                <a:gd name="T122" fmla="*/ 291 w 553"/>
                <a:gd name="T123" fmla="*/ 84 h 698"/>
                <a:gd name="T124" fmla="*/ 297 w 553"/>
                <a:gd name="T125" fmla="*/ 5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3" h="698">
                  <a:moveTo>
                    <a:pt x="553" y="273"/>
                  </a:moveTo>
                  <a:lnTo>
                    <a:pt x="553" y="273"/>
                  </a:lnTo>
                  <a:lnTo>
                    <a:pt x="552" y="247"/>
                  </a:lnTo>
                  <a:lnTo>
                    <a:pt x="549" y="221"/>
                  </a:lnTo>
                  <a:lnTo>
                    <a:pt x="542" y="196"/>
                  </a:lnTo>
                  <a:lnTo>
                    <a:pt x="534" y="172"/>
                  </a:lnTo>
                  <a:lnTo>
                    <a:pt x="522" y="149"/>
                  </a:lnTo>
                  <a:lnTo>
                    <a:pt x="509" y="128"/>
                  </a:lnTo>
                  <a:lnTo>
                    <a:pt x="493" y="107"/>
                  </a:lnTo>
                  <a:lnTo>
                    <a:pt x="477" y="89"/>
                  </a:lnTo>
                  <a:lnTo>
                    <a:pt x="459" y="71"/>
                  </a:lnTo>
                  <a:lnTo>
                    <a:pt x="438" y="56"/>
                  </a:lnTo>
                  <a:lnTo>
                    <a:pt x="417" y="44"/>
                  </a:lnTo>
                  <a:lnTo>
                    <a:pt x="394" y="32"/>
                  </a:lnTo>
                  <a:lnTo>
                    <a:pt x="370" y="24"/>
                  </a:lnTo>
                  <a:lnTo>
                    <a:pt x="345" y="17"/>
                  </a:lnTo>
                  <a:lnTo>
                    <a:pt x="319" y="14"/>
                  </a:lnTo>
                  <a:lnTo>
                    <a:pt x="292" y="13"/>
                  </a:lnTo>
                  <a:lnTo>
                    <a:pt x="292" y="13"/>
                  </a:lnTo>
                  <a:lnTo>
                    <a:pt x="278" y="13"/>
                  </a:lnTo>
                  <a:lnTo>
                    <a:pt x="264" y="14"/>
                  </a:lnTo>
                  <a:lnTo>
                    <a:pt x="250" y="15"/>
                  </a:lnTo>
                  <a:lnTo>
                    <a:pt x="238" y="18"/>
                  </a:lnTo>
                  <a:lnTo>
                    <a:pt x="224" y="21"/>
                  </a:lnTo>
                  <a:lnTo>
                    <a:pt x="211" y="25"/>
                  </a:lnTo>
                  <a:lnTo>
                    <a:pt x="186" y="35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1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2" y="3"/>
                  </a:lnTo>
                  <a:lnTo>
                    <a:pt x="162" y="6"/>
                  </a:lnTo>
                  <a:lnTo>
                    <a:pt x="162" y="7"/>
                  </a:lnTo>
                  <a:lnTo>
                    <a:pt x="164" y="12"/>
                  </a:lnTo>
                  <a:lnTo>
                    <a:pt x="164" y="12"/>
                  </a:lnTo>
                  <a:lnTo>
                    <a:pt x="145" y="21"/>
                  </a:lnTo>
                  <a:lnTo>
                    <a:pt x="128" y="32"/>
                  </a:lnTo>
                  <a:lnTo>
                    <a:pt x="112" y="44"/>
                  </a:lnTo>
                  <a:lnTo>
                    <a:pt x="96" y="58"/>
                  </a:lnTo>
                  <a:lnTo>
                    <a:pt x="82" y="71"/>
                  </a:lnTo>
                  <a:lnTo>
                    <a:pt x="68" y="86"/>
                  </a:lnTo>
                  <a:lnTo>
                    <a:pt x="56" y="103"/>
                  </a:lnTo>
                  <a:lnTo>
                    <a:pt x="45" y="120"/>
                  </a:lnTo>
                  <a:lnTo>
                    <a:pt x="35" y="137"/>
                  </a:lnTo>
                  <a:lnTo>
                    <a:pt x="26" y="154"/>
                  </a:lnTo>
                  <a:lnTo>
                    <a:pt x="18" y="174"/>
                  </a:lnTo>
                  <a:lnTo>
                    <a:pt x="12" y="192"/>
                  </a:lnTo>
                  <a:lnTo>
                    <a:pt x="7" y="212"/>
                  </a:lnTo>
                  <a:lnTo>
                    <a:pt x="4" y="233"/>
                  </a:lnTo>
                  <a:lnTo>
                    <a:pt x="2" y="25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0" y="288"/>
                  </a:lnTo>
                  <a:lnTo>
                    <a:pt x="2" y="302"/>
                  </a:lnTo>
                  <a:lnTo>
                    <a:pt x="6" y="330"/>
                  </a:lnTo>
                  <a:lnTo>
                    <a:pt x="12" y="356"/>
                  </a:lnTo>
                  <a:lnTo>
                    <a:pt x="21" y="383"/>
                  </a:lnTo>
                  <a:lnTo>
                    <a:pt x="33" y="407"/>
                  </a:lnTo>
                  <a:lnTo>
                    <a:pt x="45" y="430"/>
                  </a:lnTo>
                  <a:lnTo>
                    <a:pt x="61" y="452"/>
                  </a:lnTo>
                  <a:lnTo>
                    <a:pt x="79" y="472"/>
                  </a:lnTo>
                  <a:lnTo>
                    <a:pt x="97" y="491"/>
                  </a:lnTo>
                  <a:lnTo>
                    <a:pt x="118" y="508"/>
                  </a:lnTo>
                  <a:lnTo>
                    <a:pt x="140" y="523"/>
                  </a:lnTo>
                  <a:lnTo>
                    <a:pt x="164" y="536"/>
                  </a:lnTo>
                  <a:lnTo>
                    <a:pt x="188" y="546"/>
                  </a:lnTo>
                  <a:lnTo>
                    <a:pt x="215" y="555"/>
                  </a:lnTo>
                  <a:lnTo>
                    <a:pt x="241" y="561"/>
                  </a:lnTo>
                  <a:lnTo>
                    <a:pt x="269" y="565"/>
                  </a:lnTo>
                  <a:lnTo>
                    <a:pt x="272" y="596"/>
                  </a:lnTo>
                  <a:lnTo>
                    <a:pt x="272" y="596"/>
                  </a:lnTo>
                  <a:lnTo>
                    <a:pt x="236" y="599"/>
                  </a:lnTo>
                  <a:lnTo>
                    <a:pt x="203" y="604"/>
                  </a:lnTo>
                  <a:lnTo>
                    <a:pt x="188" y="607"/>
                  </a:lnTo>
                  <a:lnTo>
                    <a:pt x="174" y="611"/>
                  </a:lnTo>
                  <a:lnTo>
                    <a:pt x="162" y="614"/>
                  </a:lnTo>
                  <a:lnTo>
                    <a:pt x="151" y="619"/>
                  </a:lnTo>
                  <a:lnTo>
                    <a:pt x="151" y="619"/>
                  </a:lnTo>
                  <a:lnTo>
                    <a:pt x="141" y="626"/>
                  </a:lnTo>
                  <a:lnTo>
                    <a:pt x="133" y="633"/>
                  </a:lnTo>
                  <a:lnTo>
                    <a:pt x="129" y="636"/>
                  </a:lnTo>
                  <a:lnTo>
                    <a:pt x="128" y="639"/>
                  </a:lnTo>
                  <a:lnTo>
                    <a:pt x="127" y="643"/>
                  </a:lnTo>
                  <a:lnTo>
                    <a:pt x="126" y="648"/>
                  </a:lnTo>
                  <a:lnTo>
                    <a:pt x="126" y="648"/>
                  </a:lnTo>
                  <a:lnTo>
                    <a:pt x="127" y="653"/>
                  </a:lnTo>
                  <a:lnTo>
                    <a:pt x="130" y="659"/>
                  </a:lnTo>
                  <a:lnTo>
                    <a:pt x="135" y="664"/>
                  </a:lnTo>
                  <a:lnTo>
                    <a:pt x="141" y="669"/>
                  </a:lnTo>
                  <a:lnTo>
                    <a:pt x="149" y="674"/>
                  </a:lnTo>
                  <a:lnTo>
                    <a:pt x="158" y="678"/>
                  </a:lnTo>
                  <a:lnTo>
                    <a:pt x="168" y="682"/>
                  </a:lnTo>
                  <a:lnTo>
                    <a:pt x="180" y="686"/>
                  </a:lnTo>
                  <a:lnTo>
                    <a:pt x="206" y="691"/>
                  </a:lnTo>
                  <a:lnTo>
                    <a:pt x="234" y="695"/>
                  </a:lnTo>
                  <a:lnTo>
                    <a:pt x="265" y="697"/>
                  </a:lnTo>
                  <a:lnTo>
                    <a:pt x="296" y="698"/>
                  </a:lnTo>
                  <a:lnTo>
                    <a:pt x="296" y="698"/>
                  </a:lnTo>
                  <a:lnTo>
                    <a:pt x="326" y="697"/>
                  </a:lnTo>
                  <a:lnTo>
                    <a:pt x="357" y="695"/>
                  </a:lnTo>
                  <a:lnTo>
                    <a:pt x="385" y="691"/>
                  </a:lnTo>
                  <a:lnTo>
                    <a:pt x="411" y="686"/>
                  </a:lnTo>
                  <a:lnTo>
                    <a:pt x="423" y="682"/>
                  </a:lnTo>
                  <a:lnTo>
                    <a:pt x="433" y="678"/>
                  </a:lnTo>
                  <a:lnTo>
                    <a:pt x="443" y="674"/>
                  </a:lnTo>
                  <a:lnTo>
                    <a:pt x="451" y="669"/>
                  </a:lnTo>
                  <a:lnTo>
                    <a:pt x="456" y="664"/>
                  </a:lnTo>
                  <a:lnTo>
                    <a:pt x="461" y="659"/>
                  </a:lnTo>
                  <a:lnTo>
                    <a:pt x="464" y="653"/>
                  </a:lnTo>
                  <a:lnTo>
                    <a:pt x="466" y="648"/>
                  </a:lnTo>
                  <a:lnTo>
                    <a:pt x="466" y="648"/>
                  </a:lnTo>
                  <a:lnTo>
                    <a:pt x="464" y="643"/>
                  </a:lnTo>
                  <a:lnTo>
                    <a:pt x="463" y="639"/>
                  </a:lnTo>
                  <a:lnTo>
                    <a:pt x="462" y="636"/>
                  </a:lnTo>
                  <a:lnTo>
                    <a:pt x="459" y="633"/>
                  </a:lnTo>
                  <a:lnTo>
                    <a:pt x="452" y="626"/>
                  </a:lnTo>
                  <a:lnTo>
                    <a:pt x="440" y="619"/>
                  </a:lnTo>
                  <a:lnTo>
                    <a:pt x="440" y="619"/>
                  </a:lnTo>
                  <a:lnTo>
                    <a:pt x="429" y="614"/>
                  </a:lnTo>
                  <a:lnTo>
                    <a:pt x="416" y="611"/>
                  </a:lnTo>
                  <a:lnTo>
                    <a:pt x="401" y="606"/>
                  </a:lnTo>
                  <a:lnTo>
                    <a:pt x="386" y="603"/>
                  </a:lnTo>
                  <a:lnTo>
                    <a:pt x="369" y="600"/>
                  </a:lnTo>
                  <a:lnTo>
                    <a:pt x="350" y="598"/>
                  </a:lnTo>
                  <a:lnTo>
                    <a:pt x="311" y="596"/>
                  </a:lnTo>
                  <a:lnTo>
                    <a:pt x="312" y="565"/>
                  </a:lnTo>
                  <a:lnTo>
                    <a:pt x="312" y="565"/>
                  </a:lnTo>
                  <a:lnTo>
                    <a:pt x="337" y="562"/>
                  </a:lnTo>
                  <a:lnTo>
                    <a:pt x="361" y="558"/>
                  </a:lnTo>
                  <a:lnTo>
                    <a:pt x="384" y="551"/>
                  </a:lnTo>
                  <a:lnTo>
                    <a:pt x="406" y="543"/>
                  </a:lnTo>
                  <a:lnTo>
                    <a:pt x="408" y="546"/>
                  </a:lnTo>
                  <a:lnTo>
                    <a:pt x="408" y="546"/>
                  </a:lnTo>
                  <a:lnTo>
                    <a:pt x="409" y="548"/>
                  </a:lnTo>
                  <a:lnTo>
                    <a:pt x="413" y="550"/>
                  </a:lnTo>
                  <a:lnTo>
                    <a:pt x="413" y="550"/>
                  </a:lnTo>
                  <a:lnTo>
                    <a:pt x="415" y="548"/>
                  </a:lnTo>
                  <a:lnTo>
                    <a:pt x="415" y="548"/>
                  </a:lnTo>
                  <a:lnTo>
                    <a:pt x="417" y="547"/>
                  </a:lnTo>
                  <a:lnTo>
                    <a:pt x="418" y="546"/>
                  </a:lnTo>
                  <a:lnTo>
                    <a:pt x="418" y="544"/>
                  </a:lnTo>
                  <a:lnTo>
                    <a:pt x="417" y="542"/>
                  </a:lnTo>
                  <a:lnTo>
                    <a:pt x="403" y="510"/>
                  </a:lnTo>
                  <a:lnTo>
                    <a:pt x="403" y="510"/>
                  </a:lnTo>
                  <a:lnTo>
                    <a:pt x="420" y="502"/>
                  </a:lnTo>
                  <a:lnTo>
                    <a:pt x="436" y="492"/>
                  </a:lnTo>
                  <a:lnTo>
                    <a:pt x="451" y="482"/>
                  </a:lnTo>
                  <a:lnTo>
                    <a:pt x="464" y="470"/>
                  </a:lnTo>
                  <a:lnTo>
                    <a:pt x="477" y="457"/>
                  </a:lnTo>
                  <a:lnTo>
                    <a:pt x="490" y="445"/>
                  </a:lnTo>
                  <a:lnTo>
                    <a:pt x="501" y="430"/>
                  </a:lnTo>
                  <a:lnTo>
                    <a:pt x="512" y="416"/>
                  </a:lnTo>
                  <a:lnTo>
                    <a:pt x="521" y="400"/>
                  </a:lnTo>
                  <a:lnTo>
                    <a:pt x="529" y="384"/>
                  </a:lnTo>
                  <a:lnTo>
                    <a:pt x="537" y="366"/>
                  </a:lnTo>
                  <a:lnTo>
                    <a:pt x="543" y="349"/>
                  </a:lnTo>
                  <a:lnTo>
                    <a:pt x="547" y="331"/>
                  </a:lnTo>
                  <a:lnTo>
                    <a:pt x="551" y="312"/>
                  </a:lnTo>
                  <a:lnTo>
                    <a:pt x="553" y="293"/>
                  </a:lnTo>
                  <a:lnTo>
                    <a:pt x="553" y="273"/>
                  </a:lnTo>
                  <a:lnTo>
                    <a:pt x="553" y="273"/>
                  </a:lnTo>
                  <a:close/>
                  <a:moveTo>
                    <a:pt x="410" y="53"/>
                  </a:moveTo>
                  <a:lnTo>
                    <a:pt x="410" y="53"/>
                  </a:lnTo>
                  <a:lnTo>
                    <a:pt x="413" y="54"/>
                  </a:lnTo>
                  <a:lnTo>
                    <a:pt x="413" y="54"/>
                  </a:lnTo>
                  <a:lnTo>
                    <a:pt x="411" y="54"/>
                  </a:lnTo>
                  <a:lnTo>
                    <a:pt x="410" y="53"/>
                  </a:lnTo>
                  <a:lnTo>
                    <a:pt x="410" y="53"/>
                  </a:lnTo>
                  <a:close/>
                  <a:moveTo>
                    <a:pt x="454" y="648"/>
                  </a:moveTo>
                  <a:lnTo>
                    <a:pt x="454" y="648"/>
                  </a:lnTo>
                  <a:lnTo>
                    <a:pt x="453" y="651"/>
                  </a:lnTo>
                  <a:lnTo>
                    <a:pt x="451" y="654"/>
                  </a:lnTo>
                  <a:lnTo>
                    <a:pt x="447" y="658"/>
                  </a:lnTo>
                  <a:lnTo>
                    <a:pt x="443" y="661"/>
                  </a:lnTo>
                  <a:lnTo>
                    <a:pt x="428" y="668"/>
                  </a:lnTo>
                  <a:lnTo>
                    <a:pt x="409" y="674"/>
                  </a:lnTo>
                  <a:lnTo>
                    <a:pt x="386" y="680"/>
                  </a:lnTo>
                  <a:lnTo>
                    <a:pt x="359" y="683"/>
                  </a:lnTo>
                  <a:lnTo>
                    <a:pt x="329" y="687"/>
                  </a:lnTo>
                  <a:lnTo>
                    <a:pt x="296" y="687"/>
                  </a:lnTo>
                  <a:lnTo>
                    <a:pt x="296" y="687"/>
                  </a:lnTo>
                  <a:lnTo>
                    <a:pt x="264" y="687"/>
                  </a:lnTo>
                  <a:lnTo>
                    <a:pt x="234" y="684"/>
                  </a:lnTo>
                  <a:lnTo>
                    <a:pt x="206" y="680"/>
                  </a:lnTo>
                  <a:lnTo>
                    <a:pt x="181" y="674"/>
                  </a:lnTo>
                  <a:lnTo>
                    <a:pt x="181" y="674"/>
                  </a:lnTo>
                  <a:lnTo>
                    <a:pt x="170" y="671"/>
                  </a:lnTo>
                  <a:lnTo>
                    <a:pt x="160" y="667"/>
                  </a:lnTo>
                  <a:lnTo>
                    <a:pt x="154" y="664"/>
                  </a:lnTo>
                  <a:lnTo>
                    <a:pt x="147" y="660"/>
                  </a:lnTo>
                  <a:lnTo>
                    <a:pt x="143" y="657"/>
                  </a:lnTo>
                  <a:lnTo>
                    <a:pt x="140" y="653"/>
                  </a:lnTo>
                  <a:lnTo>
                    <a:pt x="137" y="650"/>
                  </a:lnTo>
                  <a:lnTo>
                    <a:pt x="137" y="648"/>
                  </a:lnTo>
                  <a:lnTo>
                    <a:pt x="137" y="648"/>
                  </a:lnTo>
                  <a:lnTo>
                    <a:pt x="139" y="643"/>
                  </a:lnTo>
                  <a:lnTo>
                    <a:pt x="142" y="638"/>
                  </a:lnTo>
                  <a:lnTo>
                    <a:pt x="148" y="634"/>
                  </a:lnTo>
                  <a:lnTo>
                    <a:pt x="156" y="629"/>
                  </a:lnTo>
                  <a:lnTo>
                    <a:pt x="156" y="629"/>
                  </a:lnTo>
                  <a:lnTo>
                    <a:pt x="166" y="625"/>
                  </a:lnTo>
                  <a:lnTo>
                    <a:pt x="178" y="621"/>
                  </a:lnTo>
                  <a:lnTo>
                    <a:pt x="192" y="618"/>
                  </a:lnTo>
                  <a:lnTo>
                    <a:pt x="205" y="614"/>
                  </a:lnTo>
                  <a:lnTo>
                    <a:pt x="238" y="610"/>
                  </a:lnTo>
                  <a:lnTo>
                    <a:pt x="273" y="607"/>
                  </a:lnTo>
                  <a:lnTo>
                    <a:pt x="279" y="652"/>
                  </a:lnTo>
                  <a:lnTo>
                    <a:pt x="309" y="652"/>
                  </a:lnTo>
                  <a:lnTo>
                    <a:pt x="311" y="607"/>
                  </a:lnTo>
                  <a:lnTo>
                    <a:pt x="311" y="607"/>
                  </a:lnTo>
                  <a:lnTo>
                    <a:pt x="349" y="610"/>
                  </a:lnTo>
                  <a:lnTo>
                    <a:pt x="367" y="612"/>
                  </a:lnTo>
                  <a:lnTo>
                    <a:pt x="383" y="614"/>
                  </a:lnTo>
                  <a:lnTo>
                    <a:pt x="399" y="616"/>
                  </a:lnTo>
                  <a:lnTo>
                    <a:pt x="413" y="621"/>
                  </a:lnTo>
                  <a:lnTo>
                    <a:pt x="425" y="625"/>
                  </a:lnTo>
                  <a:lnTo>
                    <a:pt x="436" y="629"/>
                  </a:lnTo>
                  <a:lnTo>
                    <a:pt x="436" y="629"/>
                  </a:lnTo>
                  <a:lnTo>
                    <a:pt x="444" y="634"/>
                  </a:lnTo>
                  <a:lnTo>
                    <a:pt x="449" y="638"/>
                  </a:lnTo>
                  <a:lnTo>
                    <a:pt x="453" y="643"/>
                  </a:lnTo>
                  <a:lnTo>
                    <a:pt x="454" y="648"/>
                  </a:lnTo>
                  <a:lnTo>
                    <a:pt x="454" y="648"/>
                  </a:lnTo>
                  <a:close/>
                  <a:moveTo>
                    <a:pt x="300" y="600"/>
                  </a:moveTo>
                  <a:lnTo>
                    <a:pt x="299" y="642"/>
                  </a:lnTo>
                  <a:lnTo>
                    <a:pt x="299" y="642"/>
                  </a:lnTo>
                  <a:lnTo>
                    <a:pt x="288" y="642"/>
                  </a:lnTo>
                  <a:lnTo>
                    <a:pt x="284" y="601"/>
                  </a:lnTo>
                  <a:lnTo>
                    <a:pt x="280" y="566"/>
                  </a:lnTo>
                  <a:lnTo>
                    <a:pt x="280" y="566"/>
                  </a:lnTo>
                  <a:lnTo>
                    <a:pt x="292" y="566"/>
                  </a:lnTo>
                  <a:lnTo>
                    <a:pt x="292" y="566"/>
                  </a:lnTo>
                  <a:lnTo>
                    <a:pt x="302" y="566"/>
                  </a:lnTo>
                  <a:lnTo>
                    <a:pt x="300" y="600"/>
                  </a:lnTo>
                  <a:close/>
                  <a:moveTo>
                    <a:pt x="401" y="532"/>
                  </a:moveTo>
                  <a:lnTo>
                    <a:pt x="401" y="532"/>
                  </a:lnTo>
                  <a:lnTo>
                    <a:pt x="388" y="538"/>
                  </a:lnTo>
                  <a:lnTo>
                    <a:pt x="375" y="542"/>
                  </a:lnTo>
                  <a:lnTo>
                    <a:pt x="362" y="546"/>
                  </a:lnTo>
                  <a:lnTo>
                    <a:pt x="348" y="548"/>
                  </a:lnTo>
                  <a:lnTo>
                    <a:pt x="334" y="552"/>
                  </a:lnTo>
                  <a:lnTo>
                    <a:pt x="321" y="553"/>
                  </a:lnTo>
                  <a:lnTo>
                    <a:pt x="307" y="554"/>
                  </a:lnTo>
                  <a:lnTo>
                    <a:pt x="292" y="554"/>
                  </a:lnTo>
                  <a:lnTo>
                    <a:pt x="292" y="554"/>
                  </a:lnTo>
                  <a:lnTo>
                    <a:pt x="278" y="554"/>
                  </a:lnTo>
                  <a:lnTo>
                    <a:pt x="264" y="553"/>
                  </a:lnTo>
                  <a:lnTo>
                    <a:pt x="249" y="551"/>
                  </a:lnTo>
                  <a:lnTo>
                    <a:pt x="235" y="548"/>
                  </a:lnTo>
                  <a:lnTo>
                    <a:pt x="223" y="546"/>
                  </a:lnTo>
                  <a:lnTo>
                    <a:pt x="209" y="542"/>
                  </a:lnTo>
                  <a:lnTo>
                    <a:pt x="183" y="532"/>
                  </a:lnTo>
                  <a:lnTo>
                    <a:pt x="158" y="521"/>
                  </a:lnTo>
                  <a:lnTo>
                    <a:pt x="135" y="507"/>
                  </a:lnTo>
                  <a:lnTo>
                    <a:pt x="113" y="491"/>
                  </a:lnTo>
                  <a:lnTo>
                    <a:pt x="94" y="472"/>
                  </a:lnTo>
                  <a:lnTo>
                    <a:pt x="75" y="452"/>
                  </a:lnTo>
                  <a:lnTo>
                    <a:pt x="59" y="431"/>
                  </a:lnTo>
                  <a:lnTo>
                    <a:pt x="45" y="408"/>
                  </a:lnTo>
                  <a:lnTo>
                    <a:pt x="34" y="383"/>
                  </a:lnTo>
                  <a:lnTo>
                    <a:pt x="25" y="357"/>
                  </a:lnTo>
                  <a:lnTo>
                    <a:pt x="20" y="343"/>
                  </a:lnTo>
                  <a:lnTo>
                    <a:pt x="18" y="331"/>
                  </a:lnTo>
                  <a:lnTo>
                    <a:pt x="14" y="317"/>
                  </a:lnTo>
                  <a:lnTo>
                    <a:pt x="13" y="302"/>
                  </a:lnTo>
                  <a:lnTo>
                    <a:pt x="12" y="288"/>
                  </a:lnTo>
                  <a:lnTo>
                    <a:pt x="12" y="273"/>
                  </a:lnTo>
                  <a:lnTo>
                    <a:pt x="12" y="273"/>
                  </a:lnTo>
                  <a:lnTo>
                    <a:pt x="12" y="253"/>
                  </a:lnTo>
                  <a:lnTo>
                    <a:pt x="14" y="234"/>
                  </a:lnTo>
                  <a:lnTo>
                    <a:pt x="18" y="214"/>
                  </a:lnTo>
                  <a:lnTo>
                    <a:pt x="22" y="196"/>
                  </a:lnTo>
                  <a:lnTo>
                    <a:pt x="29" y="177"/>
                  </a:lnTo>
                  <a:lnTo>
                    <a:pt x="36" y="159"/>
                  </a:lnTo>
                  <a:lnTo>
                    <a:pt x="44" y="142"/>
                  </a:lnTo>
                  <a:lnTo>
                    <a:pt x="54" y="126"/>
                  </a:lnTo>
                  <a:lnTo>
                    <a:pt x="65" y="109"/>
                  </a:lnTo>
                  <a:lnTo>
                    <a:pt x="76" y="93"/>
                  </a:lnTo>
                  <a:lnTo>
                    <a:pt x="89" y="80"/>
                  </a:lnTo>
                  <a:lnTo>
                    <a:pt x="104" y="66"/>
                  </a:lnTo>
                  <a:lnTo>
                    <a:pt x="118" y="53"/>
                  </a:lnTo>
                  <a:lnTo>
                    <a:pt x="134" y="41"/>
                  </a:lnTo>
                  <a:lnTo>
                    <a:pt x="151" y="31"/>
                  </a:lnTo>
                  <a:lnTo>
                    <a:pt x="168" y="22"/>
                  </a:lnTo>
                  <a:lnTo>
                    <a:pt x="177" y="39"/>
                  </a:lnTo>
                  <a:lnTo>
                    <a:pt x="177" y="39"/>
                  </a:lnTo>
                  <a:lnTo>
                    <a:pt x="164" y="46"/>
                  </a:lnTo>
                  <a:lnTo>
                    <a:pt x="164" y="46"/>
                  </a:lnTo>
                  <a:lnTo>
                    <a:pt x="150" y="54"/>
                  </a:lnTo>
                  <a:lnTo>
                    <a:pt x="136" y="65"/>
                  </a:lnTo>
                  <a:lnTo>
                    <a:pt x="122" y="75"/>
                  </a:lnTo>
                  <a:lnTo>
                    <a:pt x="110" y="86"/>
                  </a:lnTo>
                  <a:lnTo>
                    <a:pt x="98" y="99"/>
                  </a:lnTo>
                  <a:lnTo>
                    <a:pt x="87" y="112"/>
                  </a:lnTo>
                  <a:lnTo>
                    <a:pt x="78" y="126"/>
                  </a:lnTo>
                  <a:lnTo>
                    <a:pt x="68" y="139"/>
                  </a:lnTo>
                  <a:lnTo>
                    <a:pt x="59" y="154"/>
                  </a:lnTo>
                  <a:lnTo>
                    <a:pt x="52" y="171"/>
                  </a:lnTo>
                  <a:lnTo>
                    <a:pt x="45" y="187"/>
                  </a:lnTo>
                  <a:lnTo>
                    <a:pt x="41" y="203"/>
                  </a:lnTo>
                  <a:lnTo>
                    <a:pt x="36" y="220"/>
                  </a:lnTo>
                  <a:lnTo>
                    <a:pt x="34" y="237"/>
                  </a:lnTo>
                  <a:lnTo>
                    <a:pt x="31" y="256"/>
                  </a:lnTo>
                  <a:lnTo>
                    <a:pt x="30" y="273"/>
                  </a:lnTo>
                  <a:lnTo>
                    <a:pt x="30" y="273"/>
                  </a:lnTo>
                  <a:lnTo>
                    <a:pt x="33" y="301"/>
                  </a:lnTo>
                  <a:lnTo>
                    <a:pt x="36" y="326"/>
                  </a:lnTo>
                  <a:lnTo>
                    <a:pt x="43" y="351"/>
                  </a:lnTo>
                  <a:lnTo>
                    <a:pt x="51" y="376"/>
                  </a:lnTo>
                  <a:lnTo>
                    <a:pt x="63" y="399"/>
                  </a:lnTo>
                  <a:lnTo>
                    <a:pt x="75" y="419"/>
                  </a:lnTo>
                  <a:lnTo>
                    <a:pt x="90" y="440"/>
                  </a:lnTo>
                  <a:lnTo>
                    <a:pt x="107" y="459"/>
                  </a:lnTo>
                  <a:lnTo>
                    <a:pt x="126" y="476"/>
                  </a:lnTo>
                  <a:lnTo>
                    <a:pt x="147" y="491"/>
                  </a:lnTo>
                  <a:lnTo>
                    <a:pt x="167" y="504"/>
                  </a:lnTo>
                  <a:lnTo>
                    <a:pt x="190" y="515"/>
                  </a:lnTo>
                  <a:lnTo>
                    <a:pt x="215" y="523"/>
                  </a:lnTo>
                  <a:lnTo>
                    <a:pt x="240" y="530"/>
                  </a:lnTo>
                  <a:lnTo>
                    <a:pt x="265" y="533"/>
                  </a:lnTo>
                  <a:lnTo>
                    <a:pt x="292" y="535"/>
                  </a:lnTo>
                  <a:lnTo>
                    <a:pt x="292" y="535"/>
                  </a:lnTo>
                  <a:lnTo>
                    <a:pt x="318" y="533"/>
                  </a:lnTo>
                  <a:lnTo>
                    <a:pt x="345" y="530"/>
                  </a:lnTo>
                  <a:lnTo>
                    <a:pt x="369" y="523"/>
                  </a:lnTo>
                  <a:lnTo>
                    <a:pt x="393" y="515"/>
                  </a:lnTo>
                  <a:lnTo>
                    <a:pt x="401" y="532"/>
                  </a:lnTo>
                  <a:close/>
                  <a:moveTo>
                    <a:pt x="173" y="297"/>
                  </a:moveTo>
                  <a:lnTo>
                    <a:pt x="173" y="297"/>
                  </a:lnTo>
                  <a:lnTo>
                    <a:pt x="175" y="297"/>
                  </a:lnTo>
                  <a:lnTo>
                    <a:pt x="177" y="297"/>
                  </a:lnTo>
                  <a:lnTo>
                    <a:pt x="177" y="297"/>
                  </a:lnTo>
                  <a:lnTo>
                    <a:pt x="179" y="301"/>
                  </a:lnTo>
                  <a:lnTo>
                    <a:pt x="182" y="303"/>
                  </a:lnTo>
                  <a:lnTo>
                    <a:pt x="186" y="305"/>
                  </a:lnTo>
                  <a:lnTo>
                    <a:pt x="189" y="308"/>
                  </a:lnTo>
                  <a:lnTo>
                    <a:pt x="189" y="308"/>
                  </a:lnTo>
                  <a:lnTo>
                    <a:pt x="189" y="306"/>
                  </a:lnTo>
                  <a:lnTo>
                    <a:pt x="190" y="306"/>
                  </a:lnTo>
                  <a:lnTo>
                    <a:pt x="192" y="305"/>
                  </a:lnTo>
                  <a:lnTo>
                    <a:pt x="192" y="305"/>
                  </a:lnTo>
                  <a:lnTo>
                    <a:pt x="190" y="305"/>
                  </a:lnTo>
                  <a:lnTo>
                    <a:pt x="190" y="303"/>
                  </a:lnTo>
                  <a:lnTo>
                    <a:pt x="190" y="303"/>
                  </a:lnTo>
                  <a:lnTo>
                    <a:pt x="192" y="303"/>
                  </a:lnTo>
                  <a:lnTo>
                    <a:pt x="192" y="302"/>
                  </a:lnTo>
                  <a:lnTo>
                    <a:pt x="194" y="301"/>
                  </a:lnTo>
                  <a:lnTo>
                    <a:pt x="194" y="301"/>
                  </a:lnTo>
                  <a:lnTo>
                    <a:pt x="195" y="303"/>
                  </a:lnTo>
                  <a:lnTo>
                    <a:pt x="197" y="306"/>
                  </a:lnTo>
                  <a:lnTo>
                    <a:pt x="200" y="315"/>
                  </a:lnTo>
                  <a:lnTo>
                    <a:pt x="200" y="315"/>
                  </a:lnTo>
                  <a:lnTo>
                    <a:pt x="200" y="318"/>
                  </a:lnTo>
                  <a:lnTo>
                    <a:pt x="198" y="320"/>
                  </a:lnTo>
                  <a:lnTo>
                    <a:pt x="197" y="323"/>
                  </a:lnTo>
                  <a:lnTo>
                    <a:pt x="195" y="324"/>
                  </a:lnTo>
                  <a:lnTo>
                    <a:pt x="195" y="324"/>
                  </a:lnTo>
                  <a:lnTo>
                    <a:pt x="193" y="328"/>
                  </a:lnTo>
                  <a:lnTo>
                    <a:pt x="190" y="332"/>
                  </a:lnTo>
                  <a:lnTo>
                    <a:pt x="188" y="336"/>
                  </a:lnTo>
                  <a:lnTo>
                    <a:pt x="187" y="341"/>
                  </a:lnTo>
                  <a:lnTo>
                    <a:pt x="187" y="341"/>
                  </a:lnTo>
                  <a:lnTo>
                    <a:pt x="190" y="343"/>
                  </a:lnTo>
                  <a:lnTo>
                    <a:pt x="190" y="343"/>
                  </a:lnTo>
                  <a:lnTo>
                    <a:pt x="188" y="347"/>
                  </a:lnTo>
                  <a:lnTo>
                    <a:pt x="187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87" y="353"/>
                  </a:lnTo>
                  <a:lnTo>
                    <a:pt x="188" y="356"/>
                  </a:lnTo>
                  <a:lnTo>
                    <a:pt x="188" y="356"/>
                  </a:lnTo>
                  <a:lnTo>
                    <a:pt x="190" y="358"/>
                  </a:lnTo>
                  <a:lnTo>
                    <a:pt x="193" y="361"/>
                  </a:lnTo>
                  <a:lnTo>
                    <a:pt x="197" y="369"/>
                  </a:lnTo>
                  <a:lnTo>
                    <a:pt x="201" y="376"/>
                  </a:lnTo>
                  <a:lnTo>
                    <a:pt x="204" y="383"/>
                  </a:lnTo>
                  <a:lnTo>
                    <a:pt x="204" y="385"/>
                  </a:lnTo>
                  <a:lnTo>
                    <a:pt x="204" y="385"/>
                  </a:lnTo>
                  <a:lnTo>
                    <a:pt x="208" y="388"/>
                  </a:lnTo>
                  <a:lnTo>
                    <a:pt x="210" y="391"/>
                  </a:lnTo>
                  <a:lnTo>
                    <a:pt x="218" y="394"/>
                  </a:lnTo>
                  <a:lnTo>
                    <a:pt x="221" y="396"/>
                  </a:lnTo>
                  <a:lnTo>
                    <a:pt x="224" y="399"/>
                  </a:lnTo>
                  <a:lnTo>
                    <a:pt x="226" y="402"/>
                  </a:lnTo>
                  <a:lnTo>
                    <a:pt x="227" y="407"/>
                  </a:lnTo>
                  <a:lnTo>
                    <a:pt x="227" y="407"/>
                  </a:lnTo>
                  <a:lnTo>
                    <a:pt x="228" y="410"/>
                  </a:lnTo>
                  <a:lnTo>
                    <a:pt x="227" y="414"/>
                  </a:lnTo>
                  <a:lnTo>
                    <a:pt x="227" y="414"/>
                  </a:lnTo>
                  <a:lnTo>
                    <a:pt x="227" y="430"/>
                  </a:lnTo>
                  <a:lnTo>
                    <a:pt x="228" y="444"/>
                  </a:lnTo>
                  <a:lnTo>
                    <a:pt x="230" y="457"/>
                  </a:lnTo>
                  <a:lnTo>
                    <a:pt x="230" y="472"/>
                  </a:lnTo>
                  <a:lnTo>
                    <a:pt x="230" y="472"/>
                  </a:lnTo>
                  <a:lnTo>
                    <a:pt x="231" y="474"/>
                  </a:lnTo>
                  <a:lnTo>
                    <a:pt x="232" y="475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32" y="480"/>
                  </a:lnTo>
                  <a:lnTo>
                    <a:pt x="232" y="483"/>
                  </a:lnTo>
                  <a:lnTo>
                    <a:pt x="234" y="484"/>
                  </a:lnTo>
                  <a:lnTo>
                    <a:pt x="234" y="484"/>
                  </a:lnTo>
                  <a:lnTo>
                    <a:pt x="233" y="486"/>
                  </a:lnTo>
                  <a:lnTo>
                    <a:pt x="233" y="487"/>
                  </a:lnTo>
                  <a:lnTo>
                    <a:pt x="234" y="490"/>
                  </a:lnTo>
                  <a:lnTo>
                    <a:pt x="236" y="491"/>
                  </a:lnTo>
                  <a:lnTo>
                    <a:pt x="236" y="491"/>
                  </a:lnTo>
                  <a:lnTo>
                    <a:pt x="234" y="487"/>
                  </a:lnTo>
                  <a:lnTo>
                    <a:pt x="234" y="485"/>
                  </a:lnTo>
                  <a:lnTo>
                    <a:pt x="235" y="484"/>
                  </a:lnTo>
                  <a:lnTo>
                    <a:pt x="235" y="484"/>
                  </a:lnTo>
                  <a:lnTo>
                    <a:pt x="236" y="486"/>
                  </a:lnTo>
                  <a:lnTo>
                    <a:pt x="238" y="490"/>
                  </a:lnTo>
                  <a:lnTo>
                    <a:pt x="239" y="495"/>
                  </a:lnTo>
                  <a:lnTo>
                    <a:pt x="239" y="495"/>
                  </a:lnTo>
                  <a:lnTo>
                    <a:pt x="238" y="495"/>
                  </a:lnTo>
                  <a:lnTo>
                    <a:pt x="236" y="495"/>
                  </a:lnTo>
                  <a:lnTo>
                    <a:pt x="236" y="495"/>
                  </a:lnTo>
                  <a:lnTo>
                    <a:pt x="238" y="494"/>
                  </a:lnTo>
                  <a:lnTo>
                    <a:pt x="238" y="494"/>
                  </a:lnTo>
                  <a:lnTo>
                    <a:pt x="236" y="494"/>
                  </a:lnTo>
                  <a:lnTo>
                    <a:pt x="236" y="494"/>
                  </a:lnTo>
                  <a:lnTo>
                    <a:pt x="236" y="493"/>
                  </a:lnTo>
                  <a:lnTo>
                    <a:pt x="236" y="493"/>
                  </a:lnTo>
                  <a:lnTo>
                    <a:pt x="236" y="493"/>
                  </a:lnTo>
                  <a:lnTo>
                    <a:pt x="235" y="494"/>
                  </a:lnTo>
                  <a:lnTo>
                    <a:pt x="234" y="494"/>
                  </a:lnTo>
                  <a:lnTo>
                    <a:pt x="234" y="495"/>
                  </a:lnTo>
                  <a:lnTo>
                    <a:pt x="234" y="495"/>
                  </a:lnTo>
                  <a:lnTo>
                    <a:pt x="235" y="495"/>
                  </a:lnTo>
                  <a:lnTo>
                    <a:pt x="236" y="497"/>
                  </a:lnTo>
                  <a:lnTo>
                    <a:pt x="236" y="497"/>
                  </a:lnTo>
                  <a:lnTo>
                    <a:pt x="239" y="498"/>
                  </a:lnTo>
                  <a:lnTo>
                    <a:pt x="239" y="498"/>
                  </a:lnTo>
                  <a:lnTo>
                    <a:pt x="239" y="497"/>
                  </a:lnTo>
                  <a:lnTo>
                    <a:pt x="239" y="495"/>
                  </a:lnTo>
                  <a:lnTo>
                    <a:pt x="239" y="495"/>
                  </a:lnTo>
                  <a:lnTo>
                    <a:pt x="240" y="497"/>
                  </a:lnTo>
                  <a:lnTo>
                    <a:pt x="240" y="498"/>
                  </a:lnTo>
                  <a:lnTo>
                    <a:pt x="240" y="501"/>
                  </a:lnTo>
                  <a:lnTo>
                    <a:pt x="240" y="501"/>
                  </a:lnTo>
                  <a:lnTo>
                    <a:pt x="239" y="501"/>
                  </a:lnTo>
                  <a:lnTo>
                    <a:pt x="239" y="500"/>
                  </a:lnTo>
                  <a:lnTo>
                    <a:pt x="239" y="500"/>
                  </a:lnTo>
                  <a:lnTo>
                    <a:pt x="238" y="500"/>
                  </a:lnTo>
                  <a:lnTo>
                    <a:pt x="238" y="499"/>
                  </a:lnTo>
                  <a:lnTo>
                    <a:pt x="236" y="499"/>
                  </a:lnTo>
                  <a:lnTo>
                    <a:pt x="236" y="499"/>
                  </a:lnTo>
                  <a:lnTo>
                    <a:pt x="235" y="500"/>
                  </a:lnTo>
                  <a:lnTo>
                    <a:pt x="235" y="500"/>
                  </a:lnTo>
                  <a:lnTo>
                    <a:pt x="236" y="500"/>
                  </a:lnTo>
                  <a:lnTo>
                    <a:pt x="235" y="501"/>
                  </a:lnTo>
                  <a:lnTo>
                    <a:pt x="235" y="502"/>
                  </a:lnTo>
                  <a:lnTo>
                    <a:pt x="236" y="504"/>
                  </a:lnTo>
                  <a:lnTo>
                    <a:pt x="236" y="504"/>
                  </a:lnTo>
                  <a:lnTo>
                    <a:pt x="236" y="502"/>
                  </a:lnTo>
                  <a:lnTo>
                    <a:pt x="238" y="502"/>
                  </a:lnTo>
                  <a:lnTo>
                    <a:pt x="238" y="502"/>
                  </a:lnTo>
                  <a:lnTo>
                    <a:pt x="239" y="502"/>
                  </a:lnTo>
                  <a:lnTo>
                    <a:pt x="240" y="504"/>
                  </a:lnTo>
                  <a:lnTo>
                    <a:pt x="240" y="507"/>
                  </a:lnTo>
                  <a:lnTo>
                    <a:pt x="240" y="507"/>
                  </a:lnTo>
                  <a:lnTo>
                    <a:pt x="239" y="507"/>
                  </a:lnTo>
                  <a:lnTo>
                    <a:pt x="238" y="507"/>
                  </a:lnTo>
                  <a:lnTo>
                    <a:pt x="238" y="509"/>
                  </a:lnTo>
                  <a:lnTo>
                    <a:pt x="238" y="509"/>
                  </a:lnTo>
                  <a:lnTo>
                    <a:pt x="239" y="510"/>
                  </a:lnTo>
                  <a:lnTo>
                    <a:pt x="240" y="513"/>
                  </a:lnTo>
                  <a:lnTo>
                    <a:pt x="240" y="513"/>
                  </a:lnTo>
                  <a:lnTo>
                    <a:pt x="241" y="514"/>
                  </a:lnTo>
                  <a:lnTo>
                    <a:pt x="241" y="514"/>
                  </a:lnTo>
                  <a:lnTo>
                    <a:pt x="242" y="514"/>
                  </a:lnTo>
                  <a:lnTo>
                    <a:pt x="242" y="514"/>
                  </a:lnTo>
                  <a:lnTo>
                    <a:pt x="242" y="515"/>
                  </a:lnTo>
                  <a:lnTo>
                    <a:pt x="242" y="516"/>
                  </a:lnTo>
                  <a:lnTo>
                    <a:pt x="242" y="516"/>
                  </a:lnTo>
                  <a:lnTo>
                    <a:pt x="242" y="516"/>
                  </a:lnTo>
                  <a:lnTo>
                    <a:pt x="242" y="515"/>
                  </a:lnTo>
                  <a:lnTo>
                    <a:pt x="243" y="514"/>
                  </a:lnTo>
                  <a:lnTo>
                    <a:pt x="243" y="514"/>
                  </a:lnTo>
                  <a:lnTo>
                    <a:pt x="243" y="515"/>
                  </a:lnTo>
                  <a:lnTo>
                    <a:pt x="245" y="515"/>
                  </a:lnTo>
                  <a:lnTo>
                    <a:pt x="245" y="515"/>
                  </a:lnTo>
                  <a:lnTo>
                    <a:pt x="243" y="516"/>
                  </a:lnTo>
                  <a:lnTo>
                    <a:pt x="245" y="517"/>
                  </a:lnTo>
                  <a:lnTo>
                    <a:pt x="245" y="519"/>
                  </a:lnTo>
                  <a:lnTo>
                    <a:pt x="245" y="519"/>
                  </a:lnTo>
                  <a:lnTo>
                    <a:pt x="245" y="519"/>
                  </a:lnTo>
                  <a:lnTo>
                    <a:pt x="245" y="520"/>
                  </a:lnTo>
                  <a:lnTo>
                    <a:pt x="246" y="519"/>
                  </a:lnTo>
                  <a:lnTo>
                    <a:pt x="246" y="517"/>
                  </a:lnTo>
                  <a:lnTo>
                    <a:pt x="246" y="517"/>
                  </a:lnTo>
                  <a:lnTo>
                    <a:pt x="246" y="517"/>
                  </a:lnTo>
                  <a:lnTo>
                    <a:pt x="249" y="521"/>
                  </a:lnTo>
                  <a:lnTo>
                    <a:pt x="249" y="521"/>
                  </a:lnTo>
                  <a:lnTo>
                    <a:pt x="227" y="515"/>
                  </a:lnTo>
                  <a:lnTo>
                    <a:pt x="206" y="509"/>
                  </a:lnTo>
                  <a:lnTo>
                    <a:pt x="187" y="500"/>
                  </a:lnTo>
                  <a:lnTo>
                    <a:pt x="167" y="491"/>
                  </a:lnTo>
                  <a:lnTo>
                    <a:pt x="149" y="479"/>
                  </a:lnTo>
                  <a:lnTo>
                    <a:pt x="132" y="466"/>
                  </a:lnTo>
                  <a:lnTo>
                    <a:pt x="116" y="452"/>
                  </a:lnTo>
                  <a:lnTo>
                    <a:pt x="102" y="436"/>
                  </a:lnTo>
                  <a:lnTo>
                    <a:pt x="88" y="418"/>
                  </a:lnTo>
                  <a:lnTo>
                    <a:pt x="76" y="401"/>
                  </a:lnTo>
                  <a:lnTo>
                    <a:pt x="66" y="381"/>
                  </a:lnTo>
                  <a:lnTo>
                    <a:pt x="58" y="362"/>
                  </a:lnTo>
                  <a:lnTo>
                    <a:pt x="51" y="340"/>
                  </a:lnTo>
                  <a:lnTo>
                    <a:pt x="46" y="319"/>
                  </a:lnTo>
                  <a:lnTo>
                    <a:pt x="43" y="296"/>
                  </a:lnTo>
                  <a:lnTo>
                    <a:pt x="42" y="273"/>
                  </a:lnTo>
                  <a:lnTo>
                    <a:pt x="42" y="273"/>
                  </a:lnTo>
                  <a:lnTo>
                    <a:pt x="43" y="252"/>
                  </a:lnTo>
                  <a:lnTo>
                    <a:pt x="45" y="230"/>
                  </a:lnTo>
                  <a:lnTo>
                    <a:pt x="50" y="211"/>
                  </a:lnTo>
                  <a:lnTo>
                    <a:pt x="56" y="191"/>
                  </a:lnTo>
                  <a:lnTo>
                    <a:pt x="64" y="172"/>
                  </a:lnTo>
                  <a:lnTo>
                    <a:pt x="73" y="153"/>
                  </a:lnTo>
                  <a:lnTo>
                    <a:pt x="83" y="136"/>
                  </a:lnTo>
                  <a:lnTo>
                    <a:pt x="95" y="120"/>
                  </a:lnTo>
                  <a:lnTo>
                    <a:pt x="95" y="120"/>
                  </a:lnTo>
                  <a:lnTo>
                    <a:pt x="95" y="122"/>
                  </a:lnTo>
                  <a:lnTo>
                    <a:pt x="96" y="124"/>
                  </a:lnTo>
                  <a:lnTo>
                    <a:pt x="96" y="128"/>
                  </a:lnTo>
                  <a:lnTo>
                    <a:pt x="95" y="130"/>
                  </a:lnTo>
                  <a:lnTo>
                    <a:pt x="95" y="130"/>
                  </a:lnTo>
                  <a:lnTo>
                    <a:pt x="96" y="130"/>
                  </a:lnTo>
                  <a:lnTo>
                    <a:pt x="97" y="130"/>
                  </a:lnTo>
                  <a:lnTo>
                    <a:pt x="97" y="129"/>
                  </a:lnTo>
                  <a:lnTo>
                    <a:pt x="98" y="129"/>
                  </a:lnTo>
                  <a:lnTo>
                    <a:pt x="98" y="129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7" y="133"/>
                  </a:lnTo>
                  <a:lnTo>
                    <a:pt x="97" y="133"/>
                  </a:lnTo>
                  <a:lnTo>
                    <a:pt x="96" y="135"/>
                  </a:lnTo>
                  <a:lnTo>
                    <a:pt x="95" y="135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7" y="135"/>
                  </a:lnTo>
                  <a:lnTo>
                    <a:pt x="97" y="136"/>
                  </a:lnTo>
                  <a:lnTo>
                    <a:pt x="97" y="136"/>
                  </a:lnTo>
                  <a:lnTo>
                    <a:pt x="98" y="136"/>
                  </a:lnTo>
                  <a:lnTo>
                    <a:pt x="98" y="135"/>
                  </a:lnTo>
                  <a:lnTo>
                    <a:pt x="99" y="134"/>
                  </a:lnTo>
                  <a:lnTo>
                    <a:pt x="99" y="134"/>
                  </a:lnTo>
                  <a:lnTo>
                    <a:pt x="99" y="135"/>
                  </a:lnTo>
                  <a:lnTo>
                    <a:pt x="101" y="135"/>
                  </a:lnTo>
                  <a:lnTo>
                    <a:pt x="102" y="135"/>
                  </a:lnTo>
                  <a:lnTo>
                    <a:pt x="102" y="135"/>
                  </a:lnTo>
                  <a:lnTo>
                    <a:pt x="102" y="136"/>
                  </a:lnTo>
                  <a:lnTo>
                    <a:pt x="101" y="138"/>
                  </a:lnTo>
                  <a:lnTo>
                    <a:pt x="101" y="138"/>
                  </a:lnTo>
                  <a:lnTo>
                    <a:pt x="99" y="138"/>
                  </a:lnTo>
                  <a:lnTo>
                    <a:pt x="98" y="139"/>
                  </a:lnTo>
                  <a:lnTo>
                    <a:pt x="98" y="142"/>
                  </a:lnTo>
                  <a:lnTo>
                    <a:pt x="98" y="142"/>
                  </a:lnTo>
                  <a:lnTo>
                    <a:pt x="99" y="141"/>
                  </a:lnTo>
                  <a:lnTo>
                    <a:pt x="101" y="141"/>
                  </a:lnTo>
                  <a:lnTo>
                    <a:pt x="101" y="141"/>
                  </a:lnTo>
                  <a:lnTo>
                    <a:pt x="101" y="142"/>
                  </a:lnTo>
                  <a:lnTo>
                    <a:pt x="99" y="142"/>
                  </a:lnTo>
                  <a:lnTo>
                    <a:pt x="99" y="143"/>
                  </a:lnTo>
                  <a:lnTo>
                    <a:pt x="98" y="144"/>
                  </a:lnTo>
                  <a:lnTo>
                    <a:pt x="98" y="144"/>
                  </a:lnTo>
                  <a:lnTo>
                    <a:pt x="101" y="144"/>
                  </a:lnTo>
                  <a:lnTo>
                    <a:pt x="101" y="145"/>
                  </a:lnTo>
                  <a:lnTo>
                    <a:pt x="101" y="145"/>
                  </a:lnTo>
                  <a:lnTo>
                    <a:pt x="99" y="145"/>
                  </a:lnTo>
                  <a:lnTo>
                    <a:pt x="99" y="146"/>
                  </a:lnTo>
                  <a:lnTo>
                    <a:pt x="98" y="149"/>
                  </a:lnTo>
                  <a:lnTo>
                    <a:pt x="98" y="149"/>
                  </a:lnTo>
                  <a:lnTo>
                    <a:pt x="101" y="149"/>
                  </a:lnTo>
                  <a:lnTo>
                    <a:pt x="102" y="149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98" y="150"/>
                  </a:lnTo>
                  <a:lnTo>
                    <a:pt x="96" y="151"/>
                  </a:lnTo>
                  <a:lnTo>
                    <a:pt x="96" y="151"/>
                  </a:lnTo>
                  <a:lnTo>
                    <a:pt x="98" y="156"/>
                  </a:lnTo>
                  <a:lnTo>
                    <a:pt x="101" y="158"/>
                  </a:lnTo>
                  <a:lnTo>
                    <a:pt x="101" y="158"/>
                  </a:lnTo>
                  <a:lnTo>
                    <a:pt x="99" y="159"/>
                  </a:lnTo>
                  <a:lnTo>
                    <a:pt x="98" y="162"/>
                  </a:lnTo>
                  <a:lnTo>
                    <a:pt x="97" y="165"/>
                  </a:lnTo>
                  <a:lnTo>
                    <a:pt x="98" y="166"/>
                  </a:lnTo>
                  <a:lnTo>
                    <a:pt x="98" y="166"/>
                  </a:lnTo>
                  <a:lnTo>
                    <a:pt x="92" y="171"/>
                  </a:lnTo>
                  <a:lnTo>
                    <a:pt x="89" y="176"/>
                  </a:lnTo>
                  <a:lnTo>
                    <a:pt x="86" y="182"/>
                  </a:lnTo>
                  <a:lnTo>
                    <a:pt x="83" y="189"/>
                  </a:lnTo>
                  <a:lnTo>
                    <a:pt x="83" y="189"/>
                  </a:lnTo>
                  <a:lnTo>
                    <a:pt x="83" y="191"/>
                  </a:lnTo>
                  <a:lnTo>
                    <a:pt x="83" y="194"/>
                  </a:lnTo>
                  <a:lnTo>
                    <a:pt x="82" y="195"/>
                  </a:lnTo>
                  <a:lnTo>
                    <a:pt x="82" y="195"/>
                  </a:lnTo>
                  <a:lnTo>
                    <a:pt x="82" y="200"/>
                  </a:lnTo>
                  <a:lnTo>
                    <a:pt x="84" y="206"/>
                  </a:lnTo>
                  <a:lnTo>
                    <a:pt x="87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9"/>
                  </a:lnTo>
                  <a:lnTo>
                    <a:pt x="92" y="224"/>
                  </a:lnTo>
                  <a:lnTo>
                    <a:pt x="94" y="227"/>
                  </a:lnTo>
                  <a:lnTo>
                    <a:pt x="95" y="232"/>
                  </a:lnTo>
                  <a:lnTo>
                    <a:pt x="95" y="232"/>
                  </a:lnTo>
                  <a:lnTo>
                    <a:pt x="91" y="233"/>
                  </a:lnTo>
                  <a:lnTo>
                    <a:pt x="91" y="233"/>
                  </a:lnTo>
                  <a:lnTo>
                    <a:pt x="92" y="235"/>
                  </a:lnTo>
                  <a:lnTo>
                    <a:pt x="95" y="236"/>
                  </a:lnTo>
                  <a:lnTo>
                    <a:pt x="97" y="237"/>
                  </a:lnTo>
                  <a:lnTo>
                    <a:pt x="98" y="239"/>
                  </a:lnTo>
                  <a:lnTo>
                    <a:pt x="98" y="239"/>
                  </a:lnTo>
                  <a:lnTo>
                    <a:pt x="98" y="241"/>
                  </a:lnTo>
                  <a:lnTo>
                    <a:pt x="98" y="242"/>
                  </a:lnTo>
                  <a:lnTo>
                    <a:pt x="99" y="244"/>
                  </a:lnTo>
                  <a:lnTo>
                    <a:pt x="102" y="248"/>
                  </a:lnTo>
                  <a:lnTo>
                    <a:pt x="103" y="250"/>
                  </a:lnTo>
                  <a:lnTo>
                    <a:pt x="103" y="250"/>
                  </a:lnTo>
                  <a:lnTo>
                    <a:pt x="104" y="249"/>
                  </a:lnTo>
                  <a:lnTo>
                    <a:pt x="104" y="247"/>
                  </a:lnTo>
                  <a:lnTo>
                    <a:pt x="104" y="247"/>
                  </a:lnTo>
                  <a:lnTo>
                    <a:pt x="103" y="245"/>
                  </a:lnTo>
                  <a:lnTo>
                    <a:pt x="102" y="245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2" y="239"/>
                  </a:lnTo>
                  <a:lnTo>
                    <a:pt x="99" y="235"/>
                  </a:lnTo>
                  <a:lnTo>
                    <a:pt x="98" y="230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6"/>
                  </a:lnTo>
                  <a:lnTo>
                    <a:pt x="97" y="227"/>
                  </a:lnTo>
                  <a:lnTo>
                    <a:pt x="97" y="227"/>
                  </a:lnTo>
                  <a:lnTo>
                    <a:pt x="96" y="222"/>
                  </a:lnTo>
                  <a:lnTo>
                    <a:pt x="96" y="220"/>
                  </a:lnTo>
                  <a:lnTo>
                    <a:pt x="96" y="218"/>
                  </a:lnTo>
                  <a:lnTo>
                    <a:pt x="96" y="218"/>
                  </a:lnTo>
                  <a:lnTo>
                    <a:pt x="101" y="220"/>
                  </a:lnTo>
                  <a:lnTo>
                    <a:pt x="101" y="220"/>
                  </a:lnTo>
                  <a:lnTo>
                    <a:pt x="101" y="225"/>
                  </a:lnTo>
                  <a:lnTo>
                    <a:pt x="101" y="229"/>
                  </a:lnTo>
                  <a:lnTo>
                    <a:pt x="101" y="229"/>
                  </a:lnTo>
                  <a:lnTo>
                    <a:pt x="103" y="230"/>
                  </a:lnTo>
                  <a:lnTo>
                    <a:pt x="104" y="233"/>
                  </a:lnTo>
                  <a:lnTo>
                    <a:pt x="106" y="235"/>
                  </a:lnTo>
                  <a:lnTo>
                    <a:pt x="107" y="237"/>
                  </a:lnTo>
                  <a:lnTo>
                    <a:pt x="107" y="237"/>
                  </a:lnTo>
                  <a:lnTo>
                    <a:pt x="107" y="239"/>
                  </a:lnTo>
                  <a:lnTo>
                    <a:pt x="106" y="241"/>
                  </a:lnTo>
                  <a:lnTo>
                    <a:pt x="106" y="241"/>
                  </a:lnTo>
                  <a:lnTo>
                    <a:pt x="111" y="244"/>
                  </a:lnTo>
                  <a:lnTo>
                    <a:pt x="114" y="250"/>
                  </a:lnTo>
                  <a:lnTo>
                    <a:pt x="116" y="256"/>
                  </a:lnTo>
                  <a:lnTo>
                    <a:pt x="116" y="258"/>
                  </a:lnTo>
                  <a:lnTo>
                    <a:pt x="114" y="260"/>
                  </a:lnTo>
                  <a:lnTo>
                    <a:pt x="114" y="260"/>
                  </a:lnTo>
                  <a:lnTo>
                    <a:pt x="120" y="266"/>
                  </a:lnTo>
                  <a:lnTo>
                    <a:pt x="127" y="270"/>
                  </a:lnTo>
                  <a:lnTo>
                    <a:pt x="134" y="273"/>
                  </a:lnTo>
                  <a:lnTo>
                    <a:pt x="142" y="277"/>
                  </a:lnTo>
                  <a:lnTo>
                    <a:pt x="142" y="277"/>
                  </a:lnTo>
                  <a:lnTo>
                    <a:pt x="147" y="274"/>
                  </a:lnTo>
                  <a:lnTo>
                    <a:pt x="147" y="274"/>
                  </a:lnTo>
                  <a:lnTo>
                    <a:pt x="156" y="281"/>
                  </a:lnTo>
                  <a:lnTo>
                    <a:pt x="162" y="285"/>
                  </a:lnTo>
                  <a:lnTo>
                    <a:pt x="168" y="285"/>
                  </a:lnTo>
                  <a:lnTo>
                    <a:pt x="168" y="285"/>
                  </a:lnTo>
                  <a:lnTo>
                    <a:pt x="168" y="288"/>
                  </a:lnTo>
                  <a:lnTo>
                    <a:pt x="171" y="290"/>
                  </a:lnTo>
                  <a:lnTo>
                    <a:pt x="173" y="293"/>
                  </a:lnTo>
                  <a:lnTo>
                    <a:pt x="173" y="295"/>
                  </a:lnTo>
                  <a:lnTo>
                    <a:pt x="173" y="297"/>
                  </a:lnTo>
                  <a:lnTo>
                    <a:pt x="173" y="297"/>
                  </a:lnTo>
                  <a:close/>
                  <a:moveTo>
                    <a:pt x="173" y="292"/>
                  </a:moveTo>
                  <a:lnTo>
                    <a:pt x="173" y="290"/>
                  </a:lnTo>
                  <a:lnTo>
                    <a:pt x="173" y="290"/>
                  </a:lnTo>
                  <a:lnTo>
                    <a:pt x="175" y="290"/>
                  </a:lnTo>
                  <a:lnTo>
                    <a:pt x="177" y="293"/>
                  </a:lnTo>
                  <a:lnTo>
                    <a:pt x="174" y="293"/>
                  </a:lnTo>
                  <a:lnTo>
                    <a:pt x="174" y="293"/>
                  </a:lnTo>
                  <a:lnTo>
                    <a:pt x="174" y="292"/>
                  </a:lnTo>
                  <a:lnTo>
                    <a:pt x="173" y="292"/>
                  </a:lnTo>
                  <a:lnTo>
                    <a:pt x="173" y="292"/>
                  </a:lnTo>
                  <a:close/>
                  <a:moveTo>
                    <a:pt x="218" y="300"/>
                  </a:moveTo>
                  <a:lnTo>
                    <a:pt x="218" y="300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18" y="300"/>
                  </a:lnTo>
                  <a:lnTo>
                    <a:pt x="218" y="300"/>
                  </a:lnTo>
                  <a:close/>
                  <a:moveTo>
                    <a:pt x="219" y="300"/>
                  </a:moveTo>
                  <a:lnTo>
                    <a:pt x="219" y="300"/>
                  </a:lnTo>
                  <a:lnTo>
                    <a:pt x="219" y="300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9" y="300"/>
                  </a:lnTo>
                  <a:lnTo>
                    <a:pt x="219" y="300"/>
                  </a:lnTo>
                  <a:close/>
                  <a:moveTo>
                    <a:pt x="219" y="296"/>
                  </a:moveTo>
                  <a:lnTo>
                    <a:pt x="219" y="296"/>
                  </a:lnTo>
                  <a:lnTo>
                    <a:pt x="219" y="298"/>
                  </a:lnTo>
                  <a:lnTo>
                    <a:pt x="219" y="298"/>
                  </a:lnTo>
                  <a:lnTo>
                    <a:pt x="219" y="296"/>
                  </a:lnTo>
                  <a:lnTo>
                    <a:pt x="219" y="296"/>
                  </a:lnTo>
                  <a:close/>
                  <a:moveTo>
                    <a:pt x="217" y="297"/>
                  </a:move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close/>
                  <a:moveTo>
                    <a:pt x="101" y="129"/>
                  </a:move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close/>
                  <a:moveTo>
                    <a:pt x="101" y="130"/>
                  </a:move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3"/>
                  </a:move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close/>
                  <a:moveTo>
                    <a:pt x="99" y="134"/>
                  </a:moveTo>
                  <a:lnTo>
                    <a:pt x="99" y="134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4"/>
                  </a:lnTo>
                  <a:lnTo>
                    <a:pt x="99" y="134"/>
                  </a:lnTo>
                  <a:close/>
                  <a:moveTo>
                    <a:pt x="99" y="133"/>
                  </a:move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close/>
                  <a:moveTo>
                    <a:pt x="101" y="134"/>
                  </a:move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close/>
                  <a:moveTo>
                    <a:pt x="101" y="130"/>
                  </a:move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close/>
                  <a:moveTo>
                    <a:pt x="101" y="133"/>
                  </a:move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close/>
                  <a:moveTo>
                    <a:pt x="101" y="129"/>
                  </a:move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close/>
                  <a:moveTo>
                    <a:pt x="98" y="129"/>
                  </a:moveTo>
                  <a:lnTo>
                    <a:pt x="98" y="129"/>
                  </a:lnTo>
                  <a:lnTo>
                    <a:pt x="99" y="127"/>
                  </a:lnTo>
                  <a:lnTo>
                    <a:pt x="99" y="126"/>
                  </a:lnTo>
                  <a:lnTo>
                    <a:pt x="101" y="126"/>
                  </a:lnTo>
                  <a:lnTo>
                    <a:pt x="101" y="126"/>
                  </a:lnTo>
                  <a:lnTo>
                    <a:pt x="99" y="128"/>
                  </a:lnTo>
                  <a:lnTo>
                    <a:pt x="99" y="128"/>
                  </a:lnTo>
                  <a:lnTo>
                    <a:pt x="101" y="127"/>
                  </a:lnTo>
                  <a:lnTo>
                    <a:pt x="102" y="127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3" y="127"/>
                  </a:lnTo>
                  <a:lnTo>
                    <a:pt x="103" y="128"/>
                  </a:lnTo>
                  <a:lnTo>
                    <a:pt x="103" y="128"/>
                  </a:lnTo>
                  <a:lnTo>
                    <a:pt x="98" y="129"/>
                  </a:lnTo>
                  <a:lnTo>
                    <a:pt x="98" y="129"/>
                  </a:lnTo>
                  <a:close/>
                  <a:moveTo>
                    <a:pt x="104" y="123"/>
                  </a:moveTo>
                  <a:lnTo>
                    <a:pt x="104" y="123"/>
                  </a:lnTo>
                  <a:lnTo>
                    <a:pt x="104" y="124"/>
                  </a:lnTo>
                  <a:lnTo>
                    <a:pt x="103" y="124"/>
                  </a:lnTo>
                  <a:lnTo>
                    <a:pt x="103" y="124"/>
                  </a:lnTo>
                  <a:lnTo>
                    <a:pt x="103" y="123"/>
                  </a:lnTo>
                  <a:lnTo>
                    <a:pt x="103" y="122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2"/>
                  </a:lnTo>
                  <a:lnTo>
                    <a:pt x="104" y="123"/>
                  </a:lnTo>
                  <a:lnTo>
                    <a:pt x="104" y="123"/>
                  </a:lnTo>
                  <a:lnTo>
                    <a:pt x="104" y="123"/>
                  </a:lnTo>
                  <a:close/>
                  <a:moveTo>
                    <a:pt x="103" y="153"/>
                  </a:moveTo>
                  <a:lnTo>
                    <a:pt x="105" y="153"/>
                  </a:lnTo>
                  <a:lnTo>
                    <a:pt x="105" y="153"/>
                  </a:lnTo>
                  <a:lnTo>
                    <a:pt x="105" y="153"/>
                  </a:lnTo>
                  <a:lnTo>
                    <a:pt x="104" y="153"/>
                  </a:lnTo>
                  <a:lnTo>
                    <a:pt x="104" y="153"/>
                  </a:lnTo>
                  <a:lnTo>
                    <a:pt x="105" y="15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58"/>
                  </a:lnTo>
                  <a:lnTo>
                    <a:pt x="106" y="15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4" y="160"/>
                  </a:lnTo>
                  <a:lnTo>
                    <a:pt x="103" y="159"/>
                  </a:lnTo>
                  <a:lnTo>
                    <a:pt x="103" y="159"/>
                  </a:lnTo>
                  <a:lnTo>
                    <a:pt x="104" y="158"/>
                  </a:lnTo>
                  <a:lnTo>
                    <a:pt x="104" y="157"/>
                  </a:lnTo>
                  <a:lnTo>
                    <a:pt x="103" y="153"/>
                  </a:lnTo>
                  <a:lnTo>
                    <a:pt x="103" y="153"/>
                  </a:lnTo>
                  <a:close/>
                  <a:moveTo>
                    <a:pt x="422" y="487"/>
                  </a:moveTo>
                  <a:lnTo>
                    <a:pt x="422" y="487"/>
                  </a:lnTo>
                  <a:lnTo>
                    <a:pt x="420" y="486"/>
                  </a:lnTo>
                  <a:lnTo>
                    <a:pt x="417" y="485"/>
                  </a:lnTo>
                  <a:lnTo>
                    <a:pt x="409" y="485"/>
                  </a:lnTo>
                  <a:lnTo>
                    <a:pt x="400" y="486"/>
                  </a:lnTo>
                  <a:lnTo>
                    <a:pt x="388" y="490"/>
                  </a:lnTo>
                  <a:lnTo>
                    <a:pt x="388" y="490"/>
                  </a:lnTo>
                  <a:lnTo>
                    <a:pt x="377" y="495"/>
                  </a:lnTo>
                  <a:lnTo>
                    <a:pt x="369" y="501"/>
                  </a:lnTo>
                  <a:lnTo>
                    <a:pt x="364" y="507"/>
                  </a:lnTo>
                  <a:lnTo>
                    <a:pt x="363" y="510"/>
                  </a:lnTo>
                  <a:lnTo>
                    <a:pt x="363" y="513"/>
                  </a:lnTo>
                  <a:lnTo>
                    <a:pt x="363" y="513"/>
                  </a:lnTo>
                  <a:lnTo>
                    <a:pt x="364" y="514"/>
                  </a:lnTo>
                  <a:lnTo>
                    <a:pt x="364" y="514"/>
                  </a:lnTo>
                  <a:lnTo>
                    <a:pt x="347" y="519"/>
                  </a:lnTo>
                  <a:lnTo>
                    <a:pt x="329" y="521"/>
                  </a:lnTo>
                  <a:lnTo>
                    <a:pt x="310" y="523"/>
                  </a:lnTo>
                  <a:lnTo>
                    <a:pt x="292" y="524"/>
                  </a:lnTo>
                  <a:lnTo>
                    <a:pt x="292" y="524"/>
                  </a:lnTo>
                  <a:lnTo>
                    <a:pt x="277" y="523"/>
                  </a:lnTo>
                  <a:lnTo>
                    <a:pt x="262" y="522"/>
                  </a:lnTo>
                  <a:lnTo>
                    <a:pt x="262" y="522"/>
                  </a:lnTo>
                  <a:lnTo>
                    <a:pt x="263" y="522"/>
                  </a:lnTo>
                  <a:lnTo>
                    <a:pt x="264" y="521"/>
                  </a:lnTo>
                  <a:lnTo>
                    <a:pt x="264" y="521"/>
                  </a:lnTo>
                  <a:lnTo>
                    <a:pt x="263" y="521"/>
                  </a:lnTo>
                  <a:lnTo>
                    <a:pt x="261" y="520"/>
                  </a:lnTo>
                  <a:lnTo>
                    <a:pt x="259" y="515"/>
                  </a:lnTo>
                  <a:lnTo>
                    <a:pt x="259" y="515"/>
                  </a:lnTo>
                  <a:lnTo>
                    <a:pt x="259" y="515"/>
                  </a:lnTo>
                  <a:lnTo>
                    <a:pt x="261" y="514"/>
                  </a:lnTo>
                  <a:lnTo>
                    <a:pt x="261" y="514"/>
                  </a:lnTo>
                  <a:lnTo>
                    <a:pt x="262" y="514"/>
                  </a:lnTo>
                  <a:lnTo>
                    <a:pt x="262" y="514"/>
                  </a:lnTo>
                  <a:lnTo>
                    <a:pt x="262" y="512"/>
                  </a:lnTo>
                  <a:lnTo>
                    <a:pt x="262" y="510"/>
                  </a:lnTo>
                  <a:lnTo>
                    <a:pt x="264" y="507"/>
                  </a:lnTo>
                  <a:lnTo>
                    <a:pt x="264" y="507"/>
                  </a:lnTo>
                  <a:lnTo>
                    <a:pt x="264" y="506"/>
                  </a:lnTo>
                  <a:lnTo>
                    <a:pt x="264" y="505"/>
                  </a:lnTo>
                  <a:lnTo>
                    <a:pt x="262" y="504"/>
                  </a:lnTo>
                  <a:lnTo>
                    <a:pt x="258" y="502"/>
                  </a:lnTo>
                  <a:lnTo>
                    <a:pt x="258" y="501"/>
                  </a:lnTo>
                  <a:lnTo>
                    <a:pt x="257" y="500"/>
                  </a:lnTo>
                  <a:lnTo>
                    <a:pt x="257" y="500"/>
                  </a:lnTo>
                  <a:lnTo>
                    <a:pt x="258" y="497"/>
                  </a:lnTo>
                  <a:lnTo>
                    <a:pt x="259" y="497"/>
                  </a:lnTo>
                  <a:lnTo>
                    <a:pt x="262" y="497"/>
                  </a:lnTo>
                  <a:lnTo>
                    <a:pt x="262" y="497"/>
                  </a:lnTo>
                  <a:lnTo>
                    <a:pt x="262" y="493"/>
                  </a:lnTo>
                  <a:lnTo>
                    <a:pt x="261" y="491"/>
                  </a:lnTo>
                  <a:lnTo>
                    <a:pt x="261" y="491"/>
                  </a:lnTo>
                  <a:lnTo>
                    <a:pt x="262" y="490"/>
                  </a:lnTo>
                  <a:lnTo>
                    <a:pt x="261" y="489"/>
                  </a:lnTo>
                  <a:lnTo>
                    <a:pt x="261" y="489"/>
                  </a:lnTo>
                  <a:lnTo>
                    <a:pt x="263" y="489"/>
                  </a:lnTo>
                  <a:lnTo>
                    <a:pt x="264" y="489"/>
                  </a:lnTo>
                  <a:lnTo>
                    <a:pt x="264" y="489"/>
                  </a:lnTo>
                  <a:lnTo>
                    <a:pt x="264" y="486"/>
                  </a:lnTo>
                  <a:lnTo>
                    <a:pt x="263" y="485"/>
                  </a:lnTo>
                  <a:lnTo>
                    <a:pt x="263" y="485"/>
                  </a:lnTo>
                  <a:lnTo>
                    <a:pt x="262" y="485"/>
                  </a:lnTo>
                  <a:lnTo>
                    <a:pt x="262" y="486"/>
                  </a:lnTo>
                  <a:lnTo>
                    <a:pt x="262" y="486"/>
                  </a:lnTo>
                  <a:lnTo>
                    <a:pt x="261" y="486"/>
                  </a:lnTo>
                  <a:lnTo>
                    <a:pt x="261" y="486"/>
                  </a:lnTo>
                  <a:lnTo>
                    <a:pt x="258" y="484"/>
                  </a:lnTo>
                  <a:lnTo>
                    <a:pt x="258" y="482"/>
                  </a:lnTo>
                  <a:lnTo>
                    <a:pt x="258" y="482"/>
                  </a:lnTo>
                  <a:lnTo>
                    <a:pt x="262" y="482"/>
                  </a:lnTo>
                  <a:lnTo>
                    <a:pt x="265" y="482"/>
                  </a:lnTo>
                  <a:lnTo>
                    <a:pt x="265" y="482"/>
                  </a:lnTo>
                  <a:lnTo>
                    <a:pt x="265" y="477"/>
                  </a:lnTo>
                  <a:lnTo>
                    <a:pt x="264" y="475"/>
                  </a:lnTo>
                  <a:lnTo>
                    <a:pt x="264" y="475"/>
                  </a:lnTo>
                  <a:lnTo>
                    <a:pt x="270" y="475"/>
                  </a:lnTo>
                  <a:lnTo>
                    <a:pt x="274" y="474"/>
                  </a:lnTo>
                  <a:lnTo>
                    <a:pt x="278" y="471"/>
                  </a:lnTo>
                  <a:lnTo>
                    <a:pt x="279" y="467"/>
                  </a:lnTo>
                  <a:lnTo>
                    <a:pt x="279" y="467"/>
                  </a:lnTo>
                  <a:lnTo>
                    <a:pt x="277" y="464"/>
                  </a:lnTo>
                  <a:lnTo>
                    <a:pt x="276" y="463"/>
                  </a:lnTo>
                  <a:lnTo>
                    <a:pt x="276" y="461"/>
                  </a:lnTo>
                  <a:lnTo>
                    <a:pt x="276" y="461"/>
                  </a:lnTo>
                  <a:lnTo>
                    <a:pt x="273" y="460"/>
                  </a:lnTo>
                  <a:lnTo>
                    <a:pt x="272" y="459"/>
                  </a:lnTo>
                  <a:lnTo>
                    <a:pt x="271" y="457"/>
                  </a:lnTo>
                  <a:lnTo>
                    <a:pt x="271" y="457"/>
                  </a:lnTo>
                  <a:lnTo>
                    <a:pt x="277" y="459"/>
                  </a:lnTo>
                  <a:lnTo>
                    <a:pt x="283" y="460"/>
                  </a:lnTo>
                  <a:lnTo>
                    <a:pt x="283" y="460"/>
                  </a:lnTo>
                  <a:lnTo>
                    <a:pt x="287" y="454"/>
                  </a:lnTo>
                  <a:lnTo>
                    <a:pt x="291" y="448"/>
                  </a:lnTo>
                  <a:lnTo>
                    <a:pt x="291" y="448"/>
                  </a:lnTo>
                  <a:lnTo>
                    <a:pt x="289" y="448"/>
                  </a:lnTo>
                  <a:lnTo>
                    <a:pt x="288" y="448"/>
                  </a:lnTo>
                  <a:lnTo>
                    <a:pt x="288" y="448"/>
                  </a:lnTo>
                  <a:lnTo>
                    <a:pt x="289" y="445"/>
                  </a:lnTo>
                  <a:lnTo>
                    <a:pt x="291" y="444"/>
                  </a:lnTo>
                  <a:lnTo>
                    <a:pt x="293" y="442"/>
                  </a:lnTo>
                  <a:lnTo>
                    <a:pt x="293" y="442"/>
                  </a:lnTo>
                  <a:lnTo>
                    <a:pt x="292" y="445"/>
                  </a:lnTo>
                  <a:lnTo>
                    <a:pt x="292" y="446"/>
                  </a:lnTo>
                  <a:lnTo>
                    <a:pt x="292" y="446"/>
                  </a:lnTo>
                  <a:lnTo>
                    <a:pt x="292" y="446"/>
                  </a:lnTo>
                  <a:lnTo>
                    <a:pt x="296" y="437"/>
                  </a:lnTo>
                  <a:lnTo>
                    <a:pt x="297" y="431"/>
                  </a:lnTo>
                  <a:lnTo>
                    <a:pt x="296" y="425"/>
                  </a:lnTo>
                  <a:lnTo>
                    <a:pt x="296" y="425"/>
                  </a:lnTo>
                  <a:lnTo>
                    <a:pt x="299" y="424"/>
                  </a:lnTo>
                  <a:lnTo>
                    <a:pt x="301" y="422"/>
                  </a:lnTo>
                  <a:lnTo>
                    <a:pt x="303" y="419"/>
                  </a:lnTo>
                  <a:lnTo>
                    <a:pt x="306" y="419"/>
                  </a:lnTo>
                  <a:lnTo>
                    <a:pt x="306" y="419"/>
                  </a:lnTo>
                  <a:lnTo>
                    <a:pt x="307" y="418"/>
                  </a:lnTo>
                  <a:lnTo>
                    <a:pt x="309" y="417"/>
                  </a:lnTo>
                  <a:lnTo>
                    <a:pt x="316" y="417"/>
                  </a:lnTo>
                  <a:lnTo>
                    <a:pt x="316" y="417"/>
                  </a:lnTo>
                  <a:lnTo>
                    <a:pt x="316" y="415"/>
                  </a:lnTo>
                  <a:lnTo>
                    <a:pt x="316" y="415"/>
                  </a:lnTo>
                  <a:lnTo>
                    <a:pt x="318" y="414"/>
                  </a:lnTo>
                  <a:lnTo>
                    <a:pt x="318" y="409"/>
                  </a:lnTo>
                  <a:lnTo>
                    <a:pt x="318" y="409"/>
                  </a:lnTo>
                  <a:lnTo>
                    <a:pt x="321" y="407"/>
                  </a:lnTo>
                  <a:lnTo>
                    <a:pt x="322" y="403"/>
                  </a:lnTo>
                  <a:lnTo>
                    <a:pt x="323" y="395"/>
                  </a:lnTo>
                  <a:lnTo>
                    <a:pt x="323" y="386"/>
                  </a:lnTo>
                  <a:lnTo>
                    <a:pt x="324" y="379"/>
                  </a:lnTo>
                  <a:lnTo>
                    <a:pt x="324" y="379"/>
                  </a:lnTo>
                  <a:lnTo>
                    <a:pt x="324" y="380"/>
                  </a:lnTo>
                  <a:lnTo>
                    <a:pt x="325" y="380"/>
                  </a:lnTo>
                  <a:lnTo>
                    <a:pt x="325" y="380"/>
                  </a:lnTo>
                  <a:lnTo>
                    <a:pt x="327" y="377"/>
                  </a:lnTo>
                  <a:lnTo>
                    <a:pt x="327" y="376"/>
                  </a:lnTo>
                  <a:lnTo>
                    <a:pt x="327" y="373"/>
                  </a:lnTo>
                  <a:lnTo>
                    <a:pt x="327" y="373"/>
                  </a:lnTo>
                  <a:lnTo>
                    <a:pt x="330" y="372"/>
                  </a:lnTo>
                  <a:lnTo>
                    <a:pt x="332" y="370"/>
                  </a:lnTo>
                  <a:lnTo>
                    <a:pt x="334" y="364"/>
                  </a:lnTo>
                  <a:lnTo>
                    <a:pt x="335" y="357"/>
                  </a:lnTo>
                  <a:lnTo>
                    <a:pt x="334" y="355"/>
                  </a:lnTo>
                  <a:lnTo>
                    <a:pt x="332" y="353"/>
                  </a:lnTo>
                  <a:lnTo>
                    <a:pt x="332" y="353"/>
                  </a:lnTo>
                  <a:lnTo>
                    <a:pt x="330" y="351"/>
                  </a:lnTo>
                  <a:lnTo>
                    <a:pt x="327" y="351"/>
                  </a:lnTo>
                  <a:lnTo>
                    <a:pt x="324" y="348"/>
                  </a:lnTo>
                  <a:lnTo>
                    <a:pt x="322" y="346"/>
                  </a:lnTo>
                  <a:lnTo>
                    <a:pt x="318" y="343"/>
                  </a:lnTo>
                  <a:lnTo>
                    <a:pt x="318" y="343"/>
                  </a:lnTo>
                  <a:lnTo>
                    <a:pt x="312" y="343"/>
                  </a:lnTo>
                  <a:lnTo>
                    <a:pt x="310" y="343"/>
                  </a:lnTo>
                  <a:lnTo>
                    <a:pt x="308" y="341"/>
                  </a:lnTo>
                  <a:lnTo>
                    <a:pt x="308" y="341"/>
                  </a:lnTo>
                  <a:lnTo>
                    <a:pt x="307" y="342"/>
                  </a:lnTo>
                  <a:lnTo>
                    <a:pt x="307" y="342"/>
                  </a:lnTo>
                  <a:lnTo>
                    <a:pt x="306" y="342"/>
                  </a:lnTo>
                  <a:lnTo>
                    <a:pt x="306" y="342"/>
                  </a:lnTo>
                  <a:lnTo>
                    <a:pt x="306" y="342"/>
                  </a:lnTo>
                  <a:lnTo>
                    <a:pt x="304" y="343"/>
                  </a:lnTo>
                  <a:lnTo>
                    <a:pt x="304" y="343"/>
                  </a:lnTo>
                  <a:lnTo>
                    <a:pt x="304" y="343"/>
                  </a:lnTo>
                  <a:lnTo>
                    <a:pt x="303" y="345"/>
                  </a:lnTo>
                  <a:lnTo>
                    <a:pt x="303" y="343"/>
                  </a:lnTo>
                  <a:lnTo>
                    <a:pt x="304" y="341"/>
                  </a:lnTo>
                  <a:lnTo>
                    <a:pt x="303" y="340"/>
                  </a:lnTo>
                  <a:lnTo>
                    <a:pt x="303" y="339"/>
                  </a:lnTo>
                  <a:lnTo>
                    <a:pt x="303" y="339"/>
                  </a:lnTo>
                  <a:lnTo>
                    <a:pt x="301" y="339"/>
                  </a:lnTo>
                  <a:lnTo>
                    <a:pt x="297" y="336"/>
                  </a:lnTo>
                  <a:lnTo>
                    <a:pt x="294" y="335"/>
                  </a:lnTo>
                  <a:lnTo>
                    <a:pt x="293" y="336"/>
                  </a:lnTo>
                  <a:lnTo>
                    <a:pt x="292" y="338"/>
                  </a:lnTo>
                  <a:lnTo>
                    <a:pt x="292" y="338"/>
                  </a:lnTo>
                  <a:lnTo>
                    <a:pt x="289" y="340"/>
                  </a:lnTo>
                  <a:lnTo>
                    <a:pt x="288" y="341"/>
                  </a:lnTo>
                  <a:lnTo>
                    <a:pt x="288" y="341"/>
                  </a:lnTo>
                  <a:lnTo>
                    <a:pt x="288" y="340"/>
                  </a:lnTo>
                  <a:lnTo>
                    <a:pt x="287" y="339"/>
                  </a:lnTo>
                  <a:lnTo>
                    <a:pt x="287" y="339"/>
                  </a:lnTo>
                  <a:lnTo>
                    <a:pt x="289" y="339"/>
                  </a:lnTo>
                  <a:lnTo>
                    <a:pt x="291" y="338"/>
                  </a:lnTo>
                  <a:lnTo>
                    <a:pt x="291" y="338"/>
                  </a:lnTo>
                  <a:lnTo>
                    <a:pt x="291" y="336"/>
                  </a:lnTo>
                  <a:lnTo>
                    <a:pt x="292" y="334"/>
                  </a:lnTo>
                  <a:lnTo>
                    <a:pt x="292" y="334"/>
                  </a:lnTo>
                  <a:lnTo>
                    <a:pt x="286" y="332"/>
                  </a:lnTo>
                  <a:lnTo>
                    <a:pt x="286" y="332"/>
                  </a:lnTo>
                  <a:lnTo>
                    <a:pt x="285" y="333"/>
                  </a:lnTo>
                  <a:lnTo>
                    <a:pt x="284" y="333"/>
                  </a:lnTo>
                  <a:lnTo>
                    <a:pt x="284" y="334"/>
                  </a:lnTo>
                  <a:lnTo>
                    <a:pt x="284" y="335"/>
                  </a:lnTo>
                  <a:lnTo>
                    <a:pt x="284" y="335"/>
                  </a:lnTo>
                  <a:lnTo>
                    <a:pt x="283" y="335"/>
                  </a:lnTo>
                  <a:lnTo>
                    <a:pt x="281" y="335"/>
                  </a:lnTo>
                  <a:lnTo>
                    <a:pt x="281" y="335"/>
                  </a:lnTo>
                  <a:lnTo>
                    <a:pt x="281" y="335"/>
                  </a:lnTo>
                  <a:lnTo>
                    <a:pt x="283" y="333"/>
                  </a:lnTo>
                  <a:lnTo>
                    <a:pt x="285" y="331"/>
                  </a:lnTo>
                  <a:lnTo>
                    <a:pt x="285" y="331"/>
                  </a:lnTo>
                  <a:lnTo>
                    <a:pt x="285" y="327"/>
                  </a:lnTo>
                  <a:lnTo>
                    <a:pt x="285" y="325"/>
                  </a:lnTo>
                  <a:lnTo>
                    <a:pt x="283" y="321"/>
                  </a:lnTo>
                  <a:lnTo>
                    <a:pt x="283" y="318"/>
                  </a:lnTo>
                  <a:lnTo>
                    <a:pt x="283" y="318"/>
                  </a:lnTo>
                  <a:lnTo>
                    <a:pt x="280" y="318"/>
                  </a:lnTo>
                  <a:lnTo>
                    <a:pt x="280" y="318"/>
                  </a:lnTo>
                  <a:lnTo>
                    <a:pt x="279" y="315"/>
                  </a:lnTo>
                  <a:lnTo>
                    <a:pt x="277" y="313"/>
                  </a:lnTo>
                  <a:lnTo>
                    <a:pt x="273" y="312"/>
                  </a:lnTo>
                  <a:lnTo>
                    <a:pt x="271" y="312"/>
                  </a:lnTo>
                  <a:lnTo>
                    <a:pt x="264" y="311"/>
                  </a:lnTo>
                  <a:lnTo>
                    <a:pt x="262" y="310"/>
                  </a:lnTo>
                  <a:lnTo>
                    <a:pt x="259" y="308"/>
                  </a:lnTo>
                  <a:lnTo>
                    <a:pt x="259" y="308"/>
                  </a:lnTo>
                  <a:lnTo>
                    <a:pt x="258" y="305"/>
                  </a:lnTo>
                  <a:lnTo>
                    <a:pt x="256" y="303"/>
                  </a:lnTo>
                  <a:lnTo>
                    <a:pt x="254" y="302"/>
                  </a:lnTo>
                  <a:lnTo>
                    <a:pt x="250" y="302"/>
                  </a:lnTo>
                  <a:lnTo>
                    <a:pt x="250" y="302"/>
                  </a:lnTo>
                  <a:lnTo>
                    <a:pt x="251" y="301"/>
                  </a:lnTo>
                  <a:lnTo>
                    <a:pt x="253" y="300"/>
                  </a:lnTo>
                  <a:lnTo>
                    <a:pt x="253" y="298"/>
                  </a:lnTo>
                  <a:lnTo>
                    <a:pt x="253" y="298"/>
                  </a:lnTo>
                  <a:lnTo>
                    <a:pt x="250" y="297"/>
                  </a:lnTo>
                  <a:lnTo>
                    <a:pt x="249" y="297"/>
                  </a:lnTo>
                  <a:lnTo>
                    <a:pt x="249" y="297"/>
                  </a:lnTo>
                  <a:lnTo>
                    <a:pt x="251" y="297"/>
                  </a:lnTo>
                  <a:lnTo>
                    <a:pt x="253" y="296"/>
                  </a:lnTo>
                  <a:lnTo>
                    <a:pt x="253" y="295"/>
                  </a:lnTo>
                  <a:lnTo>
                    <a:pt x="251" y="294"/>
                  </a:lnTo>
                  <a:lnTo>
                    <a:pt x="251" y="294"/>
                  </a:lnTo>
                  <a:lnTo>
                    <a:pt x="250" y="295"/>
                  </a:lnTo>
                  <a:lnTo>
                    <a:pt x="249" y="296"/>
                  </a:lnTo>
                  <a:lnTo>
                    <a:pt x="248" y="297"/>
                  </a:lnTo>
                  <a:lnTo>
                    <a:pt x="248" y="297"/>
                  </a:lnTo>
                  <a:lnTo>
                    <a:pt x="247" y="296"/>
                  </a:lnTo>
                  <a:lnTo>
                    <a:pt x="247" y="295"/>
                  </a:lnTo>
                  <a:lnTo>
                    <a:pt x="247" y="295"/>
                  </a:lnTo>
                  <a:lnTo>
                    <a:pt x="248" y="295"/>
                  </a:lnTo>
                  <a:lnTo>
                    <a:pt x="248" y="295"/>
                  </a:lnTo>
                  <a:lnTo>
                    <a:pt x="248" y="295"/>
                  </a:lnTo>
                  <a:lnTo>
                    <a:pt x="239" y="295"/>
                  </a:lnTo>
                  <a:lnTo>
                    <a:pt x="228" y="295"/>
                  </a:lnTo>
                  <a:lnTo>
                    <a:pt x="228" y="295"/>
                  </a:lnTo>
                  <a:lnTo>
                    <a:pt x="228" y="293"/>
                  </a:lnTo>
                  <a:lnTo>
                    <a:pt x="227" y="292"/>
                  </a:lnTo>
                  <a:lnTo>
                    <a:pt x="225" y="290"/>
                  </a:lnTo>
                  <a:lnTo>
                    <a:pt x="224" y="289"/>
                  </a:lnTo>
                  <a:lnTo>
                    <a:pt x="224" y="289"/>
                  </a:lnTo>
                  <a:lnTo>
                    <a:pt x="223" y="292"/>
                  </a:lnTo>
                  <a:lnTo>
                    <a:pt x="221" y="293"/>
                  </a:lnTo>
                  <a:lnTo>
                    <a:pt x="219" y="294"/>
                  </a:lnTo>
                  <a:lnTo>
                    <a:pt x="218" y="294"/>
                  </a:lnTo>
                  <a:lnTo>
                    <a:pt x="218" y="294"/>
                  </a:lnTo>
                  <a:lnTo>
                    <a:pt x="219" y="292"/>
                  </a:lnTo>
                  <a:lnTo>
                    <a:pt x="219" y="290"/>
                  </a:lnTo>
                  <a:lnTo>
                    <a:pt x="219" y="288"/>
                  </a:lnTo>
                  <a:lnTo>
                    <a:pt x="219" y="288"/>
                  </a:lnTo>
                  <a:lnTo>
                    <a:pt x="213" y="292"/>
                  </a:lnTo>
                  <a:lnTo>
                    <a:pt x="210" y="293"/>
                  </a:lnTo>
                  <a:lnTo>
                    <a:pt x="208" y="293"/>
                  </a:lnTo>
                  <a:lnTo>
                    <a:pt x="208" y="293"/>
                  </a:lnTo>
                  <a:lnTo>
                    <a:pt x="206" y="296"/>
                  </a:lnTo>
                  <a:lnTo>
                    <a:pt x="204" y="298"/>
                  </a:lnTo>
                  <a:lnTo>
                    <a:pt x="202" y="301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198" y="301"/>
                  </a:lnTo>
                  <a:lnTo>
                    <a:pt x="195" y="300"/>
                  </a:lnTo>
                  <a:lnTo>
                    <a:pt x="190" y="300"/>
                  </a:lnTo>
                  <a:lnTo>
                    <a:pt x="185" y="301"/>
                  </a:lnTo>
                  <a:lnTo>
                    <a:pt x="185" y="301"/>
                  </a:lnTo>
                  <a:lnTo>
                    <a:pt x="182" y="298"/>
                  </a:lnTo>
                  <a:lnTo>
                    <a:pt x="181" y="296"/>
                  </a:lnTo>
                  <a:lnTo>
                    <a:pt x="180" y="290"/>
                  </a:lnTo>
                  <a:lnTo>
                    <a:pt x="181" y="285"/>
                  </a:lnTo>
                  <a:lnTo>
                    <a:pt x="183" y="278"/>
                  </a:lnTo>
                  <a:lnTo>
                    <a:pt x="183" y="278"/>
                  </a:lnTo>
                  <a:lnTo>
                    <a:pt x="181" y="277"/>
                  </a:lnTo>
                  <a:lnTo>
                    <a:pt x="180" y="275"/>
                  </a:lnTo>
                  <a:lnTo>
                    <a:pt x="174" y="275"/>
                  </a:lnTo>
                  <a:lnTo>
                    <a:pt x="170" y="275"/>
                  </a:lnTo>
                  <a:lnTo>
                    <a:pt x="165" y="275"/>
                  </a:lnTo>
                  <a:lnTo>
                    <a:pt x="165" y="275"/>
                  </a:lnTo>
                  <a:lnTo>
                    <a:pt x="167" y="272"/>
                  </a:lnTo>
                  <a:lnTo>
                    <a:pt x="168" y="268"/>
                  </a:lnTo>
                  <a:lnTo>
                    <a:pt x="168" y="268"/>
                  </a:lnTo>
                  <a:lnTo>
                    <a:pt x="168" y="266"/>
                  </a:lnTo>
                  <a:lnTo>
                    <a:pt x="168" y="266"/>
                  </a:lnTo>
                  <a:lnTo>
                    <a:pt x="170" y="265"/>
                  </a:lnTo>
                  <a:lnTo>
                    <a:pt x="170" y="267"/>
                  </a:lnTo>
                  <a:lnTo>
                    <a:pt x="170" y="267"/>
                  </a:lnTo>
                  <a:lnTo>
                    <a:pt x="172" y="262"/>
                  </a:lnTo>
                  <a:lnTo>
                    <a:pt x="174" y="256"/>
                  </a:lnTo>
                  <a:lnTo>
                    <a:pt x="174" y="256"/>
                  </a:lnTo>
                  <a:lnTo>
                    <a:pt x="173" y="255"/>
                  </a:lnTo>
                  <a:lnTo>
                    <a:pt x="171" y="255"/>
                  </a:lnTo>
                  <a:lnTo>
                    <a:pt x="171" y="255"/>
                  </a:lnTo>
                  <a:lnTo>
                    <a:pt x="166" y="256"/>
                  </a:lnTo>
                  <a:lnTo>
                    <a:pt x="163" y="257"/>
                  </a:lnTo>
                  <a:lnTo>
                    <a:pt x="163" y="257"/>
                  </a:lnTo>
                  <a:lnTo>
                    <a:pt x="163" y="260"/>
                  </a:lnTo>
                  <a:lnTo>
                    <a:pt x="162" y="263"/>
                  </a:lnTo>
                  <a:lnTo>
                    <a:pt x="158" y="266"/>
                  </a:lnTo>
                  <a:lnTo>
                    <a:pt x="158" y="266"/>
                  </a:lnTo>
                  <a:lnTo>
                    <a:pt x="148" y="267"/>
                  </a:lnTo>
                  <a:lnTo>
                    <a:pt x="148" y="267"/>
                  </a:lnTo>
                  <a:lnTo>
                    <a:pt x="148" y="266"/>
                  </a:lnTo>
                  <a:lnTo>
                    <a:pt x="147" y="265"/>
                  </a:lnTo>
                  <a:lnTo>
                    <a:pt x="144" y="265"/>
                  </a:lnTo>
                  <a:lnTo>
                    <a:pt x="144" y="265"/>
                  </a:lnTo>
                  <a:lnTo>
                    <a:pt x="142" y="260"/>
                  </a:lnTo>
                  <a:lnTo>
                    <a:pt x="141" y="255"/>
                  </a:lnTo>
                  <a:lnTo>
                    <a:pt x="141" y="250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5"/>
                  </a:lnTo>
                  <a:lnTo>
                    <a:pt x="143" y="245"/>
                  </a:lnTo>
                  <a:lnTo>
                    <a:pt x="143" y="245"/>
                  </a:lnTo>
                  <a:lnTo>
                    <a:pt x="144" y="240"/>
                  </a:lnTo>
                  <a:lnTo>
                    <a:pt x="145" y="237"/>
                  </a:lnTo>
                  <a:lnTo>
                    <a:pt x="144" y="234"/>
                  </a:lnTo>
                  <a:lnTo>
                    <a:pt x="144" y="234"/>
                  </a:lnTo>
                  <a:lnTo>
                    <a:pt x="155" y="227"/>
                  </a:lnTo>
                  <a:lnTo>
                    <a:pt x="159" y="225"/>
                  </a:lnTo>
                  <a:lnTo>
                    <a:pt x="165" y="225"/>
                  </a:lnTo>
                  <a:lnTo>
                    <a:pt x="165" y="225"/>
                  </a:lnTo>
                  <a:lnTo>
                    <a:pt x="165" y="226"/>
                  </a:lnTo>
                  <a:lnTo>
                    <a:pt x="166" y="227"/>
                  </a:lnTo>
                  <a:lnTo>
                    <a:pt x="168" y="227"/>
                  </a:lnTo>
                  <a:lnTo>
                    <a:pt x="171" y="227"/>
                  </a:lnTo>
                  <a:lnTo>
                    <a:pt x="172" y="228"/>
                  </a:lnTo>
                  <a:lnTo>
                    <a:pt x="172" y="228"/>
                  </a:lnTo>
                  <a:lnTo>
                    <a:pt x="173" y="226"/>
                  </a:lnTo>
                  <a:lnTo>
                    <a:pt x="173" y="224"/>
                  </a:lnTo>
                  <a:lnTo>
                    <a:pt x="175" y="224"/>
                  </a:lnTo>
                  <a:lnTo>
                    <a:pt x="178" y="224"/>
                  </a:lnTo>
                  <a:lnTo>
                    <a:pt x="185" y="224"/>
                  </a:lnTo>
                  <a:lnTo>
                    <a:pt x="190" y="225"/>
                  </a:lnTo>
                  <a:lnTo>
                    <a:pt x="190" y="225"/>
                  </a:lnTo>
                  <a:lnTo>
                    <a:pt x="192" y="234"/>
                  </a:lnTo>
                  <a:lnTo>
                    <a:pt x="194" y="242"/>
                  </a:lnTo>
                  <a:lnTo>
                    <a:pt x="197" y="242"/>
                  </a:lnTo>
                  <a:lnTo>
                    <a:pt x="197" y="242"/>
                  </a:lnTo>
                  <a:lnTo>
                    <a:pt x="198" y="240"/>
                  </a:lnTo>
                  <a:lnTo>
                    <a:pt x="198" y="237"/>
                  </a:lnTo>
                  <a:lnTo>
                    <a:pt x="198" y="232"/>
                  </a:lnTo>
                  <a:lnTo>
                    <a:pt x="198" y="226"/>
                  </a:lnTo>
                  <a:lnTo>
                    <a:pt x="198" y="220"/>
                  </a:lnTo>
                  <a:lnTo>
                    <a:pt x="198" y="220"/>
                  </a:lnTo>
                  <a:lnTo>
                    <a:pt x="201" y="217"/>
                  </a:lnTo>
                  <a:lnTo>
                    <a:pt x="204" y="214"/>
                  </a:lnTo>
                  <a:lnTo>
                    <a:pt x="213" y="210"/>
                  </a:lnTo>
                  <a:lnTo>
                    <a:pt x="213" y="210"/>
                  </a:lnTo>
                  <a:lnTo>
                    <a:pt x="217" y="206"/>
                  </a:lnTo>
                  <a:lnTo>
                    <a:pt x="220" y="203"/>
                  </a:lnTo>
                  <a:lnTo>
                    <a:pt x="220" y="203"/>
                  </a:lnTo>
                  <a:lnTo>
                    <a:pt x="219" y="203"/>
                  </a:lnTo>
                  <a:lnTo>
                    <a:pt x="219" y="202"/>
                  </a:lnTo>
                  <a:lnTo>
                    <a:pt x="220" y="202"/>
                  </a:lnTo>
                  <a:lnTo>
                    <a:pt x="220" y="203"/>
                  </a:lnTo>
                  <a:lnTo>
                    <a:pt x="220" y="203"/>
                  </a:lnTo>
                  <a:lnTo>
                    <a:pt x="220" y="197"/>
                  </a:lnTo>
                  <a:lnTo>
                    <a:pt x="221" y="192"/>
                  </a:lnTo>
                  <a:lnTo>
                    <a:pt x="221" y="192"/>
                  </a:lnTo>
                  <a:lnTo>
                    <a:pt x="223" y="195"/>
                  </a:lnTo>
                  <a:lnTo>
                    <a:pt x="223" y="196"/>
                  </a:lnTo>
                  <a:lnTo>
                    <a:pt x="221" y="198"/>
                  </a:lnTo>
                  <a:lnTo>
                    <a:pt x="221" y="198"/>
                  </a:lnTo>
                  <a:lnTo>
                    <a:pt x="225" y="195"/>
                  </a:lnTo>
                  <a:lnTo>
                    <a:pt x="226" y="189"/>
                  </a:lnTo>
                  <a:lnTo>
                    <a:pt x="226" y="189"/>
                  </a:lnTo>
                  <a:lnTo>
                    <a:pt x="226" y="191"/>
                  </a:lnTo>
                  <a:lnTo>
                    <a:pt x="226" y="191"/>
                  </a:lnTo>
                  <a:lnTo>
                    <a:pt x="226" y="192"/>
                  </a:lnTo>
                  <a:lnTo>
                    <a:pt x="226" y="192"/>
                  </a:lnTo>
                  <a:lnTo>
                    <a:pt x="231" y="188"/>
                  </a:lnTo>
                  <a:lnTo>
                    <a:pt x="233" y="186"/>
                  </a:lnTo>
                  <a:lnTo>
                    <a:pt x="238" y="186"/>
                  </a:lnTo>
                  <a:lnTo>
                    <a:pt x="238" y="186"/>
                  </a:lnTo>
                  <a:lnTo>
                    <a:pt x="236" y="184"/>
                  </a:lnTo>
                  <a:lnTo>
                    <a:pt x="236" y="183"/>
                  </a:lnTo>
                  <a:lnTo>
                    <a:pt x="236" y="183"/>
                  </a:lnTo>
                  <a:lnTo>
                    <a:pt x="243" y="183"/>
                  </a:lnTo>
                  <a:lnTo>
                    <a:pt x="243" y="183"/>
                  </a:lnTo>
                  <a:lnTo>
                    <a:pt x="243" y="182"/>
                  </a:lnTo>
                  <a:lnTo>
                    <a:pt x="243" y="181"/>
                  </a:lnTo>
                  <a:lnTo>
                    <a:pt x="242" y="180"/>
                  </a:lnTo>
                  <a:lnTo>
                    <a:pt x="242" y="180"/>
                  </a:lnTo>
                  <a:lnTo>
                    <a:pt x="247" y="175"/>
                  </a:lnTo>
                  <a:lnTo>
                    <a:pt x="253" y="173"/>
                  </a:lnTo>
                  <a:lnTo>
                    <a:pt x="258" y="171"/>
                  </a:lnTo>
                  <a:lnTo>
                    <a:pt x="264" y="169"/>
                  </a:lnTo>
                  <a:lnTo>
                    <a:pt x="264" y="169"/>
                  </a:lnTo>
                  <a:lnTo>
                    <a:pt x="258" y="173"/>
                  </a:lnTo>
                  <a:lnTo>
                    <a:pt x="258" y="173"/>
                  </a:lnTo>
                  <a:lnTo>
                    <a:pt x="258" y="174"/>
                  </a:lnTo>
                  <a:lnTo>
                    <a:pt x="259" y="176"/>
                  </a:lnTo>
                  <a:lnTo>
                    <a:pt x="259" y="176"/>
                  </a:lnTo>
                  <a:lnTo>
                    <a:pt x="261" y="175"/>
                  </a:lnTo>
                  <a:lnTo>
                    <a:pt x="263" y="174"/>
                  </a:lnTo>
                  <a:lnTo>
                    <a:pt x="265" y="172"/>
                  </a:lnTo>
                  <a:lnTo>
                    <a:pt x="265" y="172"/>
                  </a:lnTo>
                  <a:lnTo>
                    <a:pt x="271" y="171"/>
                  </a:lnTo>
                  <a:lnTo>
                    <a:pt x="273" y="171"/>
                  </a:lnTo>
                  <a:lnTo>
                    <a:pt x="274" y="168"/>
                  </a:lnTo>
                  <a:lnTo>
                    <a:pt x="274" y="168"/>
                  </a:lnTo>
                  <a:lnTo>
                    <a:pt x="271" y="168"/>
                  </a:lnTo>
                  <a:lnTo>
                    <a:pt x="268" y="166"/>
                  </a:lnTo>
                  <a:lnTo>
                    <a:pt x="266" y="165"/>
                  </a:lnTo>
                  <a:lnTo>
                    <a:pt x="265" y="164"/>
                  </a:lnTo>
                  <a:lnTo>
                    <a:pt x="266" y="162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64" y="160"/>
                  </a:lnTo>
                  <a:lnTo>
                    <a:pt x="263" y="160"/>
                  </a:lnTo>
                  <a:lnTo>
                    <a:pt x="263" y="159"/>
                  </a:lnTo>
                  <a:lnTo>
                    <a:pt x="263" y="159"/>
                  </a:lnTo>
                  <a:lnTo>
                    <a:pt x="268" y="159"/>
                  </a:lnTo>
                  <a:lnTo>
                    <a:pt x="270" y="158"/>
                  </a:lnTo>
                  <a:lnTo>
                    <a:pt x="271" y="156"/>
                  </a:lnTo>
                  <a:lnTo>
                    <a:pt x="271" y="156"/>
                  </a:lnTo>
                  <a:lnTo>
                    <a:pt x="265" y="156"/>
                  </a:lnTo>
                  <a:lnTo>
                    <a:pt x="261" y="157"/>
                  </a:lnTo>
                  <a:lnTo>
                    <a:pt x="253" y="160"/>
                  </a:lnTo>
                  <a:lnTo>
                    <a:pt x="253" y="160"/>
                  </a:lnTo>
                  <a:lnTo>
                    <a:pt x="253" y="159"/>
                  </a:lnTo>
                  <a:lnTo>
                    <a:pt x="251" y="159"/>
                  </a:lnTo>
                  <a:lnTo>
                    <a:pt x="251" y="159"/>
                  </a:lnTo>
                  <a:lnTo>
                    <a:pt x="251" y="158"/>
                  </a:lnTo>
                  <a:lnTo>
                    <a:pt x="251" y="158"/>
                  </a:lnTo>
                  <a:lnTo>
                    <a:pt x="254" y="158"/>
                  </a:lnTo>
                  <a:lnTo>
                    <a:pt x="256" y="158"/>
                  </a:lnTo>
                  <a:lnTo>
                    <a:pt x="259" y="156"/>
                  </a:lnTo>
                  <a:lnTo>
                    <a:pt x="263" y="153"/>
                  </a:lnTo>
                  <a:lnTo>
                    <a:pt x="268" y="152"/>
                  </a:lnTo>
                  <a:lnTo>
                    <a:pt x="268" y="152"/>
                  </a:lnTo>
                  <a:lnTo>
                    <a:pt x="273" y="152"/>
                  </a:lnTo>
                  <a:lnTo>
                    <a:pt x="277" y="152"/>
                  </a:lnTo>
                  <a:lnTo>
                    <a:pt x="279" y="152"/>
                  </a:lnTo>
                  <a:lnTo>
                    <a:pt x="279" y="152"/>
                  </a:lnTo>
                  <a:lnTo>
                    <a:pt x="283" y="153"/>
                  </a:lnTo>
                  <a:lnTo>
                    <a:pt x="285" y="151"/>
                  </a:lnTo>
                  <a:lnTo>
                    <a:pt x="288" y="149"/>
                  </a:lnTo>
                  <a:lnTo>
                    <a:pt x="292" y="147"/>
                  </a:lnTo>
                  <a:lnTo>
                    <a:pt x="292" y="147"/>
                  </a:lnTo>
                  <a:lnTo>
                    <a:pt x="293" y="147"/>
                  </a:lnTo>
                  <a:lnTo>
                    <a:pt x="294" y="147"/>
                  </a:lnTo>
                  <a:lnTo>
                    <a:pt x="294" y="147"/>
                  </a:lnTo>
                  <a:lnTo>
                    <a:pt x="296" y="146"/>
                  </a:lnTo>
                  <a:lnTo>
                    <a:pt x="299" y="144"/>
                  </a:lnTo>
                  <a:lnTo>
                    <a:pt x="300" y="139"/>
                  </a:lnTo>
                  <a:lnTo>
                    <a:pt x="300" y="139"/>
                  </a:lnTo>
                  <a:lnTo>
                    <a:pt x="297" y="139"/>
                  </a:lnTo>
                  <a:lnTo>
                    <a:pt x="296" y="141"/>
                  </a:lnTo>
                  <a:lnTo>
                    <a:pt x="296" y="141"/>
                  </a:lnTo>
                  <a:lnTo>
                    <a:pt x="296" y="138"/>
                  </a:lnTo>
                  <a:lnTo>
                    <a:pt x="296" y="138"/>
                  </a:lnTo>
                  <a:lnTo>
                    <a:pt x="293" y="139"/>
                  </a:lnTo>
                  <a:lnTo>
                    <a:pt x="291" y="141"/>
                  </a:lnTo>
                  <a:lnTo>
                    <a:pt x="288" y="141"/>
                  </a:lnTo>
                  <a:lnTo>
                    <a:pt x="288" y="141"/>
                  </a:lnTo>
                  <a:lnTo>
                    <a:pt x="293" y="138"/>
                  </a:lnTo>
                  <a:lnTo>
                    <a:pt x="295" y="137"/>
                  </a:lnTo>
                  <a:lnTo>
                    <a:pt x="297" y="136"/>
                  </a:lnTo>
                  <a:lnTo>
                    <a:pt x="297" y="136"/>
                  </a:lnTo>
                  <a:lnTo>
                    <a:pt x="294" y="135"/>
                  </a:lnTo>
                  <a:lnTo>
                    <a:pt x="292" y="135"/>
                  </a:lnTo>
                  <a:lnTo>
                    <a:pt x="292" y="135"/>
                  </a:lnTo>
                  <a:lnTo>
                    <a:pt x="292" y="133"/>
                  </a:lnTo>
                  <a:lnTo>
                    <a:pt x="291" y="133"/>
                  </a:lnTo>
                  <a:lnTo>
                    <a:pt x="289" y="133"/>
                  </a:lnTo>
                  <a:lnTo>
                    <a:pt x="289" y="133"/>
                  </a:lnTo>
                  <a:lnTo>
                    <a:pt x="288" y="130"/>
                  </a:lnTo>
                  <a:lnTo>
                    <a:pt x="288" y="130"/>
                  </a:lnTo>
                  <a:lnTo>
                    <a:pt x="291" y="129"/>
                  </a:lnTo>
                  <a:lnTo>
                    <a:pt x="291" y="127"/>
                  </a:lnTo>
                  <a:lnTo>
                    <a:pt x="289" y="124"/>
                  </a:lnTo>
                  <a:lnTo>
                    <a:pt x="288" y="121"/>
                  </a:lnTo>
                  <a:lnTo>
                    <a:pt x="288" y="118"/>
                  </a:lnTo>
                  <a:lnTo>
                    <a:pt x="288" y="118"/>
                  </a:lnTo>
                  <a:lnTo>
                    <a:pt x="280" y="122"/>
                  </a:lnTo>
                  <a:lnTo>
                    <a:pt x="277" y="123"/>
                  </a:lnTo>
                  <a:lnTo>
                    <a:pt x="274" y="123"/>
                  </a:lnTo>
                  <a:lnTo>
                    <a:pt x="271" y="122"/>
                  </a:lnTo>
                  <a:lnTo>
                    <a:pt x="271" y="122"/>
                  </a:lnTo>
                  <a:lnTo>
                    <a:pt x="273" y="121"/>
                  </a:lnTo>
                  <a:lnTo>
                    <a:pt x="274" y="120"/>
                  </a:lnTo>
                  <a:lnTo>
                    <a:pt x="274" y="118"/>
                  </a:lnTo>
                  <a:lnTo>
                    <a:pt x="276" y="115"/>
                  </a:lnTo>
                  <a:lnTo>
                    <a:pt x="276" y="115"/>
                  </a:lnTo>
                  <a:lnTo>
                    <a:pt x="273" y="115"/>
                  </a:lnTo>
                  <a:lnTo>
                    <a:pt x="272" y="114"/>
                  </a:lnTo>
                  <a:lnTo>
                    <a:pt x="271" y="111"/>
                  </a:lnTo>
                  <a:lnTo>
                    <a:pt x="271" y="111"/>
                  </a:lnTo>
                  <a:lnTo>
                    <a:pt x="268" y="112"/>
                  </a:lnTo>
                  <a:lnTo>
                    <a:pt x="265" y="111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8" y="112"/>
                  </a:lnTo>
                  <a:lnTo>
                    <a:pt x="257" y="114"/>
                  </a:lnTo>
                  <a:lnTo>
                    <a:pt x="254" y="116"/>
                  </a:lnTo>
                  <a:lnTo>
                    <a:pt x="254" y="116"/>
                  </a:lnTo>
                  <a:lnTo>
                    <a:pt x="255" y="118"/>
                  </a:lnTo>
                  <a:lnTo>
                    <a:pt x="254" y="120"/>
                  </a:lnTo>
                  <a:lnTo>
                    <a:pt x="249" y="122"/>
                  </a:lnTo>
                  <a:lnTo>
                    <a:pt x="249" y="122"/>
                  </a:lnTo>
                  <a:lnTo>
                    <a:pt x="250" y="123"/>
                  </a:lnTo>
                  <a:lnTo>
                    <a:pt x="250" y="124"/>
                  </a:lnTo>
                  <a:lnTo>
                    <a:pt x="251" y="124"/>
                  </a:lnTo>
                  <a:lnTo>
                    <a:pt x="253" y="127"/>
                  </a:lnTo>
                  <a:lnTo>
                    <a:pt x="253" y="127"/>
                  </a:lnTo>
                  <a:lnTo>
                    <a:pt x="249" y="129"/>
                  </a:lnTo>
                  <a:lnTo>
                    <a:pt x="246" y="133"/>
                  </a:lnTo>
                  <a:lnTo>
                    <a:pt x="238" y="136"/>
                  </a:lnTo>
                  <a:lnTo>
                    <a:pt x="238" y="136"/>
                  </a:lnTo>
                  <a:lnTo>
                    <a:pt x="238" y="141"/>
                  </a:lnTo>
                  <a:lnTo>
                    <a:pt x="235" y="144"/>
                  </a:lnTo>
                  <a:lnTo>
                    <a:pt x="233" y="147"/>
                  </a:lnTo>
                  <a:lnTo>
                    <a:pt x="230" y="149"/>
                  </a:lnTo>
                  <a:lnTo>
                    <a:pt x="230" y="149"/>
                  </a:lnTo>
                  <a:lnTo>
                    <a:pt x="228" y="145"/>
                  </a:lnTo>
                  <a:lnTo>
                    <a:pt x="228" y="142"/>
                  </a:lnTo>
                  <a:lnTo>
                    <a:pt x="228" y="142"/>
                  </a:lnTo>
                  <a:lnTo>
                    <a:pt x="231" y="143"/>
                  </a:lnTo>
                  <a:lnTo>
                    <a:pt x="232" y="143"/>
                  </a:lnTo>
                  <a:lnTo>
                    <a:pt x="232" y="142"/>
                  </a:lnTo>
                  <a:lnTo>
                    <a:pt x="232" y="142"/>
                  </a:lnTo>
                  <a:lnTo>
                    <a:pt x="232" y="142"/>
                  </a:lnTo>
                  <a:lnTo>
                    <a:pt x="231" y="142"/>
                  </a:lnTo>
                  <a:lnTo>
                    <a:pt x="230" y="142"/>
                  </a:lnTo>
                  <a:lnTo>
                    <a:pt x="228" y="141"/>
                  </a:lnTo>
                  <a:lnTo>
                    <a:pt x="228" y="141"/>
                  </a:lnTo>
                  <a:lnTo>
                    <a:pt x="231" y="138"/>
                  </a:lnTo>
                  <a:lnTo>
                    <a:pt x="232" y="135"/>
                  </a:lnTo>
                  <a:lnTo>
                    <a:pt x="232" y="135"/>
                  </a:lnTo>
                  <a:lnTo>
                    <a:pt x="227" y="135"/>
                  </a:lnTo>
                  <a:lnTo>
                    <a:pt x="224" y="135"/>
                  </a:lnTo>
                  <a:lnTo>
                    <a:pt x="224" y="135"/>
                  </a:lnTo>
                  <a:lnTo>
                    <a:pt x="221" y="131"/>
                  </a:lnTo>
                  <a:lnTo>
                    <a:pt x="218" y="129"/>
                  </a:lnTo>
                  <a:lnTo>
                    <a:pt x="215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210" y="126"/>
                  </a:lnTo>
                  <a:lnTo>
                    <a:pt x="211" y="122"/>
                  </a:lnTo>
                  <a:lnTo>
                    <a:pt x="211" y="122"/>
                  </a:lnTo>
                  <a:lnTo>
                    <a:pt x="209" y="122"/>
                  </a:lnTo>
                  <a:lnTo>
                    <a:pt x="209" y="122"/>
                  </a:lnTo>
                  <a:lnTo>
                    <a:pt x="208" y="121"/>
                  </a:lnTo>
                  <a:lnTo>
                    <a:pt x="208" y="121"/>
                  </a:lnTo>
                  <a:lnTo>
                    <a:pt x="215" y="115"/>
                  </a:lnTo>
                  <a:lnTo>
                    <a:pt x="218" y="112"/>
                  </a:lnTo>
                  <a:lnTo>
                    <a:pt x="223" y="109"/>
                  </a:lnTo>
                  <a:lnTo>
                    <a:pt x="223" y="109"/>
                  </a:lnTo>
                  <a:lnTo>
                    <a:pt x="226" y="109"/>
                  </a:lnTo>
                  <a:lnTo>
                    <a:pt x="227" y="108"/>
                  </a:lnTo>
                  <a:lnTo>
                    <a:pt x="228" y="107"/>
                  </a:lnTo>
                  <a:lnTo>
                    <a:pt x="228" y="107"/>
                  </a:lnTo>
                  <a:lnTo>
                    <a:pt x="226" y="107"/>
                  </a:lnTo>
                  <a:lnTo>
                    <a:pt x="225" y="105"/>
                  </a:lnTo>
                  <a:lnTo>
                    <a:pt x="225" y="105"/>
                  </a:lnTo>
                  <a:lnTo>
                    <a:pt x="231" y="106"/>
                  </a:lnTo>
                  <a:lnTo>
                    <a:pt x="235" y="105"/>
                  </a:lnTo>
                  <a:lnTo>
                    <a:pt x="239" y="104"/>
                  </a:lnTo>
                  <a:lnTo>
                    <a:pt x="242" y="101"/>
                  </a:lnTo>
                  <a:lnTo>
                    <a:pt x="242" y="101"/>
                  </a:lnTo>
                  <a:lnTo>
                    <a:pt x="240" y="100"/>
                  </a:lnTo>
                  <a:lnTo>
                    <a:pt x="239" y="100"/>
                  </a:lnTo>
                  <a:lnTo>
                    <a:pt x="239" y="99"/>
                  </a:lnTo>
                  <a:lnTo>
                    <a:pt x="239" y="99"/>
                  </a:lnTo>
                  <a:lnTo>
                    <a:pt x="242" y="100"/>
                  </a:lnTo>
                  <a:lnTo>
                    <a:pt x="246" y="99"/>
                  </a:lnTo>
                  <a:lnTo>
                    <a:pt x="246" y="99"/>
                  </a:lnTo>
                  <a:lnTo>
                    <a:pt x="248" y="97"/>
                  </a:lnTo>
                  <a:lnTo>
                    <a:pt x="248" y="97"/>
                  </a:lnTo>
                  <a:lnTo>
                    <a:pt x="249" y="98"/>
                  </a:lnTo>
                  <a:lnTo>
                    <a:pt x="251" y="98"/>
                  </a:lnTo>
                  <a:lnTo>
                    <a:pt x="251" y="98"/>
                  </a:lnTo>
                  <a:lnTo>
                    <a:pt x="251" y="100"/>
                  </a:lnTo>
                  <a:lnTo>
                    <a:pt x="251" y="100"/>
                  </a:lnTo>
                  <a:lnTo>
                    <a:pt x="253" y="100"/>
                  </a:lnTo>
                  <a:lnTo>
                    <a:pt x="253" y="100"/>
                  </a:lnTo>
                  <a:lnTo>
                    <a:pt x="253" y="99"/>
                  </a:lnTo>
                  <a:lnTo>
                    <a:pt x="254" y="97"/>
                  </a:lnTo>
                  <a:lnTo>
                    <a:pt x="254" y="97"/>
                  </a:lnTo>
                  <a:lnTo>
                    <a:pt x="255" y="98"/>
                  </a:lnTo>
                  <a:lnTo>
                    <a:pt x="257" y="98"/>
                  </a:lnTo>
                  <a:lnTo>
                    <a:pt x="259" y="96"/>
                  </a:lnTo>
                  <a:lnTo>
                    <a:pt x="262" y="93"/>
                  </a:lnTo>
                  <a:lnTo>
                    <a:pt x="262" y="91"/>
                  </a:lnTo>
                  <a:lnTo>
                    <a:pt x="262" y="91"/>
                  </a:lnTo>
                  <a:lnTo>
                    <a:pt x="265" y="91"/>
                  </a:lnTo>
                  <a:lnTo>
                    <a:pt x="266" y="9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8"/>
                  </a:lnTo>
                  <a:lnTo>
                    <a:pt x="263" y="86"/>
                  </a:lnTo>
                  <a:lnTo>
                    <a:pt x="263" y="86"/>
                  </a:lnTo>
                  <a:lnTo>
                    <a:pt x="266" y="86"/>
                  </a:lnTo>
                  <a:lnTo>
                    <a:pt x="270" y="86"/>
                  </a:lnTo>
                  <a:lnTo>
                    <a:pt x="273" y="86"/>
                  </a:lnTo>
                  <a:lnTo>
                    <a:pt x="274" y="85"/>
                  </a:lnTo>
                  <a:lnTo>
                    <a:pt x="274" y="85"/>
                  </a:lnTo>
                  <a:lnTo>
                    <a:pt x="277" y="88"/>
                  </a:lnTo>
                  <a:lnTo>
                    <a:pt x="277" y="88"/>
                  </a:lnTo>
                  <a:lnTo>
                    <a:pt x="276" y="88"/>
                  </a:lnTo>
                  <a:lnTo>
                    <a:pt x="276" y="89"/>
                  </a:lnTo>
                  <a:lnTo>
                    <a:pt x="278" y="89"/>
                  </a:lnTo>
                  <a:lnTo>
                    <a:pt x="278" y="89"/>
                  </a:lnTo>
                  <a:lnTo>
                    <a:pt x="280" y="90"/>
                  </a:lnTo>
                  <a:lnTo>
                    <a:pt x="281" y="91"/>
                  </a:lnTo>
                  <a:lnTo>
                    <a:pt x="281" y="91"/>
                  </a:lnTo>
                  <a:lnTo>
                    <a:pt x="281" y="92"/>
                  </a:lnTo>
                  <a:lnTo>
                    <a:pt x="283" y="92"/>
                  </a:lnTo>
                  <a:lnTo>
                    <a:pt x="284" y="92"/>
                  </a:lnTo>
                  <a:lnTo>
                    <a:pt x="284" y="92"/>
                  </a:lnTo>
                  <a:lnTo>
                    <a:pt x="284" y="92"/>
                  </a:lnTo>
                  <a:lnTo>
                    <a:pt x="280" y="96"/>
                  </a:lnTo>
                  <a:lnTo>
                    <a:pt x="276" y="98"/>
                  </a:lnTo>
                  <a:lnTo>
                    <a:pt x="276" y="98"/>
                  </a:lnTo>
                  <a:lnTo>
                    <a:pt x="276" y="99"/>
                  </a:lnTo>
                  <a:lnTo>
                    <a:pt x="276" y="99"/>
                  </a:lnTo>
                  <a:lnTo>
                    <a:pt x="276" y="100"/>
                  </a:lnTo>
                  <a:lnTo>
                    <a:pt x="276" y="100"/>
                  </a:lnTo>
                  <a:lnTo>
                    <a:pt x="276" y="100"/>
                  </a:lnTo>
                  <a:lnTo>
                    <a:pt x="269" y="100"/>
                  </a:lnTo>
                  <a:lnTo>
                    <a:pt x="265" y="101"/>
                  </a:lnTo>
                  <a:lnTo>
                    <a:pt x="263" y="104"/>
                  </a:lnTo>
                  <a:lnTo>
                    <a:pt x="263" y="104"/>
                  </a:lnTo>
                  <a:lnTo>
                    <a:pt x="268" y="104"/>
                  </a:lnTo>
                  <a:lnTo>
                    <a:pt x="271" y="104"/>
                  </a:lnTo>
                  <a:lnTo>
                    <a:pt x="274" y="105"/>
                  </a:lnTo>
                  <a:lnTo>
                    <a:pt x="277" y="106"/>
                  </a:lnTo>
                  <a:lnTo>
                    <a:pt x="277" y="106"/>
                  </a:lnTo>
                  <a:lnTo>
                    <a:pt x="276" y="107"/>
                  </a:lnTo>
                  <a:lnTo>
                    <a:pt x="276" y="107"/>
                  </a:lnTo>
                  <a:lnTo>
                    <a:pt x="276" y="107"/>
                  </a:lnTo>
                  <a:lnTo>
                    <a:pt x="277" y="107"/>
                  </a:lnTo>
                  <a:lnTo>
                    <a:pt x="277" y="108"/>
                  </a:lnTo>
                  <a:lnTo>
                    <a:pt x="277" y="109"/>
                  </a:lnTo>
                  <a:lnTo>
                    <a:pt x="277" y="109"/>
                  </a:lnTo>
                  <a:lnTo>
                    <a:pt x="279" y="109"/>
                  </a:lnTo>
                  <a:lnTo>
                    <a:pt x="283" y="111"/>
                  </a:lnTo>
                  <a:lnTo>
                    <a:pt x="285" y="112"/>
                  </a:lnTo>
                  <a:lnTo>
                    <a:pt x="287" y="112"/>
                  </a:lnTo>
                  <a:lnTo>
                    <a:pt x="287" y="112"/>
                  </a:lnTo>
                  <a:lnTo>
                    <a:pt x="287" y="111"/>
                  </a:lnTo>
                  <a:lnTo>
                    <a:pt x="286" y="108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7" y="107"/>
                  </a:lnTo>
                  <a:lnTo>
                    <a:pt x="289" y="108"/>
                  </a:lnTo>
                  <a:lnTo>
                    <a:pt x="291" y="109"/>
                  </a:lnTo>
                  <a:lnTo>
                    <a:pt x="293" y="109"/>
                  </a:lnTo>
                  <a:lnTo>
                    <a:pt x="293" y="109"/>
                  </a:lnTo>
                  <a:lnTo>
                    <a:pt x="292" y="109"/>
                  </a:lnTo>
                  <a:lnTo>
                    <a:pt x="293" y="108"/>
                  </a:lnTo>
                  <a:lnTo>
                    <a:pt x="295" y="105"/>
                  </a:lnTo>
                  <a:lnTo>
                    <a:pt x="295" y="105"/>
                  </a:lnTo>
                  <a:lnTo>
                    <a:pt x="294" y="105"/>
                  </a:lnTo>
                  <a:lnTo>
                    <a:pt x="295" y="104"/>
                  </a:lnTo>
                  <a:lnTo>
                    <a:pt x="295" y="104"/>
                  </a:lnTo>
                  <a:lnTo>
                    <a:pt x="294" y="103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91" y="100"/>
                  </a:lnTo>
                  <a:lnTo>
                    <a:pt x="291" y="99"/>
                  </a:lnTo>
                  <a:lnTo>
                    <a:pt x="293" y="99"/>
                  </a:lnTo>
                  <a:lnTo>
                    <a:pt x="293" y="99"/>
                  </a:lnTo>
                  <a:lnTo>
                    <a:pt x="292" y="98"/>
                  </a:lnTo>
                  <a:lnTo>
                    <a:pt x="292" y="97"/>
                  </a:lnTo>
                  <a:lnTo>
                    <a:pt x="293" y="97"/>
                  </a:lnTo>
                  <a:lnTo>
                    <a:pt x="293" y="98"/>
                  </a:lnTo>
                  <a:lnTo>
                    <a:pt x="293" y="98"/>
                  </a:lnTo>
                  <a:lnTo>
                    <a:pt x="294" y="98"/>
                  </a:lnTo>
                  <a:lnTo>
                    <a:pt x="295" y="98"/>
                  </a:lnTo>
                  <a:lnTo>
                    <a:pt x="297" y="101"/>
                  </a:lnTo>
                  <a:lnTo>
                    <a:pt x="297" y="101"/>
                  </a:lnTo>
                  <a:lnTo>
                    <a:pt x="299" y="103"/>
                  </a:lnTo>
                  <a:lnTo>
                    <a:pt x="300" y="103"/>
                  </a:lnTo>
                  <a:lnTo>
                    <a:pt x="300" y="103"/>
                  </a:lnTo>
                  <a:lnTo>
                    <a:pt x="302" y="100"/>
                  </a:lnTo>
                  <a:lnTo>
                    <a:pt x="304" y="99"/>
                  </a:lnTo>
                  <a:lnTo>
                    <a:pt x="306" y="98"/>
                  </a:lnTo>
                  <a:lnTo>
                    <a:pt x="308" y="96"/>
                  </a:lnTo>
                  <a:lnTo>
                    <a:pt x="308" y="96"/>
                  </a:lnTo>
                  <a:lnTo>
                    <a:pt x="304" y="96"/>
                  </a:lnTo>
                  <a:lnTo>
                    <a:pt x="302" y="93"/>
                  </a:lnTo>
                  <a:lnTo>
                    <a:pt x="299" y="91"/>
                  </a:lnTo>
                  <a:lnTo>
                    <a:pt x="296" y="90"/>
                  </a:lnTo>
                  <a:lnTo>
                    <a:pt x="296" y="90"/>
                  </a:lnTo>
                  <a:lnTo>
                    <a:pt x="296" y="90"/>
                  </a:lnTo>
                  <a:lnTo>
                    <a:pt x="299" y="89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297" y="89"/>
                  </a:lnTo>
                  <a:lnTo>
                    <a:pt x="296" y="88"/>
                  </a:lnTo>
                  <a:lnTo>
                    <a:pt x="296" y="88"/>
                  </a:lnTo>
                  <a:lnTo>
                    <a:pt x="300" y="88"/>
                  </a:lnTo>
                  <a:lnTo>
                    <a:pt x="300" y="86"/>
                  </a:lnTo>
                  <a:lnTo>
                    <a:pt x="301" y="85"/>
                  </a:lnTo>
                  <a:lnTo>
                    <a:pt x="301" y="85"/>
                  </a:lnTo>
                  <a:lnTo>
                    <a:pt x="297" y="85"/>
                  </a:lnTo>
                  <a:lnTo>
                    <a:pt x="297" y="85"/>
                  </a:lnTo>
                  <a:lnTo>
                    <a:pt x="299" y="84"/>
                  </a:lnTo>
                  <a:lnTo>
                    <a:pt x="299" y="84"/>
                  </a:lnTo>
                  <a:lnTo>
                    <a:pt x="296" y="84"/>
                  </a:lnTo>
                  <a:lnTo>
                    <a:pt x="295" y="85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5" y="83"/>
                  </a:lnTo>
                  <a:lnTo>
                    <a:pt x="294" y="82"/>
                  </a:lnTo>
                  <a:lnTo>
                    <a:pt x="294" y="82"/>
                  </a:lnTo>
                  <a:lnTo>
                    <a:pt x="292" y="82"/>
                  </a:lnTo>
                  <a:lnTo>
                    <a:pt x="291" y="82"/>
                  </a:lnTo>
                  <a:lnTo>
                    <a:pt x="291" y="82"/>
                  </a:lnTo>
                  <a:lnTo>
                    <a:pt x="289" y="81"/>
                  </a:lnTo>
                  <a:lnTo>
                    <a:pt x="288" y="81"/>
                  </a:lnTo>
                  <a:lnTo>
                    <a:pt x="288" y="81"/>
                  </a:lnTo>
                  <a:lnTo>
                    <a:pt x="287" y="81"/>
                  </a:lnTo>
                  <a:lnTo>
                    <a:pt x="287" y="81"/>
                  </a:lnTo>
                  <a:lnTo>
                    <a:pt x="288" y="80"/>
                  </a:lnTo>
                  <a:lnTo>
                    <a:pt x="288" y="78"/>
                  </a:lnTo>
                  <a:lnTo>
                    <a:pt x="288" y="78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78" y="80"/>
                  </a:lnTo>
                  <a:lnTo>
                    <a:pt x="276" y="80"/>
                  </a:lnTo>
                  <a:lnTo>
                    <a:pt x="276" y="80"/>
                  </a:lnTo>
                  <a:lnTo>
                    <a:pt x="277" y="78"/>
                  </a:lnTo>
                  <a:lnTo>
                    <a:pt x="277" y="77"/>
                  </a:lnTo>
                  <a:lnTo>
                    <a:pt x="277" y="76"/>
                  </a:lnTo>
                  <a:lnTo>
                    <a:pt x="277" y="76"/>
                  </a:lnTo>
                  <a:lnTo>
                    <a:pt x="276" y="75"/>
                  </a:lnTo>
                  <a:lnTo>
                    <a:pt x="273" y="75"/>
                  </a:lnTo>
                  <a:lnTo>
                    <a:pt x="270" y="76"/>
                  </a:lnTo>
                  <a:lnTo>
                    <a:pt x="270" y="76"/>
                  </a:lnTo>
                  <a:lnTo>
                    <a:pt x="270" y="75"/>
                  </a:lnTo>
                  <a:lnTo>
                    <a:pt x="270" y="75"/>
                  </a:lnTo>
                  <a:lnTo>
                    <a:pt x="268" y="75"/>
                  </a:lnTo>
                  <a:lnTo>
                    <a:pt x="268" y="75"/>
                  </a:lnTo>
                  <a:lnTo>
                    <a:pt x="263" y="75"/>
                  </a:lnTo>
                  <a:lnTo>
                    <a:pt x="259" y="77"/>
                  </a:lnTo>
                  <a:lnTo>
                    <a:pt x="253" y="82"/>
                  </a:lnTo>
                  <a:lnTo>
                    <a:pt x="253" y="82"/>
                  </a:lnTo>
                  <a:lnTo>
                    <a:pt x="255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3"/>
                  </a:lnTo>
                  <a:lnTo>
                    <a:pt x="253" y="83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3" y="85"/>
                  </a:lnTo>
                  <a:lnTo>
                    <a:pt x="253" y="85"/>
                  </a:lnTo>
                  <a:lnTo>
                    <a:pt x="256" y="85"/>
                  </a:lnTo>
                  <a:lnTo>
                    <a:pt x="257" y="86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6" y="90"/>
                  </a:lnTo>
                  <a:lnTo>
                    <a:pt x="254" y="91"/>
                  </a:lnTo>
                  <a:lnTo>
                    <a:pt x="247" y="94"/>
                  </a:lnTo>
                  <a:lnTo>
                    <a:pt x="247" y="94"/>
                  </a:lnTo>
                  <a:lnTo>
                    <a:pt x="248" y="92"/>
                  </a:lnTo>
                  <a:lnTo>
                    <a:pt x="249" y="89"/>
                  </a:lnTo>
                  <a:lnTo>
                    <a:pt x="249" y="89"/>
                  </a:lnTo>
                  <a:lnTo>
                    <a:pt x="247" y="89"/>
                  </a:lnTo>
                  <a:lnTo>
                    <a:pt x="246" y="90"/>
                  </a:lnTo>
                  <a:lnTo>
                    <a:pt x="245" y="91"/>
                  </a:lnTo>
                  <a:lnTo>
                    <a:pt x="243" y="91"/>
                  </a:lnTo>
                  <a:lnTo>
                    <a:pt x="243" y="91"/>
                  </a:lnTo>
                  <a:lnTo>
                    <a:pt x="245" y="88"/>
                  </a:lnTo>
                  <a:lnTo>
                    <a:pt x="245" y="88"/>
                  </a:lnTo>
                  <a:lnTo>
                    <a:pt x="243" y="88"/>
                  </a:lnTo>
                  <a:lnTo>
                    <a:pt x="242" y="88"/>
                  </a:lnTo>
                  <a:lnTo>
                    <a:pt x="242" y="88"/>
                  </a:lnTo>
                  <a:lnTo>
                    <a:pt x="242" y="88"/>
                  </a:lnTo>
                  <a:lnTo>
                    <a:pt x="243" y="86"/>
                  </a:lnTo>
                  <a:lnTo>
                    <a:pt x="246" y="85"/>
                  </a:lnTo>
                  <a:lnTo>
                    <a:pt x="246" y="85"/>
                  </a:lnTo>
                  <a:lnTo>
                    <a:pt x="245" y="83"/>
                  </a:lnTo>
                  <a:lnTo>
                    <a:pt x="246" y="81"/>
                  </a:lnTo>
                  <a:lnTo>
                    <a:pt x="247" y="80"/>
                  </a:lnTo>
                  <a:lnTo>
                    <a:pt x="249" y="78"/>
                  </a:lnTo>
                  <a:lnTo>
                    <a:pt x="255" y="77"/>
                  </a:lnTo>
                  <a:lnTo>
                    <a:pt x="257" y="76"/>
                  </a:lnTo>
                  <a:lnTo>
                    <a:pt x="258" y="75"/>
                  </a:lnTo>
                  <a:lnTo>
                    <a:pt x="258" y="75"/>
                  </a:lnTo>
                  <a:lnTo>
                    <a:pt x="253" y="75"/>
                  </a:lnTo>
                  <a:lnTo>
                    <a:pt x="246" y="75"/>
                  </a:lnTo>
                  <a:lnTo>
                    <a:pt x="246" y="75"/>
                  </a:lnTo>
                  <a:lnTo>
                    <a:pt x="242" y="81"/>
                  </a:lnTo>
                  <a:lnTo>
                    <a:pt x="239" y="82"/>
                  </a:lnTo>
                  <a:lnTo>
                    <a:pt x="235" y="83"/>
                  </a:lnTo>
                  <a:lnTo>
                    <a:pt x="235" y="83"/>
                  </a:lnTo>
                  <a:lnTo>
                    <a:pt x="235" y="84"/>
                  </a:lnTo>
                  <a:lnTo>
                    <a:pt x="235" y="85"/>
                  </a:lnTo>
                  <a:lnTo>
                    <a:pt x="234" y="88"/>
                  </a:lnTo>
                  <a:lnTo>
                    <a:pt x="234" y="88"/>
                  </a:lnTo>
                  <a:lnTo>
                    <a:pt x="236" y="88"/>
                  </a:lnTo>
                  <a:lnTo>
                    <a:pt x="238" y="89"/>
                  </a:lnTo>
                  <a:lnTo>
                    <a:pt x="238" y="89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5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4" y="91"/>
                  </a:lnTo>
                  <a:lnTo>
                    <a:pt x="232" y="92"/>
                  </a:lnTo>
                  <a:lnTo>
                    <a:pt x="230" y="93"/>
                  </a:lnTo>
                  <a:lnTo>
                    <a:pt x="226" y="94"/>
                  </a:lnTo>
                  <a:lnTo>
                    <a:pt x="226" y="94"/>
                  </a:lnTo>
                  <a:lnTo>
                    <a:pt x="227" y="93"/>
                  </a:lnTo>
                  <a:lnTo>
                    <a:pt x="228" y="93"/>
                  </a:lnTo>
                  <a:lnTo>
                    <a:pt x="228" y="92"/>
                  </a:lnTo>
                  <a:lnTo>
                    <a:pt x="228" y="91"/>
                  </a:lnTo>
                  <a:lnTo>
                    <a:pt x="225" y="91"/>
                  </a:lnTo>
                  <a:lnTo>
                    <a:pt x="225" y="91"/>
                  </a:lnTo>
                  <a:lnTo>
                    <a:pt x="218" y="92"/>
                  </a:lnTo>
                  <a:lnTo>
                    <a:pt x="215" y="92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210" y="92"/>
                  </a:lnTo>
                  <a:lnTo>
                    <a:pt x="208" y="91"/>
                  </a:lnTo>
                  <a:lnTo>
                    <a:pt x="208" y="91"/>
                  </a:lnTo>
                  <a:lnTo>
                    <a:pt x="209" y="91"/>
                  </a:lnTo>
                  <a:lnTo>
                    <a:pt x="209" y="90"/>
                  </a:lnTo>
                  <a:lnTo>
                    <a:pt x="209" y="90"/>
                  </a:lnTo>
                  <a:lnTo>
                    <a:pt x="203" y="90"/>
                  </a:lnTo>
                  <a:lnTo>
                    <a:pt x="203" y="90"/>
                  </a:lnTo>
                  <a:lnTo>
                    <a:pt x="202" y="91"/>
                  </a:lnTo>
                  <a:lnTo>
                    <a:pt x="200" y="91"/>
                  </a:lnTo>
                  <a:lnTo>
                    <a:pt x="200" y="91"/>
                  </a:lnTo>
                  <a:lnTo>
                    <a:pt x="200" y="93"/>
                  </a:lnTo>
                  <a:lnTo>
                    <a:pt x="200" y="96"/>
                  </a:lnTo>
                  <a:lnTo>
                    <a:pt x="200" y="96"/>
                  </a:lnTo>
                  <a:lnTo>
                    <a:pt x="198" y="96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7" y="96"/>
                  </a:lnTo>
                  <a:lnTo>
                    <a:pt x="198" y="96"/>
                  </a:lnTo>
                  <a:lnTo>
                    <a:pt x="198" y="94"/>
                  </a:lnTo>
                  <a:lnTo>
                    <a:pt x="198" y="94"/>
                  </a:lnTo>
                  <a:lnTo>
                    <a:pt x="196" y="93"/>
                  </a:lnTo>
                  <a:lnTo>
                    <a:pt x="195" y="93"/>
                  </a:lnTo>
                  <a:lnTo>
                    <a:pt x="190" y="93"/>
                  </a:lnTo>
                  <a:lnTo>
                    <a:pt x="186" y="93"/>
                  </a:lnTo>
                  <a:lnTo>
                    <a:pt x="185" y="93"/>
                  </a:lnTo>
                  <a:lnTo>
                    <a:pt x="183" y="92"/>
                  </a:lnTo>
                  <a:lnTo>
                    <a:pt x="183" y="92"/>
                  </a:lnTo>
                  <a:lnTo>
                    <a:pt x="186" y="92"/>
                  </a:lnTo>
                  <a:lnTo>
                    <a:pt x="188" y="91"/>
                  </a:lnTo>
                  <a:lnTo>
                    <a:pt x="188" y="91"/>
                  </a:lnTo>
                  <a:lnTo>
                    <a:pt x="182" y="90"/>
                  </a:lnTo>
                  <a:lnTo>
                    <a:pt x="178" y="89"/>
                  </a:lnTo>
                  <a:lnTo>
                    <a:pt x="173" y="88"/>
                  </a:lnTo>
                  <a:lnTo>
                    <a:pt x="168" y="88"/>
                  </a:lnTo>
                  <a:lnTo>
                    <a:pt x="168" y="88"/>
                  </a:lnTo>
                  <a:lnTo>
                    <a:pt x="167" y="89"/>
                  </a:lnTo>
                  <a:lnTo>
                    <a:pt x="167" y="89"/>
                  </a:lnTo>
                  <a:lnTo>
                    <a:pt x="167" y="88"/>
                  </a:lnTo>
                  <a:lnTo>
                    <a:pt x="167" y="86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5" y="88"/>
                  </a:lnTo>
                  <a:lnTo>
                    <a:pt x="163" y="88"/>
                  </a:lnTo>
                  <a:lnTo>
                    <a:pt x="163" y="88"/>
                  </a:lnTo>
                  <a:lnTo>
                    <a:pt x="164" y="86"/>
                  </a:lnTo>
                  <a:lnTo>
                    <a:pt x="164" y="85"/>
                  </a:lnTo>
                  <a:lnTo>
                    <a:pt x="164" y="85"/>
                  </a:lnTo>
                  <a:lnTo>
                    <a:pt x="158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1" y="88"/>
                  </a:lnTo>
                  <a:lnTo>
                    <a:pt x="147" y="88"/>
                  </a:lnTo>
                  <a:lnTo>
                    <a:pt x="142" y="88"/>
                  </a:lnTo>
                  <a:lnTo>
                    <a:pt x="139" y="90"/>
                  </a:lnTo>
                  <a:lnTo>
                    <a:pt x="139" y="90"/>
                  </a:lnTo>
                  <a:lnTo>
                    <a:pt x="135" y="89"/>
                  </a:lnTo>
                  <a:lnTo>
                    <a:pt x="134" y="89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42" y="74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63" y="63"/>
                  </a:lnTo>
                  <a:lnTo>
                    <a:pt x="171" y="63"/>
                  </a:lnTo>
                  <a:lnTo>
                    <a:pt x="179" y="62"/>
                  </a:lnTo>
                  <a:lnTo>
                    <a:pt x="189" y="59"/>
                  </a:lnTo>
                  <a:lnTo>
                    <a:pt x="189" y="59"/>
                  </a:lnTo>
                  <a:lnTo>
                    <a:pt x="201" y="53"/>
                  </a:lnTo>
                  <a:lnTo>
                    <a:pt x="209" y="47"/>
                  </a:lnTo>
                  <a:lnTo>
                    <a:pt x="213" y="41"/>
                  </a:lnTo>
                  <a:lnTo>
                    <a:pt x="215" y="38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33" y="30"/>
                  </a:lnTo>
                  <a:lnTo>
                    <a:pt x="253" y="27"/>
                  </a:lnTo>
                  <a:lnTo>
                    <a:pt x="272" y="24"/>
                  </a:lnTo>
                  <a:lnTo>
                    <a:pt x="292" y="23"/>
                  </a:lnTo>
                  <a:lnTo>
                    <a:pt x="292" y="23"/>
                  </a:lnTo>
                  <a:lnTo>
                    <a:pt x="308" y="24"/>
                  </a:lnTo>
                  <a:lnTo>
                    <a:pt x="323" y="25"/>
                  </a:lnTo>
                  <a:lnTo>
                    <a:pt x="338" y="28"/>
                  </a:lnTo>
                  <a:lnTo>
                    <a:pt x="353" y="31"/>
                  </a:lnTo>
                  <a:lnTo>
                    <a:pt x="368" y="35"/>
                  </a:lnTo>
                  <a:lnTo>
                    <a:pt x="382" y="39"/>
                  </a:lnTo>
                  <a:lnTo>
                    <a:pt x="395" y="45"/>
                  </a:lnTo>
                  <a:lnTo>
                    <a:pt x="408" y="52"/>
                  </a:lnTo>
                  <a:lnTo>
                    <a:pt x="408" y="52"/>
                  </a:lnTo>
                  <a:lnTo>
                    <a:pt x="403" y="52"/>
                  </a:lnTo>
                  <a:lnTo>
                    <a:pt x="403" y="52"/>
                  </a:lnTo>
                  <a:lnTo>
                    <a:pt x="405" y="51"/>
                  </a:lnTo>
                  <a:lnTo>
                    <a:pt x="394" y="51"/>
                  </a:lnTo>
                  <a:lnTo>
                    <a:pt x="394" y="51"/>
                  </a:lnTo>
                  <a:lnTo>
                    <a:pt x="390" y="51"/>
                  </a:lnTo>
                  <a:lnTo>
                    <a:pt x="387" y="51"/>
                  </a:lnTo>
                  <a:lnTo>
                    <a:pt x="382" y="52"/>
                  </a:lnTo>
                  <a:lnTo>
                    <a:pt x="382" y="52"/>
                  </a:lnTo>
                  <a:lnTo>
                    <a:pt x="380" y="52"/>
                  </a:lnTo>
                  <a:lnTo>
                    <a:pt x="379" y="52"/>
                  </a:lnTo>
                  <a:lnTo>
                    <a:pt x="378" y="52"/>
                  </a:lnTo>
                  <a:lnTo>
                    <a:pt x="377" y="51"/>
                  </a:lnTo>
                  <a:lnTo>
                    <a:pt x="377" y="51"/>
                  </a:lnTo>
                  <a:lnTo>
                    <a:pt x="373" y="51"/>
                  </a:lnTo>
                  <a:lnTo>
                    <a:pt x="372" y="52"/>
                  </a:lnTo>
                  <a:lnTo>
                    <a:pt x="371" y="52"/>
                  </a:lnTo>
                  <a:lnTo>
                    <a:pt x="370" y="52"/>
                  </a:lnTo>
                  <a:lnTo>
                    <a:pt x="370" y="52"/>
                  </a:lnTo>
                  <a:lnTo>
                    <a:pt x="370" y="53"/>
                  </a:lnTo>
                  <a:lnTo>
                    <a:pt x="371" y="53"/>
                  </a:lnTo>
                  <a:lnTo>
                    <a:pt x="371" y="53"/>
                  </a:lnTo>
                  <a:lnTo>
                    <a:pt x="371" y="54"/>
                  </a:lnTo>
                  <a:lnTo>
                    <a:pt x="371" y="54"/>
                  </a:lnTo>
                  <a:lnTo>
                    <a:pt x="369" y="53"/>
                  </a:lnTo>
                  <a:lnTo>
                    <a:pt x="364" y="52"/>
                  </a:lnTo>
                  <a:lnTo>
                    <a:pt x="364" y="52"/>
                  </a:lnTo>
                  <a:lnTo>
                    <a:pt x="359" y="53"/>
                  </a:lnTo>
                  <a:lnTo>
                    <a:pt x="350" y="53"/>
                  </a:lnTo>
                  <a:lnTo>
                    <a:pt x="333" y="52"/>
                  </a:lnTo>
                  <a:lnTo>
                    <a:pt x="333" y="52"/>
                  </a:lnTo>
                  <a:lnTo>
                    <a:pt x="332" y="52"/>
                  </a:lnTo>
                  <a:lnTo>
                    <a:pt x="330" y="52"/>
                  </a:lnTo>
                  <a:lnTo>
                    <a:pt x="330" y="52"/>
                  </a:lnTo>
                  <a:lnTo>
                    <a:pt x="330" y="51"/>
                  </a:lnTo>
                  <a:lnTo>
                    <a:pt x="330" y="51"/>
                  </a:lnTo>
                  <a:lnTo>
                    <a:pt x="318" y="51"/>
                  </a:lnTo>
                  <a:lnTo>
                    <a:pt x="307" y="52"/>
                  </a:lnTo>
                  <a:lnTo>
                    <a:pt x="281" y="54"/>
                  </a:lnTo>
                  <a:lnTo>
                    <a:pt x="281" y="54"/>
                  </a:lnTo>
                  <a:lnTo>
                    <a:pt x="281" y="54"/>
                  </a:lnTo>
                  <a:lnTo>
                    <a:pt x="283" y="54"/>
                  </a:lnTo>
                  <a:lnTo>
                    <a:pt x="283" y="55"/>
                  </a:lnTo>
                  <a:lnTo>
                    <a:pt x="283" y="55"/>
                  </a:lnTo>
                  <a:lnTo>
                    <a:pt x="283" y="56"/>
                  </a:lnTo>
                  <a:lnTo>
                    <a:pt x="283" y="56"/>
                  </a:lnTo>
                  <a:lnTo>
                    <a:pt x="286" y="56"/>
                  </a:lnTo>
                  <a:lnTo>
                    <a:pt x="287" y="56"/>
                  </a:lnTo>
                  <a:lnTo>
                    <a:pt x="287" y="58"/>
                  </a:lnTo>
                  <a:lnTo>
                    <a:pt x="287" y="58"/>
                  </a:lnTo>
                  <a:lnTo>
                    <a:pt x="285" y="59"/>
                  </a:lnTo>
                  <a:lnTo>
                    <a:pt x="285" y="59"/>
                  </a:lnTo>
                  <a:lnTo>
                    <a:pt x="285" y="58"/>
                  </a:lnTo>
                  <a:lnTo>
                    <a:pt x="285" y="56"/>
                  </a:lnTo>
                  <a:lnTo>
                    <a:pt x="281" y="58"/>
                  </a:lnTo>
                  <a:lnTo>
                    <a:pt x="281" y="58"/>
                  </a:lnTo>
                  <a:lnTo>
                    <a:pt x="278" y="55"/>
                  </a:lnTo>
                  <a:lnTo>
                    <a:pt x="274" y="55"/>
                  </a:lnTo>
                  <a:lnTo>
                    <a:pt x="270" y="56"/>
                  </a:lnTo>
                  <a:lnTo>
                    <a:pt x="266" y="59"/>
                  </a:lnTo>
                  <a:lnTo>
                    <a:pt x="266" y="59"/>
                  </a:lnTo>
                  <a:lnTo>
                    <a:pt x="266" y="59"/>
                  </a:lnTo>
                  <a:lnTo>
                    <a:pt x="268" y="60"/>
                  </a:lnTo>
                  <a:lnTo>
                    <a:pt x="270" y="60"/>
                  </a:lnTo>
                  <a:lnTo>
                    <a:pt x="271" y="60"/>
                  </a:lnTo>
                  <a:lnTo>
                    <a:pt x="268" y="61"/>
                  </a:lnTo>
                  <a:lnTo>
                    <a:pt x="268" y="61"/>
                  </a:lnTo>
                  <a:lnTo>
                    <a:pt x="269" y="62"/>
                  </a:lnTo>
                  <a:lnTo>
                    <a:pt x="271" y="63"/>
                  </a:lnTo>
                  <a:lnTo>
                    <a:pt x="277" y="62"/>
                  </a:lnTo>
                  <a:lnTo>
                    <a:pt x="283" y="61"/>
                  </a:lnTo>
                  <a:lnTo>
                    <a:pt x="285" y="61"/>
                  </a:lnTo>
                  <a:lnTo>
                    <a:pt x="287" y="61"/>
                  </a:lnTo>
                  <a:lnTo>
                    <a:pt x="287" y="61"/>
                  </a:lnTo>
                  <a:lnTo>
                    <a:pt x="289" y="61"/>
                  </a:lnTo>
                  <a:lnTo>
                    <a:pt x="291" y="62"/>
                  </a:lnTo>
                  <a:lnTo>
                    <a:pt x="291" y="62"/>
                  </a:lnTo>
                  <a:lnTo>
                    <a:pt x="287" y="62"/>
                  </a:lnTo>
                  <a:lnTo>
                    <a:pt x="285" y="62"/>
                  </a:lnTo>
                  <a:lnTo>
                    <a:pt x="280" y="66"/>
                  </a:lnTo>
                  <a:lnTo>
                    <a:pt x="280" y="66"/>
                  </a:lnTo>
                  <a:lnTo>
                    <a:pt x="280" y="65"/>
                  </a:lnTo>
                  <a:lnTo>
                    <a:pt x="279" y="65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4" y="65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74" y="68"/>
                  </a:lnTo>
                  <a:lnTo>
                    <a:pt x="281" y="68"/>
                  </a:lnTo>
                  <a:lnTo>
                    <a:pt x="281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94" y="68"/>
                  </a:lnTo>
                  <a:lnTo>
                    <a:pt x="294" y="68"/>
                  </a:lnTo>
                  <a:lnTo>
                    <a:pt x="294" y="67"/>
                  </a:lnTo>
                  <a:lnTo>
                    <a:pt x="293" y="67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302" y="63"/>
                  </a:lnTo>
                  <a:lnTo>
                    <a:pt x="306" y="62"/>
                  </a:lnTo>
                  <a:lnTo>
                    <a:pt x="306" y="61"/>
                  </a:lnTo>
                  <a:lnTo>
                    <a:pt x="304" y="61"/>
                  </a:lnTo>
                  <a:lnTo>
                    <a:pt x="304" y="61"/>
                  </a:lnTo>
                  <a:lnTo>
                    <a:pt x="311" y="60"/>
                  </a:lnTo>
                  <a:lnTo>
                    <a:pt x="317" y="58"/>
                  </a:lnTo>
                  <a:lnTo>
                    <a:pt x="324" y="56"/>
                  </a:lnTo>
                  <a:lnTo>
                    <a:pt x="332" y="55"/>
                  </a:lnTo>
                  <a:lnTo>
                    <a:pt x="332" y="55"/>
                  </a:lnTo>
                  <a:lnTo>
                    <a:pt x="332" y="55"/>
                  </a:lnTo>
                  <a:lnTo>
                    <a:pt x="331" y="55"/>
                  </a:lnTo>
                  <a:lnTo>
                    <a:pt x="330" y="55"/>
                  </a:lnTo>
                  <a:lnTo>
                    <a:pt x="330" y="55"/>
                  </a:lnTo>
                  <a:lnTo>
                    <a:pt x="330" y="55"/>
                  </a:lnTo>
                  <a:lnTo>
                    <a:pt x="334" y="54"/>
                  </a:lnTo>
                  <a:lnTo>
                    <a:pt x="339" y="54"/>
                  </a:lnTo>
                  <a:lnTo>
                    <a:pt x="339" y="54"/>
                  </a:lnTo>
                  <a:lnTo>
                    <a:pt x="340" y="54"/>
                  </a:lnTo>
                  <a:lnTo>
                    <a:pt x="341" y="53"/>
                  </a:lnTo>
                  <a:lnTo>
                    <a:pt x="341" y="53"/>
                  </a:lnTo>
                  <a:lnTo>
                    <a:pt x="340" y="55"/>
                  </a:lnTo>
                  <a:lnTo>
                    <a:pt x="339" y="55"/>
                  </a:lnTo>
                  <a:lnTo>
                    <a:pt x="334" y="56"/>
                  </a:lnTo>
                  <a:lnTo>
                    <a:pt x="330" y="56"/>
                  </a:lnTo>
                  <a:lnTo>
                    <a:pt x="325" y="58"/>
                  </a:lnTo>
                  <a:lnTo>
                    <a:pt x="325" y="58"/>
                  </a:lnTo>
                  <a:lnTo>
                    <a:pt x="326" y="59"/>
                  </a:lnTo>
                  <a:lnTo>
                    <a:pt x="327" y="59"/>
                  </a:lnTo>
                  <a:lnTo>
                    <a:pt x="330" y="59"/>
                  </a:lnTo>
                  <a:lnTo>
                    <a:pt x="330" y="59"/>
                  </a:lnTo>
                  <a:lnTo>
                    <a:pt x="325" y="60"/>
                  </a:lnTo>
                  <a:lnTo>
                    <a:pt x="319" y="61"/>
                  </a:lnTo>
                  <a:lnTo>
                    <a:pt x="309" y="63"/>
                  </a:lnTo>
                  <a:lnTo>
                    <a:pt x="309" y="63"/>
                  </a:lnTo>
                  <a:lnTo>
                    <a:pt x="312" y="65"/>
                  </a:lnTo>
                  <a:lnTo>
                    <a:pt x="315" y="66"/>
                  </a:lnTo>
                  <a:lnTo>
                    <a:pt x="318" y="66"/>
                  </a:lnTo>
                  <a:lnTo>
                    <a:pt x="318" y="66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8" y="66"/>
                  </a:lnTo>
                  <a:lnTo>
                    <a:pt x="317" y="67"/>
                  </a:lnTo>
                  <a:lnTo>
                    <a:pt x="315" y="67"/>
                  </a:lnTo>
                  <a:lnTo>
                    <a:pt x="312" y="67"/>
                  </a:lnTo>
                  <a:lnTo>
                    <a:pt x="311" y="67"/>
                  </a:lnTo>
                  <a:lnTo>
                    <a:pt x="311" y="67"/>
                  </a:lnTo>
                  <a:lnTo>
                    <a:pt x="314" y="67"/>
                  </a:lnTo>
                  <a:lnTo>
                    <a:pt x="314" y="67"/>
                  </a:lnTo>
                  <a:lnTo>
                    <a:pt x="314" y="68"/>
                  </a:lnTo>
                  <a:lnTo>
                    <a:pt x="311" y="68"/>
                  </a:lnTo>
                  <a:lnTo>
                    <a:pt x="311" y="68"/>
                  </a:lnTo>
                  <a:lnTo>
                    <a:pt x="314" y="68"/>
                  </a:lnTo>
                  <a:lnTo>
                    <a:pt x="315" y="69"/>
                  </a:lnTo>
                  <a:lnTo>
                    <a:pt x="321" y="69"/>
                  </a:lnTo>
                  <a:lnTo>
                    <a:pt x="326" y="68"/>
                  </a:lnTo>
                  <a:lnTo>
                    <a:pt x="332" y="69"/>
                  </a:lnTo>
                  <a:lnTo>
                    <a:pt x="332" y="69"/>
                  </a:lnTo>
                  <a:lnTo>
                    <a:pt x="332" y="71"/>
                  </a:lnTo>
                  <a:lnTo>
                    <a:pt x="333" y="73"/>
                  </a:lnTo>
                  <a:lnTo>
                    <a:pt x="334" y="75"/>
                  </a:lnTo>
                  <a:lnTo>
                    <a:pt x="334" y="77"/>
                  </a:lnTo>
                  <a:lnTo>
                    <a:pt x="334" y="77"/>
                  </a:lnTo>
                  <a:lnTo>
                    <a:pt x="333" y="80"/>
                  </a:lnTo>
                  <a:lnTo>
                    <a:pt x="330" y="82"/>
                  </a:lnTo>
                  <a:lnTo>
                    <a:pt x="330" y="82"/>
                  </a:lnTo>
                  <a:lnTo>
                    <a:pt x="333" y="81"/>
                  </a:lnTo>
                  <a:lnTo>
                    <a:pt x="335" y="81"/>
                  </a:lnTo>
                  <a:lnTo>
                    <a:pt x="335" y="81"/>
                  </a:lnTo>
                  <a:lnTo>
                    <a:pt x="335" y="81"/>
                  </a:lnTo>
                  <a:lnTo>
                    <a:pt x="338" y="83"/>
                  </a:lnTo>
                  <a:lnTo>
                    <a:pt x="339" y="85"/>
                  </a:lnTo>
                  <a:lnTo>
                    <a:pt x="339" y="85"/>
                  </a:lnTo>
                  <a:lnTo>
                    <a:pt x="339" y="85"/>
                  </a:lnTo>
                  <a:lnTo>
                    <a:pt x="338" y="84"/>
                  </a:lnTo>
                  <a:lnTo>
                    <a:pt x="331" y="84"/>
                  </a:lnTo>
                  <a:lnTo>
                    <a:pt x="331" y="84"/>
                  </a:lnTo>
                  <a:lnTo>
                    <a:pt x="335" y="86"/>
                  </a:lnTo>
                  <a:lnTo>
                    <a:pt x="337" y="86"/>
                  </a:lnTo>
                  <a:lnTo>
                    <a:pt x="338" y="89"/>
                  </a:lnTo>
                  <a:lnTo>
                    <a:pt x="338" y="89"/>
                  </a:lnTo>
                  <a:lnTo>
                    <a:pt x="332" y="91"/>
                  </a:lnTo>
                  <a:lnTo>
                    <a:pt x="330" y="92"/>
                  </a:lnTo>
                  <a:lnTo>
                    <a:pt x="326" y="94"/>
                  </a:lnTo>
                  <a:lnTo>
                    <a:pt x="326" y="94"/>
                  </a:lnTo>
                  <a:lnTo>
                    <a:pt x="327" y="97"/>
                  </a:lnTo>
                  <a:lnTo>
                    <a:pt x="325" y="98"/>
                  </a:lnTo>
                  <a:lnTo>
                    <a:pt x="325" y="98"/>
                  </a:lnTo>
                  <a:lnTo>
                    <a:pt x="329" y="108"/>
                  </a:lnTo>
                  <a:lnTo>
                    <a:pt x="331" y="116"/>
                  </a:lnTo>
                  <a:lnTo>
                    <a:pt x="331" y="116"/>
                  </a:lnTo>
                  <a:lnTo>
                    <a:pt x="334" y="115"/>
                  </a:lnTo>
                  <a:lnTo>
                    <a:pt x="337" y="116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42" y="118"/>
                  </a:lnTo>
                  <a:lnTo>
                    <a:pt x="345" y="115"/>
                  </a:lnTo>
                  <a:lnTo>
                    <a:pt x="347" y="113"/>
                  </a:lnTo>
                  <a:lnTo>
                    <a:pt x="348" y="109"/>
                  </a:lnTo>
                  <a:lnTo>
                    <a:pt x="348" y="109"/>
                  </a:lnTo>
                  <a:lnTo>
                    <a:pt x="350" y="108"/>
                  </a:lnTo>
                  <a:lnTo>
                    <a:pt x="353" y="106"/>
                  </a:lnTo>
                  <a:lnTo>
                    <a:pt x="356" y="101"/>
                  </a:lnTo>
                  <a:lnTo>
                    <a:pt x="356" y="101"/>
                  </a:lnTo>
                  <a:lnTo>
                    <a:pt x="360" y="100"/>
                  </a:lnTo>
                  <a:lnTo>
                    <a:pt x="362" y="99"/>
                  </a:lnTo>
                  <a:lnTo>
                    <a:pt x="363" y="98"/>
                  </a:lnTo>
                  <a:lnTo>
                    <a:pt x="363" y="98"/>
                  </a:lnTo>
                  <a:lnTo>
                    <a:pt x="363" y="99"/>
                  </a:lnTo>
                  <a:lnTo>
                    <a:pt x="363" y="100"/>
                  </a:lnTo>
                  <a:lnTo>
                    <a:pt x="363" y="100"/>
                  </a:lnTo>
                  <a:lnTo>
                    <a:pt x="368" y="99"/>
                  </a:lnTo>
                  <a:lnTo>
                    <a:pt x="371" y="97"/>
                  </a:lnTo>
                  <a:lnTo>
                    <a:pt x="376" y="94"/>
                  </a:lnTo>
                  <a:lnTo>
                    <a:pt x="379" y="92"/>
                  </a:lnTo>
                  <a:lnTo>
                    <a:pt x="379" y="92"/>
                  </a:lnTo>
                  <a:lnTo>
                    <a:pt x="391" y="90"/>
                  </a:lnTo>
                  <a:lnTo>
                    <a:pt x="398" y="89"/>
                  </a:lnTo>
                  <a:lnTo>
                    <a:pt x="403" y="86"/>
                  </a:lnTo>
                  <a:lnTo>
                    <a:pt x="403" y="86"/>
                  </a:lnTo>
                  <a:lnTo>
                    <a:pt x="402" y="85"/>
                  </a:lnTo>
                  <a:lnTo>
                    <a:pt x="401" y="85"/>
                  </a:lnTo>
                  <a:lnTo>
                    <a:pt x="397" y="85"/>
                  </a:lnTo>
                  <a:lnTo>
                    <a:pt x="397" y="85"/>
                  </a:lnTo>
                  <a:lnTo>
                    <a:pt x="394" y="86"/>
                  </a:lnTo>
                  <a:lnTo>
                    <a:pt x="393" y="86"/>
                  </a:lnTo>
                  <a:lnTo>
                    <a:pt x="393" y="85"/>
                  </a:lnTo>
                  <a:lnTo>
                    <a:pt x="397" y="85"/>
                  </a:lnTo>
                  <a:lnTo>
                    <a:pt x="397" y="85"/>
                  </a:lnTo>
                  <a:lnTo>
                    <a:pt x="398" y="84"/>
                  </a:lnTo>
                  <a:lnTo>
                    <a:pt x="398" y="83"/>
                  </a:lnTo>
                  <a:lnTo>
                    <a:pt x="398" y="83"/>
                  </a:lnTo>
                  <a:lnTo>
                    <a:pt x="394" y="84"/>
                  </a:lnTo>
                  <a:lnTo>
                    <a:pt x="391" y="85"/>
                  </a:lnTo>
                  <a:lnTo>
                    <a:pt x="391" y="85"/>
                  </a:lnTo>
                  <a:lnTo>
                    <a:pt x="392" y="83"/>
                  </a:lnTo>
                  <a:lnTo>
                    <a:pt x="394" y="83"/>
                  </a:lnTo>
                  <a:lnTo>
                    <a:pt x="397" y="83"/>
                  </a:lnTo>
                  <a:lnTo>
                    <a:pt x="398" y="82"/>
                  </a:lnTo>
                  <a:lnTo>
                    <a:pt x="398" y="82"/>
                  </a:lnTo>
                  <a:lnTo>
                    <a:pt x="402" y="84"/>
                  </a:lnTo>
                  <a:lnTo>
                    <a:pt x="407" y="85"/>
                  </a:lnTo>
                  <a:lnTo>
                    <a:pt x="407" y="85"/>
                  </a:lnTo>
                  <a:lnTo>
                    <a:pt x="406" y="83"/>
                  </a:lnTo>
                  <a:lnTo>
                    <a:pt x="406" y="82"/>
                  </a:lnTo>
                  <a:lnTo>
                    <a:pt x="406" y="80"/>
                  </a:lnTo>
                  <a:lnTo>
                    <a:pt x="408" y="78"/>
                  </a:lnTo>
                  <a:lnTo>
                    <a:pt x="408" y="78"/>
                  </a:lnTo>
                  <a:lnTo>
                    <a:pt x="407" y="77"/>
                  </a:lnTo>
                  <a:lnTo>
                    <a:pt x="406" y="77"/>
                  </a:lnTo>
                  <a:lnTo>
                    <a:pt x="406" y="77"/>
                  </a:lnTo>
                  <a:lnTo>
                    <a:pt x="410" y="76"/>
                  </a:lnTo>
                  <a:lnTo>
                    <a:pt x="416" y="74"/>
                  </a:lnTo>
                  <a:lnTo>
                    <a:pt x="416" y="74"/>
                  </a:lnTo>
                  <a:lnTo>
                    <a:pt x="414" y="71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5" y="69"/>
                  </a:lnTo>
                  <a:lnTo>
                    <a:pt x="414" y="68"/>
                  </a:lnTo>
                  <a:lnTo>
                    <a:pt x="411" y="68"/>
                  </a:lnTo>
                  <a:lnTo>
                    <a:pt x="411" y="68"/>
                  </a:lnTo>
                  <a:lnTo>
                    <a:pt x="411" y="67"/>
                  </a:lnTo>
                  <a:lnTo>
                    <a:pt x="413" y="67"/>
                  </a:lnTo>
                  <a:lnTo>
                    <a:pt x="415" y="67"/>
                  </a:lnTo>
                  <a:lnTo>
                    <a:pt x="418" y="68"/>
                  </a:lnTo>
                  <a:lnTo>
                    <a:pt x="418" y="68"/>
                  </a:lnTo>
                  <a:lnTo>
                    <a:pt x="420" y="67"/>
                  </a:lnTo>
                  <a:lnTo>
                    <a:pt x="420" y="66"/>
                  </a:lnTo>
                  <a:lnTo>
                    <a:pt x="418" y="65"/>
                  </a:lnTo>
                  <a:lnTo>
                    <a:pt x="416" y="66"/>
                  </a:lnTo>
                  <a:lnTo>
                    <a:pt x="416" y="66"/>
                  </a:lnTo>
                  <a:lnTo>
                    <a:pt x="415" y="65"/>
                  </a:lnTo>
                  <a:lnTo>
                    <a:pt x="414" y="65"/>
                  </a:lnTo>
                  <a:lnTo>
                    <a:pt x="414" y="65"/>
                  </a:lnTo>
                  <a:lnTo>
                    <a:pt x="416" y="61"/>
                  </a:lnTo>
                  <a:lnTo>
                    <a:pt x="417" y="61"/>
                  </a:lnTo>
                  <a:lnTo>
                    <a:pt x="418" y="62"/>
                  </a:lnTo>
                  <a:lnTo>
                    <a:pt x="418" y="62"/>
                  </a:lnTo>
                  <a:lnTo>
                    <a:pt x="421" y="59"/>
                  </a:lnTo>
                  <a:lnTo>
                    <a:pt x="421" y="59"/>
                  </a:lnTo>
                  <a:lnTo>
                    <a:pt x="443" y="74"/>
                  </a:lnTo>
                  <a:lnTo>
                    <a:pt x="462" y="90"/>
                  </a:lnTo>
                  <a:lnTo>
                    <a:pt x="479" y="108"/>
                  </a:lnTo>
                  <a:lnTo>
                    <a:pt x="496" y="128"/>
                  </a:lnTo>
                  <a:lnTo>
                    <a:pt x="496" y="128"/>
                  </a:lnTo>
                  <a:lnTo>
                    <a:pt x="496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4" y="131"/>
                  </a:lnTo>
                  <a:lnTo>
                    <a:pt x="490" y="131"/>
                  </a:lnTo>
                  <a:lnTo>
                    <a:pt x="490" y="131"/>
                  </a:lnTo>
                  <a:lnTo>
                    <a:pt x="490" y="133"/>
                  </a:lnTo>
                  <a:lnTo>
                    <a:pt x="490" y="134"/>
                  </a:lnTo>
                  <a:lnTo>
                    <a:pt x="490" y="134"/>
                  </a:lnTo>
                  <a:lnTo>
                    <a:pt x="486" y="134"/>
                  </a:lnTo>
                  <a:lnTo>
                    <a:pt x="485" y="133"/>
                  </a:lnTo>
                  <a:lnTo>
                    <a:pt x="485" y="133"/>
                  </a:lnTo>
                  <a:lnTo>
                    <a:pt x="484" y="135"/>
                  </a:lnTo>
                  <a:lnTo>
                    <a:pt x="484" y="136"/>
                  </a:lnTo>
                  <a:lnTo>
                    <a:pt x="483" y="137"/>
                  </a:lnTo>
                  <a:lnTo>
                    <a:pt x="483" y="137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81" y="134"/>
                  </a:lnTo>
                  <a:lnTo>
                    <a:pt x="478" y="133"/>
                  </a:lnTo>
                  <a:lnTo>
                    <a:pt x="478" y="133"/>
                  </a:lnTo>
                  <a:lnTo>
                    <a:pt x="479" y="131"/>
                  </a:lnTo>
                  <a:lnTo>
                    <a:pt x="479" y="131"/>
                  </a:lnTo>
                  <a:lnTo>
                    <a:pt x="481" y="131"/>
                  </a:lnTo>
                  <a:lnTo>
                    <a:pt x="481" y="130"/>
                  </a:lnTo>
                  <a:lnTo>
                    <a:pt x="481" y="130"/>
                  </a:lnTo>
                  <a:lnTo>
                    <a:pt x="479" y="129"/>
                  </a:lnTo>
                  <a:lnTo>
                    <a:pt x="479" y="127"/>
                  </a:lnTo>
                  <a:lnTo>
                    <a:pt x="479" y="127"/>
                  </a:lnTo>
                  <a:lnTo>
                    <a:pt x="477" y="128"/>
                  </a:lnTo>
                  <a:lnTo>
                    <a:pt x="474" y="129"/>
                  </a:lnTo>
                  <a:lnTo>
                    <a:pt x="474" y="129"/>
                  </a:lnTo>
                  <a:lnTo>
                    <a:pt x="474" y="133"/>
                  </a:lnTo>
                  <a:lnTo>
                    <a:pt x="475" y="135"/>
                  </a:lnTo>
                  <a:lnTo>
                    <a:pt x="475" y="138"/>
                  </a:lnTo>
                  <a:lnTo>
                    <a:pt x="474" y="141"/>
                  </a:lnTo>
                  <a:lnTo>
                    <a:pt x="474" y="141"/>
                  </a:lnTo>
                  <a:lnTo>
                    <a:pt x="471" y="139"/>
                  </a:lnTo>
                  <a:lnTo>
                    <a:pt x="468" y="141"/>
                  </a:lnTo>
                  <a:lnTo>
                    <a:pt x="466" y="142"/>
                  </a:lnTo>
                  <a:lnTo>
                    <a:pt x="464" y="142"/>
                  </a:lnTo>
                  <a:lnTo>
                    <a:pt x="464" y="142"/>
                  </a:lnTo>
                  <a:lnTo>
                    <a:pt x="463" y="145"/>
                  </a:lnTo>
                  <a:lnTo>
                    <a:pt x="461" y="147"/>
                  </a:lnTo>
                  <a:lnTo>
                    <a:pt x="459" y="149"/>
                  </a:lnTo>
                  <a:lnTo>
                    <a:pt x="455" y="149"/>
                  </a:lnTo>
                  <a:lnTo>
                    <a:pt x="455" y="152"/>
                  </a:lnTo>
                  <a:lnTo>
                    <a:pt x="455" y="152"/>
                  </a:lnTo>
                  <a:lnTo>
                    <a:pt x="451" y="154"/>
                  </a:lnTo>
                  <a:lnTo>
                    <a:pt x="447" y="154"/>
                  </a:lnTo>
                  <a:lnTo>
                    <a:pt x="445" y="153"/>
                  </a:lnTo>
                  <a:lnTo>
                    <a:pt x="445" y="153"/>
                  </a:lnTo>
                  <a:lnTo>
                    <a:pt x="446" y="156"/>
                  </a:lnTo>
                  <a:lnTo>
                    <a:pt x="446" y="157"/>
                  </a:lnTo>
                  <a:lnTo>
                    <a:pt x="437" y="157"/>
                  </a:lnTo>
                  <a:lnTo>
                    <a:pt x="437" y="157"/>
                  </a:lnTo>
                  <a:lnTo>
                    <a:pt x="439" y="160"/>
                  </a:lnTo>
                  <a:lnTo>
                    <a:pt x="443" y="162"/>
                  </a:lnTo>
                  <a:lnTo>
                    <a:pt x="445" y="164"/>
                  </a:lnTo>
                  <a:lnTo>
                    <a:pt x="447" y="166"/>
                  </a:lnTo>
                  <a:lnTo>
                    <a:pt x="447" y="166"/>
                  </a:lnTo>
                  <a:lnTo>
                    <a:pt x="446" y="168"/>
                  </a:lnTo>
                  <a:lnTo>
                    <a:pt x="446" y="172"/>
                  </a:lnTo>
                  <a:lnTo>
                    <a:pt x="445" y="175"/>
                  </a:lnTo>
                  <a:lnTo>
                    <a:pt x="445" y="176"/>
                  </a:lnTo>
                  <a:lnTo>
                    <a:pt x="444" y="176"/>
                  </a:lnTo>
                  <a:lnTo>
                    <a:pt x="444" y="176"/>
                  </a:lnTo>
                  <a:lnTo>
                    <a:pt x="432" y="175"/>
                  </a:lnTo>
                  <a:lnTo>
                    <a:pt x="426" y="175"/>
                  </a:lnTo>
                  <a:lnTo>
                    <a:pt x="423" y="177"/>
                  </a:lnTo>
                  <a:lnTo>
                    <a:pt x="423" y="177"/>
                  </a:lnTo>
                  <a:lnTo>
                    <a:pt x="423" y="181"/>
                  </a:lnTo>
                  <a:lnTo>
                    <a:pt x="423" y="186"/>
                  </a:lnTo>
                  <a:lnTo>
                    <a:pt x="422" y="189"/>
                  </a:lnTo>
                  <a:lnTo>
                    <a:pt x="421" y="192"/>
                  </a:lnTo>
                  <a:lnTo>
                    <a:pt x="421" y="192"/>
                  </a:lnTo>
                  <a:lnTo>
                    <a:pt x="422" y="194"/>
                  </a:lnTo>
                  <a:lnTo>
                    <a:pt x="422" y="196"/>
                  </a:lnTo>
                  <a:lnTo>
                    <a:pt x="422" y="199"/>
                  </a:lnTo>
                  <a:lnTo>
                    <a:pt x="422" y="199"/>
                  </a:lnTo>
                  <a:lnTo>
                    <a:pt x="428" y="198"/>
                  </a:lnTo>
                  <a:lnTo>
                    <a:pt x="430" y="199"/>
                  </a:lnTo>
                  <a:lnTo>
                    <a:pt x="431" y="202"/>
                  </a:lnTo>
                  <a:lnTo>
                    <a:pt x="431" y="202"/>
                  </a:lnTo>
                  <a:lnTo>
                    <a:pt x="441" y="199"/>
                  </a:lnTo>
                  <a:lnTo>
                    <a:pt x="446" y="196"/>
                  </a:lnTo>
                  <a:lnTo>
                    <a:pt x="449" y="192"/>
                  </a:lnTo>
                  <a:lnTo>
                    <a:pt x="449" y="192"/>
                  </a:lnTo>
                  <a:lnTo>
                    <a:pt x="448" y="190"/>
                  </a:lnTo>
                  <a:lnTo>
                    <a:pt x="449" y="188"/>
                  </a:lnTo>
                  <a:lnTo>
                    <a:pt x="452" y="186"/>
                  </a:lnTo>
                  <a:lnTo>
                    <a:pt x="455" y="183"/>
                  </a:lnTo>
                  <a:lnTo>
                    <a:pt x="459" y="181"/>
                  </a:lnTo>
                  <a:lnTo>
                    <a:pt x="459" y="181"/>
                  </a:lnTo>
                  <a:lnTo>
                    <a:pt x="458" y="179"/>
                  </a:lnTo>
                  <a:lnTo>
                    <a:pt x="459" y="177"/>
                  </a:lnTo>
                  <a:lnTo>
                    <a:pt x="461" y="176"/>
                  </a:lnTo>
                  <a:lnTo>
                    <a:pt x="464" y="176"/>
                  </a:lnTo>
                  <a:lnTo>
                    <a:pt x="467" y="177"/>
                  </a:lnTo>
                  <a:lnTo>
                    <a:pt x="467" y="177"/>
                  </a:lnTo>
                  <a:lnTo>
                    <a:pt x="476" y="173"/>
                  </a:lnTo>
                  <a:lnTo>
                    <a:pt x="476" y="173"/>
                  </a:lnTo>
                  <a:lnTo>
                    <a:pt x="477" y="173"/>
                  </a:lnTo>
                  <a:lnTo>
                    <a:pt x="479" y="175"/>
                  </a:lnTo>
                  <a:lnTo>
                    <a:pt x="479" y="175"/>
                  </a:lnTo>
                  <a:lnTo>
                    <a:pt x="481" y="177"/>
                  </a:lnTo>
                  <a:lnTo>
                    <a:pt x="483" y="180"/>
                  </a:lnTo>
                  <a:lnTo>
                    <a:pt x="489" y="184"/>
                  </a:lnTo>
                  <a:lnTo>
                    <a:pt x="492" y="186"/>
                  </a:lnTo>
                  <a:lnTo>
                    <a:pt x="494" y="188"/>
                  </a:lnTo>
                  <a:lnTo>
                    <a:pt x="496" y="191"/>
                  </a:lnTo>
                  <a:lnTo>
                    <a:pt x="496" y="195"/>
                  </a:lnTo>
                  <a:lnTo>
                    <a:pt x="496" y="195"/>
                  </a:lnTo>
                  <a:lnTo>
                    <a:pt x="491" y="195"/>
                  </a:lnTo>
                  <a:lnTo>
                    <a:pt x="486" y="196"/>
                  </a:lnTo>
                  <a:lnTo>
                    <a:pt x="486" y="196"/>
                  </a:lnTo>
                  <a:lnTo>
                    <a:pt x="487" y="197"/>
                  </a:lnTo>
                  <a:lnTo>
                    <a:pt x="490" y="198"/>
                  </a:lnTo>
                  <a:lnTo>
                    <a:pt x="493" y="200"/>
                  </a:lnTo>
                  <a:lnTo>
                    <a:pt x="493" y="200"/>
                  </a:lnTo>
                  <a:lnTo>
                    <a:pt x="494" y="196"/>
                  </a:lnTo>
                  <a:lnTo>
                    <a:pt x="496" y="195"/>
                  </a:lnTo>
                  <a:lnTo>
                    <a:pt x="498" y="195"/>
                  </a:lnTo>
                  <a:lnTo>
                    <a:pt x="498" y="195"/>
                  </a:lnTo>
                  <a:lnTo>
                    <a:pt x="499" y="191"/>
                  </a:lnTo>
                  <a:lnTo>
                    <a:pt x="499" y="190"/>
                  </a:lnTo>
                  <a:lnTo>
                    <a:pt x="498" y="188"/>
                  </a:lnTo>
                  <a:lnTo>
                    <a:pt x="498" y="188"/>
                  </a:lnTo>
                  <a:lnTo>
                    <a:pt x="499" y="187"/>
                  </a:lnTo>
                  <a:lnTo>
                    <a:pt x="499" y="187"/>
                  </a:lnTo>
                  <a:lnTo>
                    <a:pt x="501" y="188"/>
                  </a:lnTo>
                  <a:lnTo>
                    <a:pt x="504" y="189"/>
                  </a:lnTo>
                  <a:lnTo>
                    <a:pt x="504" y="189"/>
                  </a:lnTo>
                  <a:lnTo>
                    <a:pt x="504" y="188"/>
                  </a:lnTo>
                  <a:lnTo>
                    <a:pt x="502" y="187"/>
                  </a:lnTo>
                  <a:lnTo>
                    <a:pt x="500" y="184"/>
                  </a:lnTo>
                  <a:lnTo>
                    <a:pt x="497" y="183"/>
                  </a:lnTo>
                  <a:lnTo>
                    <a:pt x="497" y="182"/>
                  </a:lnTo>
                  <a:lnTo>
                    <a:pt x="497" y="181"/>
                  </a:lnTo>
                  <a:lnTo>
                    <a:pt x="492" y="181"/>
                  </a:lnTo>
                  <a:lnTo>
                    <a:pt x="492" y="181"/>
                  </a:lnTo>
                  <a:lnTo>
                    <a:pt x="490" y="177"/>
                  </a:lnTo>
                  <a:lnTo>
                    <a:pt x="487" y="175"/>
                  </a:lnTo>
                  <a:lnTo>
                    <a:pt x="485" y="173"/>
                  </a:lnTo>
                  <a:lnTo>
                    <a:pt x="485" y="168"/>
                  </a:lnTo>
                  <a:lnTo>
                    <a:pt x="485" y="168"/>
                  </a:lnTo>
                  <a:lnTo>
                    <a:pt x="486" y="168"/>
                  </a:lnTo>
                  <a:lnTo>
                    <a:pt x="486" y="168"/>
                  </a:lnTo>
                  <a:lnTo>
                    <a:pt x="487" y="167"/>
                  </a:lnTo>
                  <a:lnTo>
                    <a:pt x="489" y="167"/>
                  </a:lnTo>
                  <a:lnTo>
                    <a:pt x="489" y="167"/>
                  </a:lnTo>
                  <a:lnTo>
                    <a:pt x="489" y="169"/>
                  </a:lnTo>
                  <a:lnTo>
                    <a:pt x="490" y="171"/>
                  </a:lnTo>
                  <a:lnTo>
                    <a:pt x="490" y="171"/>
                  </a:lnTo>
                  <a:lnTo>
                    <a:pt x="491" y="171"/>
                  </a:lnTo>
                  <a:lnTo>
                    <a:pt x="491" y="171"/>
                  </a:lnTo>
                  <a:lnTo>
                    <a:pt x="493" y="173"/>
                  </a:lnTo>
                  <a:lnTo>
                    <a:pt x="497" y="176"/>
                  </a:lnTo>
                  <a:lnTo>
                    <a:pt x="500" y="179"/>
                  </a:lnTo>
                  <a:lnTo>
                    <a:pt x="500" y="179"/>
                  </a:lnTo>
                  <a:lnTo>
                    <a:pt x="504" y="180"/>
                  </a:lnTo>
                  <a:lnTo>
                    <a:pt x="506" y="182"/>
                  </a:lnTo>
                  <a:lnTo>
                    <a:pt x="506" y="182"/>
                  </a:lnTo>
                  <a:lnTo>
                    <a:pt x="506" y="186"/>
                  </a:lnTo>
                  <a:lnTo>
                    <a:pt x="507" y="189"/>
                  </a:lnTo>
                  <a:lnTo>
                    <a:pt x="508" y="190"/>
                  </a:lnTo>
                  <a:lnTo>
                    <a:pt x="512" y="192"/>
                  </a:lnTo>
                  <a:lnTo>
                    <a:pt x="512" y="192"/>
                  </a:lnTo>
                  <a:lnTo>
                    <a:pt x="511" y="192"/>
                  </a:lnTo>
                  <a:lnTo>
                    <a:pt x="511" y="192"/>
                  </a:lnTo>
                  <a:lnTo>
                    <a:pt x="511" y="192"/>
                  </a:lnTo>
                  <a:lnTo>
                    <a:pt x="512" y="194"/>
                  </a:lnTo>
                  <a:lnTo>
                    <a:pt x="512" y="194"/>
                  </a:lnTo>
                  <a:lnTo>
                    <a:pt x="515" y="194"/>
                  </a:lnTo>
                  <a:lnTo>
                    <a:pt x="516" y="194"/>
                  </a:lnTo>
                  <a:lnTo>
                    <a:pt x="516" y="195"/>
                  </a:lnTo>
                  <a:lnTo>
                    <a:pt x="516" y="195"/>
                  </a:lnTo>
                  <a:lnTo>
                    <a:pt x="514" y="195"/>
                  </a:lnTo>
                  <a:lnTo>
                    <a:pt x="512" y="196"/>
                  </a:lnTo>
                  <a:lnTo>
                    <a:pt x="512" y="196"/>
                  </a:lnTo>
                  <a:lnTo>
                    <a:pt x="514" y="199"/>
                  </a:lnTo>
                  <a:lnTo>
                    <a:pt x="517" y="200"/>
                  </a:lnTo>
                  <a:lnTo>
                    <a:pt x="517" y="200"/>
                  </a:lnTo>
                  <a:lnTo>
                    <a:pt x="517" y="199"/>
                  </a:lnTo>
                  <a:lnTo>
                    <a:pt x="517" y="198"/>
                  </a:lnTo>
                  <a:lnTo>
                    <a:pt x="519" y="196"/>
                  </a:lnTo>
                  <a:lnTo>
                    <a:pt x="519" y="196"/>
                  </a:lnTo>
                  <a:lnTo>
                    <a:pt x="520" y="197"/>
                  </a:lnTo>
                  <a:lnTo>
                    <a:pt x="520" y="197"/>
                  </a:lnTo>
                  <a:lnTo>
                    <a:pt x="521" y="195"/>
                  </a:lnTo>
                  <a:lnTo>
                    <a:pt x="521" y="196"/>
                  </a:lnTo>
                  <a:lnTo>
                    <a:pt x="521" y="196"/>
                  </a:lnTo>
                  <a:lnTo>
                    <a:pt x="521" y="194"/>
                  </a:lnTo>
                  <a:lnTo>
                    <a:pt x="520" y="192"/>
                  </a:lnTo>
                  <a:lnTo>
                    <a:pt x="516" y="192"/>
                  </a:lnTo>
                  <a:lnTo>
                    <a:pt x="516" y="192"/>
                  </a:lnTo>
                  <a:lnTo>
                    <a:pt x="517" y="191"/>
                  </a:lnTo>
                  <a:lnTo>
                    <a:pt x="517" y="191"/>
                  </a:lnTo>
                  <a:lnTo>
                    <a:pt x="517" y="191"/>
                  </a:lnTo>
                  <a:lnTo>
                    <a:pt x="517" y="190"/>
                  </a:lnTo>
                  <a:lnTo>
                    <a:pt x="516" y="189"/>
                  </a:lnTo>
                  <a:lnTo>
                    <a:pt x="516" y="188"/>
                  </a:lnTo>
                  <a:lnTo>
                    <a:pt x="515" y="187"/>
                  </a:lnTo>
                  <a:lnTo>
                    <a:pt x="515" y="187"/>
                  </a:lnTo>
                  <a:lnTo>
                    <a:pt x="517" y="188"/>
                  </a:lnTo>
                  <a:lnTo>
                    <a:pt x="519" y="188"/>
                  </a:lnTo>
                  <a:lnTo>
                    <a:pt x="519" y="188"/>
                  </a:lnTo>
                  <a:lnTo>
                    <a:pt x="519" y="188"/>
                  </a:lnTo>
                  <a:lnTo>
                    <a:pt x="520" y="187"/>
                  </a:lnTo>
                  <a:lnTo>
                    <a:pt x="520" y="186"/>
                  </a:lnTo>
                  <a:lnTo>
                    <a:pt x="520" y="186"/>
                  </a:lnTo>
                  <a:lnTo>
                    <a:pt x="520" y="186"/>
                  </a:lnTo>
                  <a:lnTo>
                    <a:pt x="524" y="186"/>
                  </a:lnTo>
                  <a:lnTo>
                    <a:pt x="525" y="186"/>
                  </a:lnTo>
                  <a:lnTo>
                    <a:pt x="527" y="187"/>
                  </a:lnTo>
                  <a:lnTo>
                    <a:pt x="527" y="187"/>
                  </a:lnTo>
                  <a:lnTo>
                    <a:pt x="525" y="190"/>
                  </a:lnTo>
                  <a:lnTo>
                    <a:pt x="525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2"/>
                  </a:lnTo>
                  <a:lnTo>
                    <a:pt x="528" y="195"/>
                  </a:lnTo>
                  <a:lnTo>
                    <a:pt x="528" y="195"/>
                  </a:lnTo>
                  <a:lnTo>
                    <a:pt x="531" y="198"/>
                  </a:lnTo>
                  <a:lnTo>
                    <a:pt x="531" y="198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7" y="220"/>
                  </a:lnTo>
                  <a:lnTo>
                    <a:pt x="537" y="220"/>
                  </a:lnTo>
                  <a:lnTo>
                    <a:pt x="527" y="219"/>
                  </a:lnTo>
                  <a:lnTo>
                    <a:pt x="527" y="219"/>
                  </a:lnTo>
                  <a:lnTo>
                    <a:pt x="520" y="215"/>
                  </a:lnTo>
                  <a:lnTo>
                    <a:pt x="515" y="213"/>
                  </a:lnTo>
                  <a:lnTo>
                    <a:pt x="515" y="213"/>
                  </a:lnTo>
                  <a:lnTo>
                    <a:pt x="512" y="214"/>
                  </a:lnTo>
                  <a:lnTo>
                    <a:pt x="509" y="215"/>
                  </a:lnTo>
                  <a:lnTo>
                    <a:pt x="508" y="218"/>
                  </a:lnTo>
                  <a:lnTo>
                    <a:pt x="508" y="218"/>
                  </a:lnTo>
                  <a:lnTo>
                    <a:pt x="509" y="219"/>
                  </a:lnTo>
                  <a:lnTo>
                    <a:pt x="509" y="221"/>
                  </a:lnTo>
                  <a:lnTo>
                    <a:pt x="509" y="221"/>
                  </a:lnTo>
                  <a:lnTo>
                    <a:pt x="508" y="222"/>
                  </a:lnTo>
                  <a:lnTo>
                    <a:pt x="506" y="224"/>
                  </a:lnTo>
                  <a:lnTo>
                    <a:pt x="506" y="224"/>
                  </a:lnTo>
                  <a:lnTo>
                    <a:pt x="504" y="221"/>
                  </a:lnTo>
                  <a:lnTo>
                    <a:pt x="499" y="220"/>
                  </a:lnTo>
                  <a:lnTo>
                    <a:pt x="496" y="219"/>
                  </a:lnTo>
                  <a:lnTo>
                    <a:pt x="494" y="218"/>
                  </a:lnTo>
                  <a:lnTo>
                    <a:pt x="494" y="215"/>
                  </a:lnTo>
                  <a:lnTo>
                    <a:pt x="494" y="215"/>
                  </a:lnTo>
                  <a:lnTo>
                    <a:pt x="485" y="213"/>
                  </a:lnTo>
                  <a:lnTo>
                    <a:pt x="481" y="212"/>
                  </a:lnTo>
                  <a:lnTo>
                    <a:pt x="478" y="209"/>
                  </a:lnTo>
                  <a:lnTo>
                    <a:pt x="478" y="209"/>
                  </a:lnTo>
                  <a:lnTo>
                    <a:pt x="481" y="207"/>
                  </a:lnTo>
                  <a:lnTo>
                    <a:pt x="482" y="205"/>
                  </a:lnTo>
                  <a:lnTo>
                    <a:pt x="482" y="205"/>
                  </a:lnTo>
                  <a:lnTo>
                    <a:pt x="481" y="204"/>
                  </a:lnTo>
                  <a:lnTo>
                    <a:pt x="481" y="202"/>
                  </a:lnTo>
                  <a:lnTo>
                    <a:pt x="482" y="198"/>
                  </a:lnTo>
                  <a:lnTo>
                    <a:pt x="482" y="198"/>
                  </a:lnTo>
                  <a:lnTo>
                    <a:pt x="477" y="198"/>
                  </a:lnTo>
                  <a:lnTo>
                    <a:pt x="475" y="198"/>
                  </a:lnTo>
                  <a:lnTo>
                    <a:pt x="473" y="199"/>
                  </a:lnTo>
                  <a:lnTo>
                    <a:pt x="473" y="199"/>
                  </a:lnTo>
                  <a:lnTo>
                    <a:pt x="466" y="199"/>
                  </a:lnTo>
                  <a:lnTo>
                    <a:pt x="456" y="200"/>
                  </a:lnTo>
                  <a:lnTo>
                    <a:pt x="448" y="202"/>
                  </a:lnTo>
                  <a:lnTo>
                    <a:pt x="443" y="205"/>
                  </a:lnTo>
                  <a:lnTo>
                    <a:pt x="443" y="205"/>
                  </a:lnTo>
                  <a:lnTo>
                    <a:pt x="438" y="205"/>
                  </a:lnTo>
                  <a:lnTo>
                    <a:pt x="435" y="205"/>
                  </a:lnTo>
                  <a:lnTo>
                    <a:pt x="435" y="205"/>
                  </a:lnTo>
                  <a:lnTo>
                    <a:pt x="433" y="205"/>
                  </a:lnTo>
                  <a:lnTo>
                    <a:pt x="432" y="204"/>
                  </a:lnTo>
                  <a:lnTo>
                    <a:pt x="432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0" y="206"/>
                  </a:lnTo>
                  <a:lnTo>
                    <a:pt x="428" y="209"/>
                  </a:lnTo>
                  <a:lnTo>
                    <a:pt x="423" y="213"/>
                  </a:lnTo>
                  <a:lnTo>
                    <a:pt x="421" y="214"/>
                  </a:lnTo>
                  <a:lnTo>
                    <a:pt x="418" y="218"/>
                  </a:lnTo>
                  <a:lnTo>
                    <a:pt x="417" y="221"/>
                  </a:lnTo>
                  <a:lnTo>
                    <a:pt x="417" y="225"/>
                  </a:lnTo>
                  <a:lnTo>
                    <a:pt x="417" y="225"/>
                  </a:lnTo>
                  <a:lnTo>
                    <a:pt x="411" y="230"/>
                  </a:lnTo>
                  <a:lnTo>
                    <a:pt x="406" y="235"/>
                  </a:lnTo>
                  <a:lnTo>
                    <a:pt x="401" y="241"/>
                  </a:lnTo>
                  <a:lnTo>
                    <a:pt x="397" y="248"/>
                  </a:lnTo>
                  <a:lnTo>
                    <a:pt x="397" y="248"/>
                  </a:lnTo>
                  <a:lnTo>
                    <a:pt x="398" y="248"/>
                  </a:lnTo>
                  <a:lnTo>
                    <a:pt x="398" y="249"/>
                  </a:lnTo>
                  <a:lnTo>
                    <a:pt x="398" y="249"/>
                  </a:lnTo>
                  <a:lnTo>
                    <a:pt x="394" y="252"/>
                  </a:lnTo>
                  <a:lnTo>
                    <a:pt x="393" y="255"/>
                  </a:lnTo>
                  <a:lnTo>
                    <a:pt x="393" y="257"/>
                  </a:lnTo>
                  <a:lnTo>
                    <a:pt x="393" y="257"/>
                  </a:lnTo>
                  <a:lnTo>
                    <a:pt x="394" y="258"/>
                  </a:lnTo>
                  <a:lnTo>
                    <a:pt x="395" y="260"/>
                  </a:lnTo>
                  <a:lnTo>
                    <a:pt x="395" y="267"/>
                  </a:lnTo>
                  <a:lnTo>
                    <a:pt x="394" y="274"/>
                  </a:lnTo>
                  <a:lnTo>
                    <a:pt x="391" y="280"/>
                  </a:lnTo>
                  <a:lnTo>
                    <a:pt x="391" y="280"/>
                  </a:lnTo>
                  <a:lnTo>
                    <a:pt x="393" y="281"/>
                  </a:lnTo>
                  <a:lnTo>
                    <a:pt x="393" y="282"/>
                  </a:lnTo>
                  <a:lnTo>
                    <a:pt x="394" y="285"/>
                  </a:lnTo>
                  <a:lnTo>
                    <a:pt x="394" y="285"/>
                  </a:lnTo>
                  <a:lnTo>
                    <a:pt x="394" y="285"/>
                  </a:lnTo>
                  <a:lnTo>
                    <a:pt x="393" y="285"/>
                  </a:lnTo>
                  <a:lnTo>
                    <a:pt x="393" y="289"/>
                  </a:lnTo>
                  <a:lnTo>
                    <a:pt x="393" y="289"/>
                  </a:lnTo>
                  <a:lnTo>
                    <a:pt x="397" y="292"/>
                  </a:lnTo>
                  <a:lnTo>
                    <a:pt x="401" y="295"/>
                  </a:lnTo>
                  <a:lnTo>
                    <a:pt x="403" y="300"/>
                  </a:lnTo>
                  <a:lnTo>
                    <a:pt x="405" y="304"/>
                  </a:lnTo>
                  <a:lnTo>
                    <a:pt x="405" y="304"/>
                  </a:lnTo>
                  <a:lnTo>
                    <a:pt x="409" y="308"/>
                  </a:lnTo>
                  <a:lnTo>
                    <a:pt x="413" y="311"/>
                  </a:lnTo>
                  <a:lnTo>
                    <a:pt x="417" y="315"/>
                  </a:lnTo>
                  <a:lnTo>
                    <a:pt x="423" y="318"/>
                  </a:lnTo>
                  <a:lnTo>
                    <a:pt x="423" y="318"/>
                  </a:lnTo>
                  <a:lnTo>
                    <a:pt x="425" y="316"/>
                  </a:lnTo>
                  <a:lnTo>
                    <a:pt x="429" y="315"/>
                  </a:lnTo>
                  <a:lnTo>
                    <a:pt x="437" y="315"/>
                  </a:lnTo>
                  <a:lnTo>
                    <a:pt x="445" y="315"/>
                  </a:lnTo>
                  <a:lnTo>
                    <a:pt x="448" y="313"/>
                  </a:lnTo>
                  <a:lnTo>
                    <a:pt x="451" y="311"/>
                  </a:lnTo>
                  <a:lnTo>
                    <a:pt x="451" y="311"/>
                  </a:lnTo>
                  <a:lnTo>
                    <a:pt x="461" y="310"/>
                  </a:lnTo>
                  <a:lnTo>
                    <a:pt x="461" y="310"/>
                  </a:lnTo>
                  <a:lnTo>
                    <a:pt x="466" y="318"/>
                  </a:lnTo>
                  <a:lnTo>
                    <a:pt x="466" y="318"/>
                  </a:lnTo>
                  <a:lnTo>
                    <a:pt x="469" y="317"/>
                  </a:lnTo>
                  <a:lnTo>
                    <a:pt x="474" y="316"/>
                  </a:lnTo>
                  <a:lnTo>
                    <a:pt x="474" y="316"/>
                  </a:lnTo>
                  <a:lnTo>
                    <a:pt x="476" y="318"/>
                  </a:lnTo>
                  <a:lnTo>
                    <a:pt x="477" y="321"/>
                  </a:lnTo>
                  <a:lnTo>
                    <a:pt x="478" y="325"/>
                  </a:lnTo>
                  <a:lnTo>
                    <a:pt x="476" y="330"/>
                  </a:lnTo>
                  <a:lnTo>
                    <a:pt x="476" y="330"/>
                  </a:lnTo>
                  <a:lnTo>
                    <a:pt x="477" y="330"/>
                  </a:lnTo>
                  <a:lnTo>
                    <a:pt x="477" y="331"/>
                  </a:lnTo>
                  <a:lnTo>
                    <a:pt x="477" y="331"/>
                  </a:lnTo>
                  <a:lnTo>
                    <a:pt x="476" y="332"/>
                  </a:lnTo>
                  <a:lnTo>
                    <a:pt x="476" y="334"/>
                  </a:lnTo>
                  <a:lnTo>
                    <a:pt x="476" y="335"/>
                  </a:lnTo>
                  <a:lnTo>
                    <a:pt x="475" y="336"/>
                  </a:lnTo>
                  <a:lnTo>
                    <a:pt x="475" y="336"/>
                  </a:lnTo>
                  <a:lnTo>
                    <a:pt x="478" y="343"/>
                  </a:lnTo>
                  <a:lnTo>
                    <a:pt x="484" y="350"/>
                  </a:lnTo>
                  <a:lnTo>
                    <a:pt x="487" y="358"/>
                  </a:lnTo>
                  <a:lnTo>
                    <a:pt x="487" y="362"/>
                  </a:lnTo>
                  <a:lnTo>
                    <a:pt x="487" y="366"/>
                  </a:lnTo>
                  <a:lnTo>
                    <a:pt x="487" y="366"/>
                  </a:lnTo>
                  <a:lnTo>
                    <a:pt x="490" y="371"/>
                  </a:lnTo>
                  <a:lnTo>
                    <a:pt x="490" y="374"/>
                  </a:lnTo>
                  <a:lnTo>
                    <a:pt x="489" y="378"/>
                  </a:lnTo>
                  <a:lnTo>
                    <a:pt x="487" y="381"/>
                  </a:lnTo>
                  <a:lnTo>
                    <a:pt x="484" y="389"/>
                  </a:lnTo>
                  <a:lnTo>
                    <a:pt x="484" y="394"/>
                  </a:lnTo>
                  <a:lnTo>
                    <a:pt x="484" y="400"/>
                  </a:lnTo>
                  <a:lnTo>
                    <a:pt x="484" y="400"/>
                  </a:lnTo>
                  <a:lnTo>
                    <a:pt x="490" y="409"/>
                  </a:lnTo>
                  <a:lnTo>
                    <a:pt x="491" y="414"/>
                  </a:lnTo>
                  <a:lnTo>
                    <a:pt x="492" y="419"/>
                  </a:lnTo>
                  <a:lnTo>
                    <a:pt x="492" y="419"/>
                  </a:lnTo>
                  <a:lnTo>
                    <a:pt x="493" y="423"/>
                  </a:lnTo>
                  <a:lnTo>
                    <a:pt x="493" y="423"/>
                  </a:lnTo>
                  <a:lnTo>
                    <a:pt x="477" y="441"/>
                  </a:lnTo>
                  <a:lnTo>
                    <a:pt x="461" y="459"/>
                  </a:lnTo>
                  <a:lnTo>
                    <a:pt x="443" y="474"/>
                  </a:lnTo>
                  <a:lnTo>
                    <a:pt x="422" y="487"/>
                  </a:lnTo>
                  <a:lnTo>
                    <a:pt x="422" y="487"/>
                  </a:lnTo>
                  <a:close/>
                  <a:moveTo>
                    <a:pt x="162" y="97"/>
                  </a:moveTo>
                  <a:lnTo>
                    <a:pt x="162" y="97"/>
                  </a:lnTo>
                  <a:lnTo>
                    <a:pt x="166" y="97"/>
                  </a:lnTo>
                  <a:lnTo>
                    <a:pt x="168" y="96"/>
                  </a:lnTo>
                  <a:lnTo>
                    <a:pt x="170" y="96"/>
                  </a:lnTo>
                  <a:lnTo>
                    <a:pt x="170" y="96"/>
                  </a:lnTo>
                  <a:lnTo>
                    <a:pt x="167" y="97"/>
                  </a:lnTo>
                  <a:lnTo>
                    <a:pt x="165" y="97"/>
                  </a:lnTo>
                  <a:lnTo>
                    <a:pt x="165" y="97"/>
                  </a:lnTo>
                  <a:lnTo>
                    <a:pt x="168" y="98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71" y="99"/>
                  </a:lnTo>
                  <a:lnTo>
                    <a:pt x="168" y="100"/>
                  </a:lnTo>
                  <a:lnTo>
                    <a:pt x="162" y="101"/>
                  </a:lnTo>
                  <a:lnTo>
                    <a:pt x="162" y="101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60" y="100"/>
                  </a:lnTo>
                  <a:lnTo>
                    <a:pt x="159" y="101"/>
                  </a:lnTo>
                  <a:lnTo>
                    <a:pt x="157" y="101"/>
                  </a:lnTo>
                  <a:lnTo>
                    <a:pt x="155" y="101"/>
                  </a:lnTo>
                  <a:lnTo>
                    <a:pt x="155" y="101"/>
                  </a:lnTo>
                  <a:lnTo>
                    <a:pt x="157" y="100"/>
                  </a:lnTo>
                  <a:lnTo>
                    <a:pt x="159" y="100"/>
                  </a:lnTo>
                  <a:lnTo>
                    <a:pt x="162" y="99"/>
                  </a:lnTo>
                  <a:lnTo>
                    <a:pt x="162" y="97"/>
                  </a:lnTo>
                  <a:lnTo>
                    <a:pt x="162" y="97"/>
                  </a:lnTo>
                  <a:close/>
                  <a:moveTo>
                    <a:pt x="165" y="111"/>
                  </a:moveTo>
                  <a:lnTo>
                    <a:pt x="174" y="111"/>
                  </a:lnTo>
                  <a:lnTo>
                    <a:pt x="174" y="111"/>
                  </a:lnTo>
                  <a:lnTo>
                    <a:pt x="171" y="113"/>
                  </a:lnTo>
                  <a:lnTo>
                    <a:pt x="166" y="115"/>
                  </a:lnTo>
                  <a:lnTo>
                    <a:pt x="160" y="115"/>
                  </a:lnTo>
                  <a:lnTo>
                    <a:pt x="158" y="115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63" y="113"/>
                  </a:lnTo>
                  <a:lnTo>
                    <a:pt x="165" y="113"/>
                  </a:lnTo>
                  <a:lnTo>
                    <a:pt x="165" y="112"/>
                  </a:lnTo>
                  <a:lnTo>
                    <a:pt x="165" y="111"/>
                  </a:lnTo>
                  <a:lnTo>
                    <a:pt x="165" y="111"/>
                  </a:lnTo>
                  <a:close/>
                  <a:moveTo>
                    <a:pt x="182" y="142"/>
                  </a:moveTo>
                  <a:lnTo>
                    <a:pt x="182" y="142"/>
                  </a:lnTo>
                  <a:lnTo>
                    <a:pt x="185" y="139"/>
                  </a:lnTo>
                  <a:lnTo>
                    <a:pt x="185" y="139"/>
                  </a:lnTo>
                  <a:lnTo>
                    <a:pt x="186" y="141"/>
                  </a:lnTo>
                  <a:lnTo>
                    <a:pt x="187" y="143"/>
                  </a:lnTo>
                  <a:lnTo>
                    <a:pt x="186" y="146"/>
                  </a:lnTo>
                  <a:lnTo>
                    <a:pt x="186" y="146"/>
                  </a:lnTo>
                  <a:lnTo>
                    <a:pt x="185" y="146"/>
                  </a:lnTo>
                  <a:lnTo>
                    <a:pt x="183" y="145"/>
                  </a:lnTo>
                  <a:lnTo>
                    <a:pt x="183" y="145"/>
                  </a:lnTo>
                  <a:lnTo>
                    <a:pt x="182" y="145"/>
                  </a:lnTo>
                  <a:lnTo>
                    <a:pt x="182" y="145"/>
                  </a:lnTo>
                  <a:lnTo>
                    <a:pt x="182" y="144"/>
                  </a:lnTo>
                  <a:lnTo>
                    <a:pt x="182" y="143"/>
                  </a:lnTo>
                  <a:lnTo>
                    <a:pt x="183" y="142"/>
                  </a:lnTo>
                  <a:lnTo>
                    <a:pt x="182" y="142"/>
                  </a:lnTo>
                  <a:lnTo>
                    <a:pt x="182" y="142"/>
                  </a:lnTo>
                  <a:close/>
                  <a:moveTo>
                    <a:pt x="182" y="151"/>
                  </a:moveTo>
                  <a:lnTo>
                    <a:pt x="182" y="151"/>
                  </a:lnTo>
                  <a:lnTo>
                    <a:pt x="185" y="147"/>
                  </a:lnTo>
                  <a:lnTo>
                    <a:pt x="185" y="147"/>
                  </a:lnTo>
                  <a:lnTo>
                    <a:pt x="185" y="149"/>
                  </a:lnTo>
                  <a:lnTo>
                    <a:pt x="185" y="150"/>
                  </a:lnTo>
                  <a:lnTo>
                    <a:pt x="183" y="150"/>
                  </a:lnTo>
                  <a:lnTo>
                    <a:pt x="182" y="151"/>
                  </a:lnTo>
                  <a:lnTo>
                    <a:pt x="182" y="151"/>
                  </a:lnTo>
                  <a:close/>
                  <a:moveTo>
                    <a:pt x="219" y="179"/>
                  </a:moveTo>
                  <a:lnTo>
                    <a:pt x="219" y="179"/>
                  </a:lnTo>
                  <a:lnTo>
                    <a:pt x="212" y="180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12" y="180"/>
                  </a:lnTo>
                  <a:lnTo>
                    <a:pt x="219" y="179"/>
                  </a:lnTo>
                  <a:lnTo>
                    <a:pt x="219" y="179"/>
                  </a:lnTo>
                  <a:close/>
                  <a:moveTo>
                    <a:pt x="219" y="179"/>
                  </a:moveTo>
                  <a:lnTo>
                    <a:pt x="219" y="179"/>
                  </a:lnTo>
                  <a:lnTo>
                    <a:pt x="213" y="181"/>
                  </a:lnTo>
                  <a:lnTo>
                    <a:pt x="209" y="182"/>
                  </a:lnTo>
                  <a:lnTo>
                    <a:pt x="205" y="182"/>
                  </a:lnTo>
                  <a:lnTo>
                    <a:pt x="219" y="179"/>
                  </a:lnTo>
                  <a:close/>
                  <a:moveTo>
                    <a:pt x="218" y="177"/>
                  </a:moveTo>
                  <a:lnTo>
                    <a:pt x="218" y="177"/>
                  </a:lnTo>
                  <a:lnTo>
                    <a:pt x="219" y="175"/>
                  </a:lnTo>
                  <a:lnTo>
                    <a:pt x="220" y="175"/>
                  </a:lnTo>
                  <a:lnTo>
                    <a:pt x="224" y="174"/>
                  </a:lnTo>
                  <a:lnTo>
                    <a:pt x="227" y="174"/>
                  </a:lnTo>
                  <a:lnTo>
                    <a:pt x="230" y="173"/>
                  </a:lnTo>
                  <a:lnTo>
                    <a:pt x="230" y="173"/>
                  </a:lnTo>
                  <a:lnTo>
                    <a:pt x="228" y="175"/>
                  </a:lnTo>
                  <a:lnTo>
                    <a:pt x="225" y="175"/>
                  </a:lnTo>
                  <a:lnTo>
                    <a:pt x="218" y="177"/>
                  </a:lnTo>
                  <a:lnTo>
                    <a:pt x="218" y="177"/>
                  </a:lnTo>
                  <a:close/>
                  <a:moveTo>
                    <a:pt x="217" y="172"/>
                  </a:moveTo>
                  <a:lnTo>
                    <a:pt x="217" y="169"/>
                  </a:lnTo>
                  <a:lnTo>
                    <a:pt x="217" y="169"/>
                  </a:lnTo>
                  <a:lnTo>
                    <a:pt x="211" y="177"/>
                  </a:lnTo>
                  <a:lnTo>
                    <a:pt x="211" y="177"/>
                  </a:lnTo>
                  <a:lnTo>
                    <a:pt x="210" y="176"/>
                  </a:lnTo>
                  <a:lnTo>
                    <a:pt x="210" y="175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09" y="174"/>
                  </a:lnTo>
                  <a:lnTo>
                    <a:pt x="208" y="175"/>
                  </a:lnTo>
                  <a:lnTo>
                    <a:pt x="208" y="175"/>
                  </a:lnTo>
                  <a:lnTo>
                    <a:pt x="208" y="174"/>
                  </a:lnTo>
                  <a:lnTo>
                    <a:pt x="209" y="173"/>
                  </a:lnTo>
                  <a:lnTo>
                    <a:pt x="210" y="172"/>
                  </a:lnTo>
                  <a:lnTo>
                    <a:pt x="211" y="169"/>
                  </a:lnTo>
                  <a:lnTo>
                    <a:pt x="211" y="169"/>
                  </a:lnTo>
                  <a:lnTo>
                    <a:pt x="208" y="167"/>
                  </a:lnTo>
                  <a:lnTo>
                    <a:pt x="208" y="167"/>
                  </a:lnTo>
                  <a:lnTo>
                    <a:pt x="205" y="168"/>
                  </a:lnTo>
                  <a:lnTo>
                    <a:pt x="203" y="171"/>
                  </a:lnTo>
                  <a:lnTo>
                    <a:pt x="200" y="174"/>
                  </a:lnTo>
                  <a:lnTo>
                    <a:pt x="197" y="179"/>
                  </a:lnTo>
                  <a:lnTo>
                    <a:pt x="194" y="182"/>
                  </a:lnTo>
                  <a:lnTo>
                    <a:pt x="194" y="182"/>
                  </a:lnTo>
                  <a:lnTo>
                    <a:pt x="194" y="179"/>
                  </a:lnTo>
                  <a:lnTo>
                    <a:pt x="196" y="174"/>
                  </a:lnTo>
                  <a:lnTo>
                    <a:pt x="201" y="167"/>
                  </a:lnTo>
                  <a:lnTo>
                    <a:pt x="201" y="167"/>
                  </a:lnTo>
                  <a:lnTo>
                    <a:pt x="205" y="167"/>
                  </a:lnTo>
                  <a:lnTo>
                    <a:pt x="210" y="165"/>
                  </a:lnTo>
                  <a:lnTo>
                    <a:pt x="210" y="165"/>
                  </a:lnTo>
                  <a:lnTo>
                    <a:pt x="212" y="166"/>
                  </a:lnTo>
                  <a:lnTo>
                    <a:pt x="215" y="166"/>
                  </a:lnTo>
                  <a:lnTo>
                    <a:pt x="215" y="166"/>
                  </a:lnTo>
                  <a:lnTo>
                    <a:pt x="217" y="166"/>
                  </a:lnTo>
                  <a:lnTo>
                    <a:pt x="218" y="167"/>
                  </a:lnTo>
                  <a:lnTo>
                    <a:pt x="218" y="167"/>
                  </a:lnTo>
                  <a:lnTo>
                    <a:pt x="219" y="168"/>
                  </a:lnTo>
                  <a:lnTo>
                    <a:pt x="220" y="171"/>
                  </a:lnTo>
                  <a:lnTo>
                    <a:pt x="220" y="171"/>
                  </a:lnTo>
                  <a:lnTo>
                    <a:pt x="218" y="172"/>
                  </a:lnTo>
                  <a:lnTo>
                    <a:pt x="217" y="172"/>
                  </a:lnTo>
                  <a:lnTo>
                    <a:pt x="217" y="172"/>
                  </a:lnTo>
                  <a:close/>
                  <a:moveTo>
                    <a:pt x="210" y="165"/>
                  </a:moveTo>
                  <a:lnTo>
                    <a:pt x="210" y="165"/>
                  </a:lnTo>
                  <a:lnTo>
                    <a:pt x="198" y="164"/>
                  </a:lnTo>
                  <a:lnTo>
                    <a:pt x="189" y="164"/>
                  </a:lnTo>
                  <a:lnTo>
                    <a:pt x="189" y="164"/>
                  </a:lnTo>
                  <a:lnTo>
                    <a:pt x="197" y="159"/>
                  </a:lnTo>
                  <a:lnTo>
                    <a:pt x="202" y="158"/>
                  </a:lnTo>
                  <a:lnTo>
                    <a:pt x="208" y="157"/>
                  </a:lnTo>
                  <a:lnTo>
                    <a:pt x="208" y="157"/>
                  </a:lnTo>
                  <a:lnTo>
                    <a:pt x="209" y="159"/>
                  </a:lnTo>
                  <a:lnTo>
                    <a:pt x="211" y="160"/>
                  </a:lnTo>
                  <a:lnTo>
                    <a:pt x="211" y="160"/>
                  </a:lnTo>
                  <a:lnTo>
                    <a:pt x="210" y="162"/>
                  </a:lnTo>
                  <a:lnTo>
                    <a:pt x="210" y="165"/>
                  </a:lnTo>
                  <a:lnTo>
                    <a:pt x="210" y="165"/>
                  </a:lnTo>
                  <a:close/>
                  <a:moveTo>
                    <a:pt x="284" y="97"/>
                  </a:move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3" y="97"/>
                  </a:lnTo>
                  <a:lnTo>
                    <a:pt x="283" y="97"/>
                  </a:lnTo>
                  <a:lnTo>
                    <a:pt x="283" y="97"/>
                  </a:lnTo>
                  <a:lnTo>
                    <a:pt x="283" y="96"/>
                  </a:lnTo>
                  <a:lnTo>
                    <a:pt x="283" y="96"/>
                  </a:lnTo>
                  <a:lnTo>
                    <a:pt x="283" y="96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7"/>
                  </a:lnTo>
                  <a:lnTo>
                    <a:pt x="284" y="97"/>
                  </a:lnTo>
                  <a:close/>
                  <a:moveTo>
                    <a:pt x="285" y="98"/>
                  </a:move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close/>
                  <a:moveTo>
                    <a:pt x="284" y="98"/>
                  </a:move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close/>
                  <a:moveTo>
                    <a:pt x="287" y="97"/>
                  </a:moveTo>
                  <a:lnTo>
                    <a:pt x="287" y="97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7"/>
                  </a:lnTo>
                  <a:lnTo>
                    <a:pt x="287" y="97"/>
                  </a:lnTo>
                  <a:close/>
                  <a:moveTo>
                    <a:pt x="286" y="98"/>
                  </a:move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close/>
                  <a:moveTo>
                    <a:pt x="286" y="98"/>
                  </a:move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6" y="98"/>
                  </a:lnTo>
                  <a:lnTo>
                    <a:pt x="286" y="98"/>
                  </a:lnTo>
                  <a:close/>
                  <a:moveTo>
                    <a:pt x="291" y="84"/>
                  </a:moveTo>
                  <a:lnTo>
                    <a:pt x="291" y="84"/>
                  </a:lnTo>
                  <a:lnTo>
                    <a:pt x="293" y="83"/>
                  </a:lnTo>
                  <a:lnTo>
                    <a:pt x="293" y="84"/>
                  </a:lnTo>
                  <a:lnTo>
                    <a:pt x="293" y="85"/>
                  </a:lnTo>
                  <a:lnTo>
                    <a:pt x="291" y="84"/>
                  </a:lnTo>
                  <a:lnTo>
                    <a:pt x="291" y="84"/>
                  </a:lnTo>
                  <a:close/>
                  <a:moveTo>
                    <a:pt x="400" y="77"/>
                  </a:moveTo>
                  <a:lnTo>
                    <a:pt x="400" y="77"/>
                  </a:lnTo>
                  <a:lnTo>
                    <a:pt x="399" y="77"/>
                  </a:lnTo>
                  <a:lnTo>
                    <a:pt x="398" y="77"/>
                  </a:lnTo>
                  <a:lnTo>
                    <a:pt x="398" y="77"/>
                  </a:lnTo>
                  <a:lnTo>
                    <a:pt x="399" y="76"/>
                  </a:lnTo>
                  <a:lnTo>
                    <a:pt x="401" y="76"/>
                  </a:lnTo>
                  <a:lnTo>
                    <a:pt x="403" y="77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402" y="78"/>
                  </a:lnTo>
                  <a:lnTo>
                    <a:pt x="402" y="80"/>
                  </a:lnTo>
                  <a:lnTo>
                    <a:pt x="406" y="80"/>
                  </a:lnTo>
                  <a:lnTo>
                    <a:pt x="406" y="80"/>
                  </a:lnTo>
                  <a:lnTo>
                    <a:pt x="405" y="81"/>
                  </a:lnTo>
                  <a:lnTo>
                    <a:pt x="402" y="80"/>
                  </a:lnTo>
                  <a:lnTo>
                    <a:pt x="401" y="80"/>
                  </a:lnTo>
                  <a:lnTo>
                    <a:pt x="399" y="80"/>
                  </a:lnTo>
                  <a:lnTo>
                    <a:pt x="399" y="80"/>
                  </a:lnTo>
                  <a:lnTo>
                    <a:pt x="401" y="78"/>
                  </a:lnTo>
                  <a:lnTo>
                    <a:pt x="400" y="77"/>
                  </a:lnTo>
                  <a:lnTo>
                    <a:pt x="400" y="77"/>
                  </a:lnTo>
                  <a:close/>
                  <a:moveTo>
                    <a:pt x="395" y="55"/>
                  </a:moveTo>
                  <a:lnTo>
                    <a:pt x="395" y="55"/>
                  </a:lnTo>
                  <a:lnTo>
                    <a:pt x="400" y="53"/>
                  </a:lnTo>
                  <a:lnTo>
                    <a:pt x="406" y="53"/>
                  </a:lnTo>
                  <a:lnTo>
                    <a:pt x="406" y="53"/>
                  </a:lnTo>
                  <a:lnTo>
                    <a:pt x="401" y="54"/>
                  </a:lnTo>
                  <a:lnTo>
                    <a:pt x="395" y="55"/>
                  </a:lnTo>
                  <a:lnTo>
                    <a:pt x="395" y="55"/>
                  </a:lnTo>
                  <a:close/>
                  <a:moveTo>
                    <a:pt x="392" y="52"/>
                  </a:moveTo>
                  <a:lnTo>
                    <a:pt x="392" y="52"/>
                  </a:lnTo>
                  <a:lnTo>
                    <a:pt x="397" y="52"/>
                  </a:lnTo>
                  <a:lnTo>
                    <a:pt x="401" y="51"/>
                  </a:lnTo>
                  <a:lnTo>
                    <a:pt x="401" y="51"/>
                  </a:lnTo>
                  <a:lnTo>
                    <a:pt x="398" y="52"/>
                  </a:lnTo>
                  <a:lnTo>
                    <a:pt x="392" y="52"/>
                  </a:lnTo>
                  <a:lnTo>
                    <a:pt x="392" y="52"/>
                  </a:lnTo>
                  <a:close/>
                  <a:moveTo>
                    <a:pt x="303" y="58"/>
                  </a:moveTo>
                  <a:lnTo>
                    <a:pt x="303" y="58"/>
                  </a:lnTo>
                  <a:lnTo>
                    <a:pt x="302" y="58"/>
                  </a:lnTo>
                  <a:lnTo>
                    <a:pt x="301" y="58"/>
                  </a:lnTo>
                  <a:lnTo>
                    <a:pt x="297" y="58"/>
                  </a:lnTo>
                  <a:lnTo>
                    <a:pt x="297" y="58"/>
                  </a:lnTo>
                  <a:lnTo>
                    <a:pt x="299" y="56"/>
                  </a:lnTo>
                  <a:lnTo>
                    <a:pt x="300" y="56"/>
                  </a:lnTo>
                  <a:lnTo>
                    <a:pt x="303" y="58"/>
                  </a:lnTo>
                  <a:lnTo>
                    <a:pt x="303" y="58"/>
                  </a:lnTo>
                  <a:close/>
                  <a:moveTo>
                    <a:pt x="296" y="59"/>
                  </a:moveTo>
                  <a:lnTo>
                    <a:pt x="296" y="59"/>
                  </a:lnTo>
                  <a:lnTo>
                    <a:pt x="295" y="59"/>
                  </a:lnTo>
                  <a:lnTo>
                    <a:pt x="294" y="59"/>
                  </a:lnTo>
                  <a:lnTo>
                    <a:pt x="293" y="58"/>
                  </a:lnTo>
                  <a:lnTo>
                    <a:pt x="292" y="58"/>
                  </a:lnTo>
                  <a:lnTo>
                    <a:pt x="292" y="58"/>
                  </a:lnTo>
                  <a:lnTo>
                    <a:pt x="293" y="56"/>
                  </a:lnTo>
                  <a:lnTo>
                    <a:pt x="295" y="56"/>
                  </a:lnTo>
                  <a:lnTo>
                    <a:pt x="295" y="56"/>
                  </a:lnTo>
                  <a:lnTo>
                    <a:pt x="295" y="58"/>
                  </a:lnTo>
                  <a:lnTo>
                    <a:pt x="296" y="59"/>
                  </a:lnTo>
                  <a:lnTo>
                    <a:pt x="296" y="59"/>
                  </a:lnTo>
                  <a:close/>
                  <a:moveTo>
                    <a:pt x="332" y="104"/>
                  </a:moveTo>
                  <a:lnTo>
                    <a:pt x="332" y="104"/>
                  </a:lnTo>
                  <a:lnTo>
                    <a:pt x="331" y="103"/>
                  </a:lnTo>
                  <a:lnTo>
                    <a:pt x="330" y="104"/>
                  </a:lnTo>
                  <a:lnTo>
                    <a:pt x="330" y="104"/>
                  </a:lnTo>
                  <a:lnTo>
                    <a:pt x="327" y="104"/>
                  </a:lnTo>
                  <a:lnTo>
                    <a:pt x="327" y="104"/>
                  </a:lnTo>
                  <a:lnTo>
                    <a:pt x="330" y="103"/>
                  </a:lnTo>
                  <a:lnTo>
                    <a:pt x="331" y="103"/>
                  </a:lnTo>
                  <a:lnTo>
                    <a:pt x="332" y="104"/>
                  </a:lnTo>
                  <a:lnTo>
                    <a:pt x="332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Recycl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2114549" y="2114550"/>
            <a:ext cx="5143500" cy="914399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Recycl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2251949"/>
            <a:ext cx="1973674" cy="2113026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3A2AC45-109B-4ED9-9011-21ED0D47B2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" y="2409095"/>
            <a:ext cx="1982769" cy="198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Recycl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629150"/>
            <a:ext cx="9144000" cy="514351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gamikasenviratneaud@gmail.com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459439-D929-4FCA-AF94-9A09901A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759" y="1788045"/>
            <a:ext cx="4249606" cy="857250"/>
          </a:xfrm>
        </p:spPr>
        <p:txBody>
          <a:bodyPr/>
          <a:lstStyle/>
          <a:p>
            <a:r>
              <a:rPr lang="en-US" dirty="0" err="1" smtClean="0">
                <a:latin typeface="Garamond" panose="02020404030301010803" pitchFamily="18" charset="0"/>
              </a:rPr>
              <a:t>CityCollection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0A6722-8571-441E-BE5C-875953FD3C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72000" y="2495550"/>
            <a:ext cx="4184365" cy="452437"/>
          </a:xfrm>
        </p:spPr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Innovating Recycling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90A508-E34C-4604-BD4E-2CED037EF952}"/>
              </a:ext>
            </a:extLst>
          </p:cNvPr>
          <p:cNvSpPr txBox="1"/>
          <p:nvPr/>
        </p:nvSpPr>
        <p:spPr>
          <a:xfrm>
            <a:off x="3669894" y="-307777"/>
            <a:ext cx="172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177358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Who are we?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1400" dirty="0">
                <a:latin typeface="Garamond" panose="02020404030301010803" pitchFamily="18" charset="0"/>
              </a:rPr>
              <a:t>We are a seed stage startup showcasing a proprietary platform to disrupt recycling in emerging markets. Our plan is to use the connectivity provided by increasing smartphone penetration, to drive incentive driven collection</a:t>
            </a:r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6EE3F0-D9B7-45B3-8CCE-FC38C8A8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What is our solution?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E1FDC2-331B-4EC8-8BDC-D4816A14D16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81061" y="2902012"/>
            <a:ext cx="2946400" cy="417031"/>
          </a:xfrm>
        </p:spPr>
        <p:txBody>
          <a:bodyPr/>
          <a:lstStyle/>
          <a:p>
            <a:r>
              <a:rPr lang="en-US" sz="1800" dirty="0" smtClean="0">
                <a:latin typeface="Garamond" panose="02020404030301010803" pitchFamily="18" charset="0"/>
              </a:rPr>
              <a:t>…Through </a:t>
            </a:r>
            <a:r>
              <a:rPr lang="en-US" sz="1800" dirty="0" smtClean="0">
                <a:latin typeface="Garamond" panose="02020404030301010803" pitchFamily="18" charset="0"/>
              </a:rPr>
              <a:t>data analytics…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2B323A3-8C91-4A5C-86F6-5B68E13893E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276600" y="3319043"/>
            <a:ext cx="2590800" cy="1084773"/>
          </a:xfrm>
        </p:spPr>
        <p:txBody>
          <a:bodyPr/>
          <a:lstStyle/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Custom dashboard and state-of-the-art machine learning algorithms that learns/predicts user disposal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patterns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08B9FBC-F2B3-4AD2-A6CD-9D9D33149A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6000" y="2886753"/>
            <a:ext cx="2860122" cy="417031"/>
          </a:xfrm>
        </p:spPr>
        <p:txBody>
          <a:bodyPr/>
          <a:lstStyle/>
          <a:p>
            <a:r>
              <a:rPr lang="en-US" sz="1800" dirty="0" smtClean="0">
                <a:latin typeface="Garamond" panose="02020404030301010803" pitchFamily="18" charset="0"/>
              </a:rPr>
              <a:t>…To </a:t>
            </a:r>
            <a:r>
              <a:rPr lang="en-US" sz="1800" dirty="0" smtClean="0">
                <a:latin typeface="Garamond" panose="02020404030301010803" pitchFamily="18" charset="0"/>
              </a:rPr>
              <a:t>drive efficient collection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D68768B-CE0A-4805-BD29-5B604E656D6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131478" y="3319043"/>
            <a:ext cx="2555322" cy="1084773"/>
          </a:xfrm>
        </p:spPr>
        <p:txBody>
          <a:bodyPr/>
          <a:lstStyle/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Directing logistics and connecting recyclers in the most efficient manner and connecting the main recyclers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34E2141-CD40-4CB3-A583-A8D31B831E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sz="1800" dirty="0" smtClean="0">
                <a:latin typeface="Garamond" panose="02020404030301010803" pitchFamily="18" charset="0"/>
              </a:rPr>
              <a:t>Incentivizing users…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9350266B-C5F1-49AC-BE38-DDC2C2846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150LKR /month is enough to engage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in responsible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recycling!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0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09550"/>
            <a:ext cx="6829002" cy="8572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How does our platform work?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752600" y="3286614"/>
            <a:ext cx="6818658" cy="126633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latin typeface="Garamond" panose="02020404030301010803" pitchFamily="18" charset="0"/>
              </a:rPr>
              <a:t>Recycling </a:t>
            </a:r>
            <a:r>
              <a:rPr lang="en-US" sz="1400" dirty="0">
                <a:latin typeface="Garamond" panose="02020404030301010803" pitchFamily="18" charset="0"/>
              </a:rPr>
              <a:t>efficiency facilitator, that allows for mapping of individual </a:t>
            </a:r>
            <a:r>
              <a:rPr lang="en-US" sz="1400" dirty="0" smtClean="0">
                <a:latin typeface="Garamond" panose="02020404030301010803" pitchFamily="18" charset="0"/>
              </a:rPr>
              <a:t>contributions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Garamond" panose="02020404030301010803" pitchFamily="18" charset="0"/>
              </a:rPr>
              <a:t>Enabling </a:t>
            </a:r>
            <a:r>
              <a:rPr lang="en-US" sz="1400" dirty="0">
                <a:latin typeface="Garamond" panose="02020404030301010803" pitchFamily="18" charset="0"/>
              </a:rPr>
              <a:t>incentive driven recycling through QR code </a:t>
            </a:r>
            <a:r>
              <a:rPr lang="en-US" sz="1400" dirty="0" smtClean="0">
                <a:latin typeface="Garamond" panose="02020404030301010803" pitchFamily="18" charset="0"/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Garamond" panose="02020404030301010803" pitchFamily="18" charset="0"/>
              </a:rPr>
              <a:t>Data </a:t>
            </a:r>
            <a:r>
              <a:rPr lang="en-US" sz="1400" dirty="0">
                <a:latin typeface="Garamond" panose="02020404030301010803" pitchFamily="18" charset="0"/>
              </a:rPr>
              <a:t>analytics enables more efficient recycling, and targeted education </a:t>
            </a:r>
            <a:endParaRPr lang="en-US" sz="1400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5507" r="30676"/>
          <a:stretch/>
        </p:blipFill>
        <p:spPr>
          <a:xfrm>
            <a:off x="7543800" y="1373233"/>
            <a:ext cx="533400" cy="1417320"/>
          </a:xfrm>
          <a:prstGeom prst="rect">
            <a:avLst/>
          </a:prstGeom>
        </p:spPr>
      </p:pic>
      <p:pic>
        <p:nvPicPr>
          <p:cNvPr id="1034" name="Picture 10" descr="Image result for drawing image of garb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5" t="62012" r="23457" b="6981"/>
          <a:stretch/>
        </p:blipFill>
        <p:spPr bwMode="auto">
          <a:xfrm>
            <a:off x="1600200" y="1298122"/>
            <a:ext cx="685800" cy="7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drawing image of garb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t="45348" r="56851" b="6981"/>
          <a:stretch/>
        </p:blipFill>
        <p:spPr bwMode="auto">
          <a:xfrm>
            <a:off x="1600200" y="2190750"/>
            <a:ext cx="702626" cy="8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Brace 7"/>
          <p:cNvSpPr/>
          <p:nvPr/>
        </p:nvSpPr>
        <p:spPr>
          <a:xfrm>
            <a:off x="2438400" y="1458177"/>
            <a:ext cx="3048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974" y="1786094"/>
            <a:ext cx="681089" cy="667617"/>
          </a:xfrm>
          <a:prstGeom prst="rect">
            <a:avLst/>
          </a:prstGeom>
        </p:spPr>
      </p:pic>
      <p:pic>
        <p:nvPicPr>
          <p:cNvPr id="1042" name="Picture 18" descr="Image result for drawing image of tru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" b="10640"/>
          <a:stretch/>
        </p:blipFill>
        <p:spPr bwMode="auto">
          <a:xfrm>
            <a:off x="4118072" y="1594453"/>
            <a:ext cx="1412087" cy="9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drawing image of recycling factor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601" y="1507944"/>
            <a:ext cx="106362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3667972" y="2123015"/>
            <a:ext cx="402537" cy="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545611" y="2135394"/>
            <a:ext cx="402537" cy="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63961" y="2123014"/>
            <a:ext cx="402537" cy="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2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Why </a:t>
            </a:r>
            <a:r>
              <a:rPr lang="en-US" dirty="0" smtClean="0">
                <a:latin typeface="Garamond" panose="02020404030301010803" pitchFamily="18" charset="0"/>
              </a:rPr>
              <a:t>should we care?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3581400" y="1255627"/>
            <a:ext cx="5070438" cy="505509"/>
          </a:xfrm>
        </p:spPr>
        <p:txBody>
          <a:bodyPr/>
          <a:lstStyle/>
          <a:p>
            <a:r>
              <a:rPr lang="en-US" sz="2400" dirty="0" smtClean="0">
                <a:latin typeface="Garamond" panose="02020404030301010803" pitchFamily="18" charset="0"/>
              </a:rPr>
              <a:t>Disrupting the way we recycle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3581400" y="1925107"/>
            <a:ext cx="5070438" cy="200354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latin typeface="Garamond" panose="02020404030301010803" pitchFamily="18" charset="0"/>
              </a:rPr>
              <a:t>Unparalleled </a:t>
            </a:r>
            <a:r>
              <a:rPr lang="en-US" sz="1400" dirty="0">
                <a:latin typeface="Garamond" panose="02020404030301010803" pitchFamily="18" charset="0"/>
              </a:rPr>
              <a:t>control of </a:t>
            </a:r>
            <a:r>
              <a:rPr lang="en-US" sz="1400" dirty="0" smtClean="0">
                <a:latin typeface="Garamond" panose="02020404030301010803" pitchFamily="18" charset="0"/>
              </a:rPr>
              <a:t>logistics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Garamond" panose="02020404030301010803" pitchFamily="18" charset="0"/>
              </a:rPr>
              <a:t>Efficient </a:t>
            </a:r>
            <a:r>
              <a:rPr lang="en-US" sz="1400" dirty="0">
                <a:latin typeface="Garamond" panose="02020404030301010803" pitchFamily="18" charset="0"/>
              </a:rPr>
              <a:t>and rapid user base growth, driving economies of </a:t>
            </a:r>
            <a:r>
              <a:rPr lang="en-US" sz="1400" dirty="0" smtClean="0">
                <a:latin typeface="Garamond" panose="02020404030301010803" pitchFamily="18" charset="0"/>
              </a:rPr>
              <a:t>scale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Garamond" panose="02020404030301010803" pitchFamily="18" charset="0"/>
              </a:rPr>
              <a:t>Education </a:t>
            </a:r>
            <a:r>
              <a:rPr lang="en-US" sz="1400" dirty="0">
                <a:latin typeface="Garamond" panose="02020404030301010803" pitchFamily="18" charset="0"/>
              </a:rPr>
              <a:t>of public (further drive </a:t>
            </a:r>
            <a:r>
              <a:rPr lang="en-US" sz="1400" dirty="0" smtClean="0">
                <a:latin typeface="Garamond" panose="02020404030301010803" pitchFamily="18" charset="0"/>
              </a:rPr>
              <a:t>growth)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Garamond" panose="02020404030301010803" pitchFamily="18" charset="0"/>
              </a:rPr>
              <a:t>Cutting </a:t>
            </a:r>
            <a:r>
              <a:rPr lang="en-US" sz="1400" dirty="0">
                <a:latin typeface="Garamond" panose="02020404030301010803" pitchFamily="18" charset="0"/>
              </a:rPr>
              <a:t>edge data analytics </a:t>
            </a:r>
            <a:endParaRPr lang="en-US" sz="1400" dirty="0">
              <a:latin typeface="Garamond" panose="02020404030301010803" pitchFamily="18" charset="0"/>
            </a:endParaRPr>
          </a:p>
        </p:txBody>
      </p:sp>
      <p:pic>
        <p:nvPicPr>
          <p:cNvPr id="1028" name="Picture 4" descr="Image result for colour drawing of data analytic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 t="6673" r="9907" b="3233"/>
          <a:stretch/>
        </p:blipFill>
        <p:spPr bwMode="auto">
          <a:xfrm>
            <a:off x="30924" y="959093"/>
            <a:ext cx="2143787" cy="1653778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eatmap Colomb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1"/>
          <a:stretch/>
        </p:blipFill>
        <p:spPr bwMode="auto">
          <a:xfrm>
            <a:off x="1981200" y="1002902"/>
            <a:ext cx="1191742" cy="1584508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09550"/>
            <a:ext cx="6829002" cy="8572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How does our platform work?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5507" r="30676"/>
          <a:stretch/>
        </p:blipFill>
        <p:spPr>
          <a:xfrm>
            <a:off x="1333500" y="1820037"/>
            <a:ext cx="533400" cy="1417320"/>
          </a:xfrm>
          <a:prstGeom prst="rect">
            <a:avLst/>
          </a:prstGeom>
        </p:spPr>
      </p:pic>
      <p:sp>
        <p:nvSpPr>
          <p:cNvPr id="26" name="Text Placeholder 2"/>
          <p:cNvSpPr txBox="1">
            <a:spLocks/>
          </p:cNvSpPr>
          <p:nvPr/>
        </p:nvSpPr>
        <p:spPr>
          <a:xfrm>
            <a:off x="1143000" y="3516154"/>
            <a:ext cx="1286759" cy="483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>
                <a:latin typeface="Garamond" panose="02020404030301010803" pitchFamily="18" charset="0"/>
              </a:rPr>
              <a:t>Etc</a:t>
            </a:r>
            <a:r>
              <a:rPr lang="en-US" sz="1200" dirty="0" smtClean="0">
                <a:latin typeface="Garamond" panose="02020404030301010803" pitchFamily="18" charset="0"/>
              </a:rPr>
              <a:t> </a:t>
            </a:r>
            <a:r>
              <a:rPr lang="en-US" sz="1200" dirty="0" err="1" smtClean="0">
                <a:latin typeface="Garamond" panose="02020404030301010803" pitchFamily="18" charset="0"/>
              </a:rPr>
              <a:t>etc</a:t>
            </a:r>
            <a:r>
              <a:rPr lang="en-US" sz="1200" dirty="0" smtClean="0">
                <a:latin typeface="Garamond" panose="02020404030301010803" pitchFamily="18" charset="0"/>
              </a:rPr>
              <a:t>…</a:t>
            </a:r>
            <a:endParaRPr 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1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09550"/>
            <a:ext cx="6829002" cy="8572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What does the platform require?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998574" y="3060725"/>
            <a:ext cx="1964374" cy="914400"/>
          </a:xfrm>
        </p:spPr>
        <p:txBody>
          <a:bodyPr/>
          <a:lstStyle/>
          <a:p>
            <a:r>
              <a:rPr lang="en-US" sz="1200" dirty="0" smtClean="0">
                <a:latin typeface="Garamond" panose="02020404030301010803" pitchFamily="18" charset="0"/>
              </a:rPr>
              <a:t>Individual </a:t>
            </a:r>
            <a:r>
              <a:rPr lang="en-US" sz="1200" dirty="0">
                <a:latin typeface="Garamond" panose="02020404030301010803" pitchFamily="18" charset="0"/>
              </a:rPr>
              <a:t>bags collected by </a:t>
            </a:r>
            <a:r>
              <a:rPr lang="en-US" sz="1200" dirty="0" smtClean="0">
                <a:latin typeface="Garamond" panose="02020404030301010803" pitchFamily="18" charset="0"/>
              </a:rPr>
              <a:t>users. </a:t>
            </a:r>
            <a:r>
              <a:rPr lang="en-US" sz="1200" dirty="0">
                <a:latin typeface="Garamond" panose="02020404030301010803" pitchFamily="18" charset="0"/>
              </a:rPr>
              <a:t>Each bag has unique QR code ID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5507" r="30676"/>
          <a:stretch/>
        </p:blipFill>
        <p:spPr>
          <a:xfrm>
            <a:off x="7249117" y="2301205"/>
            <a:ext cx="533400" cy="1417320"/>
          </a:xfrm>
          <a:prstGeom prst="rect">
            <a:avLst/>
          </a:prstGeom>
        </p:spPr>
      </p:pic>
      <p:pic>
        <p:nvPicPr>
          <p:cNvPr id="1042" name="Picture 18" descr="Image result for drawing image of truck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" b="10640"/>
          <a:stretch/>
        </p:blipFill>
        <p:spPr bwMode="auto">
          <a:xfrm>
            <a:off x="4413967" y="1183835"/>
            <a:ext cx="1412087" cy="9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drawing image of recycling facto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220" y="2959291"/>
            <a:ext cx="106362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3040250" y="1812989"/>
            <a:ext cx="1054929" cy="63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40250" y="2453025"/>
            <a:ext cx="971642" cy="11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38016" y="1906346"/>
            <a:ext cx="1086094" cy="82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 txBox="1">
            <a:spLocks/>
          </p:cNvSpPr>
          <p:nvPr/>
        </p:nvSpPr>
        <p:spPr>
          <a:xfrm>
            <a:off x="4003219" y="2197250"/>
            <a:ext cx="2403811" cy="567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Garamond" panose="02020404030301010803" pitchFamily="18" charset="0"/>
              </a:rPr>
              <a:t>Validation @ each household collection by driver</a:t>
            </a:r>
            <a:endParaRPr lang="en-US" sz="1200" dirty="0">
              <a:latin typeface="Garamond" panose="02020404030301010803" pitchFamily="18" charset="0"/>
            </a:endParaRPr>
          </a:p>
        </p:txBody>
      </p:sp>
      <p:pic>
        <p:nvPicPr>
          <p:cNvPr id="2050" name="Picture 2" descr="Image result for garbage bags with QR cod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" r="1"/>
          <a:stretch/>
        </p:blipFill>
        <p:spPr bwMode="auto">
          <a:xfrm>
            <a:off x="1066800" y="1812989"/>
            <a:ext cx="1827923" cy="105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2"/>
          <p:cNvSpPr txBox="1">
            <a:spLocks/>
          </p:cNvSpPr>
          <p:nvPr/>
        </p:nvSpPr>
        <p:spPr>
          <a:xfrm>
            <a:off x="4051917" y="4136585"/>
            <a:ext cx="2355113" cy="352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Garamond" panose="02020404030301010803" pitchFamily="18" charset="0"/>
              </a:rPr>
              <a:t>Validation </a:t>
            </a:r>
            <a:r>
              <a:rPr lang="en-US" sz="1200" dirty="0" smtClean="0">
                <a:latin typeface="Garamond" panose="02020404030301010803" pitchFamily="18" charset="0"/>
              </a:rPr>
              <a:t>@ recycler</a:t>
            </a:r>
            <a:endParaRPr lang="en-US" sz="1200" dirty="0">
              <a:latin typeface="Garamond" panose="02020404030301010803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938016" y="2782555"/>
            <a:ext cx="1086094" cy="75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 txBox="1">
            <a:spLocks/>
          </p:cNvSpPr>
          <p:nvPr/>
        </p:nvSpPr>
        <p:spPr>
          <a:xfrm>
            <a:off x="7525733" y="1768659"/>
            <a:ext cx="1286759" cy="483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Garamond" panose="02020404030301010803" pitchFamily="18" charset="0"/>
              </a:rPr>
              <a:t>Read QR code to  ID each user…</a:t>
            </a:r>
            <a:endParaRPr lang="en-US" sz="1200" dirty="0">
              <a:latin typeface="Garamond" panose="02020404030301010803" pitchFamily="18" charset="0"/>
            </a:endParaRPr>
          </a:p>
        </p:txBody>
      </p:sp>
      <p:pic>
        <p:nvPicPr>
          <p:cNvPr id="27" name="Picture 2" descr="Image result for garbage bags with QR cod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" r="1"/>
          <a:stretch/>
        </p:blipFill>
        <p:spPr bwMode="auto">
          <a:xfrm>
            <a:off x="6580288" y="1086672"/>
            <a:ext cx="1277374" cy="73619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7348794" y="1504189"/>
            <a:ext cx="275457" cy="2411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445570" y="1852956"/>
            <a:ext cx="0" cy="27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/>
          <p:cNvSpPr txBox="1">
            <a:spLocks/>
          </p:cNvSpPr>
          <p:nvPr/>
        </p:nvSpPr>
        <p:spPr>
          <a:xfrm>
            <a:off x="6933426" y="3936940"/>
            <a:ext cx="1600199" cy="6600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Garamond" panose="02020404030301010803" pitchFamily="18" charset="0"/>
              </a:rPr>
              <a:t>…enter #no. of items recycled. This will map to each user</a:t>
            </a:r>
            <a:endParaRPr 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9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We are looking for a partner!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1718" y="1276350"/>
            <a:ext cx="8208912" cy="457200"/>
          </a:xfrm>
        </p:spPr>
        <p:txBody>
          <a:bodyPr/>
          <a:lstStyle/>
          <a:p>
            <a:r>
              <a:rPr lang="en-US" sz="1400" dirty="0" smtClean="0">
                <a:latin typeface="Garamond" panose="02020404030301010803" pitchFamily="18" charset="0"/>
              </a:rPr>
              <a:t>We are looking for a partner that will help us with a mutually beneficial relationship!</a:t>
            </a:r>
            <a:endParaRPr lang="en-US" sz="1400" dirty="0">
              <a:latin typeface="Garamond" panose="02020404030301010803" pitchFamily="18" charset="0"/>
            </a:endParaRPr>
          </a:p>
        </p:txBody>
      </p:sp>
      <p:pic>
        <p:nvPicPr>
          <p:cNvPr id="3074" name="Picture 2" descr="Image result for garbage before af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95550"/>
            <a:ext cx="3581400" cy="1855201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1600200" y="1719982"/>
            <a:ext cx="5791200" cy="931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err="1" smtClean="0">
                <a:latin typeface="Garamond" panose="02020404030301010803" pitchFamily="18" charset="0"/>
              </a:rPr>
              <a:t>Gamika</a:t>
            </a:r>
            <a:r>
              <a:rPr lang="en-US" sz="1200" dirty="0" smtClean="0">
                <a:latin typeface="Garamond" panose="02020404030301010803" pitchFamily="18" charset="0"/>
              </a:rPr>
              <a:t> – </a:t>
            </a:r>
            <a:r>
              <a:rPr lang="en-US" sz="1200" dirty="0" smtClean="0">
                <a:latin typeface="Garamond" panose="02020404030301010803" pitchFamily="18" charset="0"/>
                <a:hlinkClick r:id="rId3"/>
              </a:rPr>
              <a:t>gamikasenviratneaud@gmail.com</a:t>
            </a:r>
            <a:r>
              <a:rPr lang="en-US" sz="1200" dirty="0" smtClean="0">
                <a:latin typeface="Garamond" panose="02020404030301010803" pitchFamily="18" charset="0"/>
              </a:rPr>
              <a:t>, 0778867684</a:t>
            </a:r>
          </a:p>
          <a:p>
            <a:pPr algn="l"/>
            <a:r>
              <a:rPr lang="en-US" sz="1200" dirty="0" err="1" smtClean="0">
                <a:latin typeface="Garamond" panose="02020404030301010803" pitchFamily="18" charset="0"/>
              </a:rPr>
              <a:t>Avinath</a:t>
            </a:r>
            <a:r>
              <a:rPr lang="en-US" sz="1200" dirty="0" smtClean="0">
                <a:latin typeface="Garamond" panose="02020404030301010803" pitchFamily="18" charset="0"/>
              </a:rPr>
              <a:t> – </a:t>
            </a:r>
          </a:p>
          <a:p>
            <a:pPr algn="l"/>
            <a:r>
              <a:rPr lang="en-US" sz="1200" dirty="0" err="1" smtClean="0">
                <a:latin typeface="Garamond" panose="02020404030301010803" pitchFamily="18" charset="0"/>
              </a:rPr>
              <a:t>Ajmal</a:t>
            </a:r>
            <a:r>
              <a:rPr lang="en-US" sz="1200" dirty="0" smtClean="0">
                <a:latin typeface="Garamond" panose="02020404030301010803" pitchFamily="18" charset="0"/>
              </a:rPr>
              <a:t> – </a:t>
            </a:r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ABFABE4-1FAD-4FD5-88F8-AF276ACA5BE1}" vid="{269DB89C-A744-45E5-8E28-20BC5B81DF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CityCollection</Template>
  <TotalTime>56</TotalTime>
  <Words>265</Words>
  <Application>Microsoft Office PowerPoint</Application>
  <PresentationFormat>On-screen Show (16:9)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1985</vt:lpstr>
      <vt:lpstr>CityCollection</vt:lpstr>
      <vt:lpstr>Who are we?</vt:lpstr>
      <vt:lpstr>What is our solution?</vt:lpstr>
      <vt:lpstr>How does our platform work?</vt:lpstr>
      <vt:lpstr>Why should we care?</vt:lpstr>
      <vt:lpstr>How does our platform work?</vt:lpstr>
      <vt:lpstr>What does the platform require?</vt:lpstr>
      <vt:lpstr>We are looking for a partner!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Recycling</dc:title>
  <dc:creator>Coding</dc:creator>
  <cp:lastModifiedBy>Coding</cp:lastModifiedBy>
  <cp:revision>56</cp:revision>
  <dcterms:created xsi:type="dcterms:W3CDTF">2020-02-26T03:20:32Z</dcterms:created>
  <dcterms:modified xsi:type="dcterms:W3CDTF">2020-02-27T04:45:58Z</dcterms:modified>
</cp:coreProperties>
</file>