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9" r:id="rId6"/>
    <p:sldId id="268" r:id="rId7"/>
    <p:sldId id="261" r:id="rId8"/>
    <p:sldId id="262" r:id="rId9"/>
    <p:sldId id="265" r:id="rId10"/>
    <p:sldId id="270" r:id="rId11"/>
  </p:sldIdLst>
  <p:sldSz cx="9144000" cy="5143500" type="screen16x9"/>
  <p:notesSz cx="6858000" cy="9144000"/>
  <p:embeddedFontLs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Garamond" panose="02020404030301010803" pitchFamily="18" charset="0"/>
      <p:regular r:id="rId17"/>
      <p:bold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g+2gEMTU+1dDb3J2UCVZditwse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25" y="7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3434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741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96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45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18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39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5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24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55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2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92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Recycling PPT">
  <p:cSld name="© Templateswise.com - Recycling PP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0"/>
          <p:cNvGrpSpPr/>
          <p:nvPr/>
        </p:nvGrpSpPr>
        <p:grpSpPr>
          <a:xfrm>
            <a:off x="4763" y="3175"/>
            <a:ext cx="9134475" cy="3489325"/>
            <a:chOff x="4763" y="3175"/>
            <a:chExt cx="9134475" cy="3489325"/>
          </a:xfrm>
        </p:grpSpPr>
        <p:sp>
          <p:nvSpPr>
            <p:cNvPr id="17" name="Google Shape;17;p10"/>
            <p:cNvSpPr/>
            <p:nvPr/>
          </p:nvSpPr>
          <p:spPr>
            <a:xfrm>
              <a:off x="4763" y="3175"/>
              <a:ext cx="9134475" cy="3489325"/>
            </a:xfrm>
            <a:custGeom>
              <a:avLst/>
              <a:gdLst/>
              <a:ahLst/>
              <a:cxnLst/>
              <a:rect l="l" t="t" r="r" b="b"/>
              <a:pathLst>
                <a:path w="11506" h="4396" extrusionOk="0">
                  <a:moveTo>
                    <a:pt x="11506" y="0"/>
                  </a:moveTo>
                  <a:lnTo>
                    <a:pt x="11506" y="3890"/>
                  </a:lnTo>
                  <a:lnTo>
                    <a:pt x="0" y="4396"/>
                  </a:lnTo>
                  <a:lnTo>
                    <a:pt x="0" y="0"/>
                  </a:lnTo>
                  <a:lnTo>
                    <a:pt x="11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10"/>
            <p:cNvGrpSpPr/>
            <p:nvPr/>
          </p:nvGrpSpPr>
          <p:grpSpPr>
            <a:xfrm>
              <a:off x="4763" y="279400"/>
              <a:ext cx="9134475" cy="1611313"/>
              <a:chOff x="4763" y="279400"/>
              <a:chExt cx="9134475" cy="1611313"/>
            </a:xfrm>
          </p:grpSpPr>
          <p:sp>
            <p:nvSpPr>
              <p:cNvPr id="19" name="Google Shape;19;p10"/>
              <p:cNvSpPr/>
              <p:nvPr/>
            </p:nvSpPr>
            <p:spPr>
              <a:xfrm>
                <a:off x="4763" y="460375"/>
                <a:ext cx="5397500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801" extrusionOk="0">
                    <a:moveTo>
                      <a:pt x="6799" y="58"/>
                    </a:moveTo>
                    <a:lnTo>
                      <a:pt x="6799" y="1072"/>
                    </a:lnTo>
                    <a:lnTo>
                      <a:pt x="6417" y="1072"/>
                    </a:lnTo>
                    <a:lnTo>
                      <a:pt x="6417" y="1484"/>
                    </a:lnTo>
                    <a:lnTo>
                      <a:pt x="6145" y="1484"/>
                    </a:lnTo>
                    <a:lnTo>
                      <a:pt x="6145" y="1438"/>
                    </a:lnTo>
                    <a:lnTo>
                      <a:pt x="6109" y="1438"/>
                    </a:lnTo>
                    <a:lnTo>
                      <a:pt x="6109" y="1511"/>
                    </a:lnTo>
                    <a:lnTo>
                      <a:pt x="5941" y="1511"/>
                    </a:lnTo>
                    <a:lnTo>
                      <a:pt x="5941" y="1622"/>
                    </a:lnTo>
                    <a:lnTo>
                      <a:pt x="5896" y="1622"/>
                    </a:lnTo>
                    <a:lnTo>
                      <a:pt x="5896" y="1446"/>
                    </a:lnTo>
                    <a:lnTo>
                      <a:pt x="5709" y="1446"/>
                    </a:lnTo>
                    <a:lnTo>
                      <a:pt x="5709" y="279"/>
                    </a:lnTo>
                    <a:lnTo>
                      <a:pt x="5671" y="279"/>
                    </a:lnTo>
                    <a:lnTo>
                      <a:pt x="5671" y="139"/>
                    </a:lnTo>
                    <a:lnTo>
                      <a:pt x="5476" y="56"/>
                    </a:lnTo>
                    <a:lnTo>
                      <a:pt x="5383" y="35"/>
                    </a:lnTo>
                    <a:lnTo>
                      <a:pt x="5383" y="0"/>
                    </a:lnTo>
                    <a:lnTo>
                      <a:pt x="5289" y="0"/>
                    </a:lnTo>
                    <a:lnTo>
                      <a:pt x="5289" y="35"/>
                    </a:lnTo>
                    <a:lnTo>
                      <a:pt x="5113" y="35"/>
                    </a:lnTo>
                    <a:lnTo>
                      <a:pt x="5113" y="215"/>
                    </a:lnTo>
                    <a:lnTo>
                      <a:pt x="5095" y="215"/>
                    </a:lnTo>
                    <a:lnTo>
                      <a:pt x="5095" y="1241"/>
                    </a:lnTo>
                    <a:lnTo>
                      <a:pt x="4954" y="1241"/>
                    </a:lnTo>
                    <a:lnTo>
                      <a:pt x="4954" y="952"/>
                    </a:lnTo>
                    <a:lnTo>
                      <a:pt x="4945" y="942"/>
                    </a:lnTo>
                    <a:lnTo>
                      <a:pt x="4919" y="942"/>
                    </a:lnTo>
                    <a:lnTo>
                      <a:pt x="4898" y="934"/>
                    </a:lnTo>
                    <a:lnTo>
                      <a:pt x="4898" y="620"/>
                    </a:lnTo>
                    <a:lnTo>
                      <a:pt x="4890" y="611"/>
                    </a:lnTo>
                    <a:lnTo>
                      <a:pt x="4685" y="611"/>
                    </a:lnTo>
                    <a:lnTo>
                      <a:pt x="4667" y="620"/>
                    </a:lnTo>
                    <a:lnTo>
                      <a:pt x="4667" y="654"/>
                    </a:lnTo>
                    <a:lnTo>
                      <a:pt x="4656" y="662"/>
                    </a:lnTo>
                    <a:lnTo>
                      <a:pt x="4656" y="914"/>
                    </a:lnTo>
                    <a:lnTo>
                      <a:pt x="4638" y="934"/>
                    </a:lnTo>
                    <a:lnTo>
                      <a:pt x="4592" y="934"/>
                    </a:lnTo>
                    <a:lnTo>
                      <a:pt x="4592" y="960"/>
                    </a:lnTo>
                    <a:lnTo>
                      <a:pt x="4534" y="960"/>
                    </a:lnTo>
                    <a:lnTo>
                      <a:pt x="4534" y="1353"/>
                    </a:lnTo>
                    <a:lnTo>
                      <a:pt x="4462" y="1353"/>
                    </a:lnTo>
                    <a:lnTo>
                      <a:pt x="4462" y="1316"/>
                    </a:lnTo>
                    <a:lnTo>
                      <a:pt x="4369" y="1316"/>
                    </a:lnTo>
                    <a:lnTo>
                      <a:pt x="4369" y="1165"/>
                    </a:lnTo>
                    <a:lnTo>
                      <a:pt x="3894" y="1165"/>
                    </a:lnTo>
                    <a:lnTo>
                      <a:pt x="3894" y="813"/>
                    </a:lnTo>
                    <a:lnTo>
                      <a:pt x="3614" y="813"/>
                    </a:lnTo>
                    <a:lnTo>
                      <a:pt x="3614" y="756"/>
                    </a:lnTo>
                    <a:lnTo>
                      <a:pt x="3409" y="756"/>
                    </a:lnTo>
                    <a:lnTo>
                      <a:pt x="3409" y="1157"/>
                    </a:lnTo>
                    <a:lnTo>
                      <a:pt x="3250" y="1157"/>
                    </a:lnTo>
                    <a:lnTo>
                      <a:pt x="3250" y="1139"/>
                    </a:lnTo>
                    <a:lnTo>
                      <a:pt x="3204" y="1139"/>
                    </a:lnTo>
                    <a:lnTo>
                      <a:pt x="3204" y="1511"/>
                    </a:lnTo>
                    <a:lnTo>
                      <a:pt x="3168" y="1492"/>
                    </a:lnTo>
                    <a:lnTo>
                      <a:pt x="3168" y="565"/>
                    </a:lnTo>
                    <a:lnTo>
                      <a:pt x="2989" y="565"/>
                    </a:lnTo>
                    <a:lnTo>
                      <a:pt x="2989" y="471"/>
                    </a:lnTo>
                    <a:lnTo>
                      <a:pt x="2925" y="471"/>
                    </a:lnTo>
                    <a:lnTo>
                      <a:pt x="2925" y="378"/>
                    </a:lnTo>
                    <a:lnTo>
                      <a:pt x="2813" y="303"/>
                    </a:lnTo>
                    <a:lnTo>
                      <a:pt x="2748" y="341"/>
                    </a:lnTo>
                    <a:lnTo>
                      <a:pt x="2748" y="593"/>
                    </a:lnTo>
                    <a:lnTo>
                      <a:pt x="2729" y="593"/>
                    </a:lnTo>
                    <a:lnTo>
                      <a:pt x="2729" y="1165"/>
                    </a:lnTo>
                    <a:lnTo>
                      <a:pt x="2702" y="1165"/>
                    </a:lnTo>
                    <a:lnTo>
                      <a:pt x="2702" y="1324"/>
                    </a:lnTo>
                    <a:lnTo>
                      <a:pt x="2673" y="1324"/>
                    </a:lnTo>
                    <a:lnTo>
                      <a:pt x="2673" y="1428"/>
                    </a:lnTo>
                    <a:lnTo>
                      <a:pt x="2654" y="1428"/>
                    </a:lnTo>
                    <a:lnTo>
                      <a:pt x="2654" y="1697"/>
                    </a:lnTo>
                    <a:lnTo>
                      <a:pt x="2572" y="1697"/>
                    </a:lnTo>
                    <a:lnTo>
                      <a:pt x="2572" y="1576"/>
                    </a:lnTo>
                    <a:lnTo>
                      <a:pt x="2450" y="1576"/>
                    </a:lnTo>
                    <a:lnTo>
                      <a:pt x="2450" y="642"/>
                    </a:lnTo>
                    <a:lnTo>
                      <a:pt x="2348" y="642"/>
                    </a:lnTo>
                    <a:lnTo>
                      <a:pt x="2348" y="547"/>
                    </a:lnTo>
                    <a:lnTo>
                      <a:pt x="2162" y="547"/>
                    </a:lnTo>
                    <a:lnTo>
                      <a:pt x="2162" y="684"/>
                    </a:lnTo>
                    <a:lnTo>
                      <a:pt x="2069" y="684"/>
                    </a:lnTo>
                    <a:lnTo>
                      <a:pt x="2069" y="1550"/>
                    </a:lnTo>
                    <a:lnTo>
                      <a:pt x="2022" y="1550"/>
                    </a:lnTo>
                    <a:lnTo>
                      <a:pt x="2022" y="1651"/>
                    </a:lnTo>
                    <a:lnTo>
                      <a:pt x="1939" y="1651"/>
                    </a:lnTo>
                    <a:lnTo>
                      <a:pt x="1939" y="1744"/>
                    </a:lnTo>
                    <a:lnTo>
                      <a:pt x="1900" y="1744"/>
                    </a:lnTo>
                    <a:lnTo>
                      <a:pt x="1900" y="1801"/>
                    </a:lnTo>
                    <a:lnTo>
                      <a:pt x="1863" y="1801"/>
                    </a:lnTo>
                    <a:lnTo>
                      <a:pt x="1863" y="1773"/>
                    </a:lnTo>
                    <a:lnTo>
                      <a:pt x="1575" y="1773"/>
                    </a:lnTo>
                    <a:lnTo>
                      <a:pt x="1575" y="1464"/>
                    </a:lnTo>
                    <a:lnTo>
                      <a:pt x="1490" y="1464"/>
                    </a:lnTo>
                    <a:lnTo>
                      <a:pt x="1490" y="1511"/>
                    </a:lnTo>
                    <a:lnTo>
                      <a:pt x="1472" y="1511"/>
                    </a:lnTo>
                    <a:lnTo>
                      <a:pt x="1426" y="1484"/>
                    </a:lnTo>
                    <a:lnTo>
                      <a:pt x="1426" y="1399"/>
                    </a:lnTo>
                    <a:lnTo>
                      <a:pt x="1324" y="1399"/>
                    </a:lnTo>
                    <a:lnTo>
                      <a:pt x="1324" y="1474"/>
                    </a:lnTo>
                    <a:lnTo>
                      <a:pt x="1165" y="1474"/>
                    </a:lnTo>
                    <a:lnTo>
                      <a:pt x="1165" y="1689"/>
                    </a:lnTo>
                    <a:lnTo>
                      <a:pt x="1109" y="1689"/>
                    </a:lnTo>
                    <a:lnTo>
                      <a:pt x="1109" y="1558"/>
                    </a:lnTo>
                    <a:lnTo>
                      <a:pt x="932" y="1558"/>
                    </a:lnTo>
                    <a:lnTo>
                      <a:pt x="913" y="1521"/>
                    </a:lnTo>
                    <a:lnTo>
                      <a:pt x="895" y="1521"/>
                    </a:lnTo>
                    <a:lnTo>
                      <a:pt x="857" y="1558"/>
                    </a:lnTo>
                    <a:lnTo>
                      <a:pt x="746" y="1558"/>
                    </a:lnTo>
                    <a:lnTo>
                      <a:pt x="746" y="1726"/>
                    </a:lnTo>
                    <a:lnTo>
                      <a:pt x="717" y="1726"/>
                    </a:lnTo>
                    <a:lnTo>
                      <a:pt x="717" y="1661"/>
                    </a:lnTo>
                    <a:lnTo>
                      <a:pt x="681" y="1661"/>
                    </a:lnTo>
                    <a:lnTo>
                      <a:pt x="681" y="1585"/>
                    </a:lnTo>
                    <a:lnTo>
                      <a:pt x="597" y="1585"/>
                    </a:lnTo>
                    <a:lnTo>
                      <a:pt x="597" y="1345"/>
                    </a:lnTo>
                    <a:lnTo>
                      <a:pt x="569" y="1345"/>
                    </a:lnTo>
                    <a:lnTo>
                      <a:pt x="569" y="1258"/>
                    </a:lnTo>
                    <a:lnTo>
                      <a:pt x="533" y="1233"/>
                    </a:lnTo>
                    <a:lnTo>
                      <a:pt x="439" y="1233"/>
                    </a:lnTo>
                    <a:lnTo>
                      <a:pt x="439" y="1353"/>
                    </a:lnTo>
                    <a:lnTo>
                      <a:pt x="411" y="1353"/>
                    </a:lnTo>
                    <a:lnTo>
                      <a:pt x="411" y="1484"/>
                    </a:lnTo>
                    <a:lnTo>
                      <a:pt x="365" y="1484"/>
                    </a:lnTo>
                    <a:lnTo>
                      <a:pt x="365" y="1101"/>
                    </a:lnTo>
                    <a:lnTo>
                      <a:pt x="0" y="1101"/>
                    </a:lnTo>
                  </a:path>
                </a:pathLst>
              </a:custGeom>
              <a:noFill/>
              <a:ln w="11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5402263" y="508000"/>
                <a:ext cx="0" cy="0"/>
              </a:xfrm>
              <a:prstGeom prst="straightConnector1">
                <a:avLst/>
              </a:prstGeom>
              <a:noFill/>
              <a:ln w="11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10"/>
              <p:cNvCxnSpPr/>
              <p:nvPr/>
            </p:nvCxnSpPr>
            <p:spPr>
              <a:xfrm>
                <a:off x="5616576" y="508000"/>
                <a:ext cx="0" cy="0"/>
              </a:xfrm>
              <a:prstGeom prst="straightConnector1">
                <a:avLst/>
              </a:prstGeom>
              <a:noFill/>
              <a:ln w="11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10"/>
              <p:cNvCxnSpPr/>
              <p:nvPr/>
            </p:nvCxnSpPr>
            <p:spPr>
              <a:xfrm>
                <a:off x="5630863" y="279400"/>
                <a:ext cx="0" cy="228600"/>
              </a:xfrm>
              <a:prstGeom prst="straightConnector1">
                <a:avLst/>
              </a:prstGeom>
              <a:noFill/>
              <a:ln w="11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10"/>
              <p:cNvCxnSpPr/>
              <p:nvPr/>
            </p:nvCxnSpPr>
            <p:spPr>
              <a:xfrm>
                <a:off x="5630863" y="508000"/>
                <a:ext cx="0" cy="0"/>
              </a:xfrm>
              <a:prstGeom prst="straightConnector1">
                <a:avLst/>
              </a:prstGeom>
              <a:noFill/>
              <a:ln w="11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Google Shape;24;p10"/>
              <p:cNvSpPr/>
              <p:nvPr/>
            </p:nvSpPr>
            <p:spPr>
              <a:xfrm>
                <a:off x="5402263" y="508000"/>
                <a:ext cx="3736975" cy="1322388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1668" extrusionOk="0">
                    <a:moveTo>
                      <a:pt x="4707" y="801"/>
                    </a:moveTo>
                    <a:lnTo>
                      <a:pt x="4562" y="801"/>
                    </a:lnTo>
                    <a:lnTo>
                      <a:pt x="4562" y="708"/>
                    </a:lnTo>
                    <a:lnTo>
                      <a:pt x="4498" y="708"/>
                    </a:lnTo>
                    <a:lnTo>
                      <a:pt x="4498" y="615"/>
                    </a:lnTo>
                    <a:lnTo>
                      <a:pt x="4386" y="540"/>
                    </a:lnTo>
                    <a:lnTo>
                      <a:pt x="4320" y="578"/>
                    </a:lnTo>
                    <a:lnTo>
                      <a:pt x="4320" y="830"/>
                    </a:lnTo>
                    <a:lnTo>
                      <a:pt x="4301" y="830"/>
                    </a:lnTo>
                    <a:lnTo>
                      <a:pt x="4301" y="1107"/>
                    </a:lnTo>
                    <a:lnTo>
                      <a:pt x="4274" y="1107"/>
                    </a:lnTo>
                    <a:lnTo>
                      <a:pt x="4274" y="1266"/>
                    </a:lnTo>
                    <a:lnTo>
                      <a:pt x="4246" y="1266"/>
                    </a:lnTo>
                    <a:lnTo>
                      <a:pt x="4246" y="1370"/>
                    </a:lnTo>
                    <a:lnTo>
                      <a:pt x="4227" y="1370"/>
                    </a:lnTo>
                    <a:lnTo>
                      <a:pt x="4227" y="1639"/>
                    </a:lnTo>
                    <a:lnTo>
                      <a:pt x="4142" y="1639"/>
                    </a:lnTo>
                    <a:lnTo>
                      <a:pt x="4142" y="1518"/>
                    </a:lnTo>
                    <a:lnTo>
                      <a:pt x="4022" y="1518"/>
                    </a:lnTo>
                    <a:lnTo>
                      <a:pt x="4022" y="913"/>
                    </a:lnTo>
                    <a:lnTo>
                      <a:pt x="3919" y="913"/>
                    </a:lnTo>
                    <a:lnTo>
                      <a:pt x="3919" y="820"/>
                    </a:lnTo>
                    <a:lnTo>
                      <a:pt x="3733" y="820"/>
                    </a:lnTo>
                    <a:lnTo>
                      <a:pt x="3733" y="1072"/>
                    </a:lnTo>
                    <a:lnTo>
                      <a:pt x="3639" y="1072"/>
                    </a:lnTo>
                    <a:lnTo>
                      <a:pt x="3639" y="1492"/>
                    </a:lnTo>
                    <a:lnTo>
                      <a:pt x="3594" y="1492"/>
                    </a:lnTo>
                    <a:lnTo>
                      <a:pt x="3594" y="1593"/>
                    </a:lnTo>
                    <a:lnTo>
                      <a:pt x="3509" y="1593"/>
                    </a:lnTo>
                    <a:lnTo>
                      <a:pt x="3146" y="1587"/>
                    </a:lnTo>
                    <a:lnTo>
                      <a:pt x="3146" y="1406"/>
                    </a:lnTo>
                    <a:lnTo>
                      <a:pt x="3063" y="1406"/>
                    </a:lnTo>
                    <a:lnTo>
                      <a:pt x="3063" y="1453"/>
                    </a:lnTo>
                    <a:lnTo>
                      <a:pt x="3044" y="1453"/>
                    </a:lnTo>
                    <a:lnTo>
                      <a:pt x="2998" y="1426"/>
                    </a:lnTo>
                    <a:lnTo>
                      <a:pt x="2998" y="1341"/>
                    </a:lnTo>
                    <a:lnTo>
                      <a:pt x="2895" y="1341"/>
                    </a:lnTo>
                    <a:lnTo>
                      <a:pt x="2895" y="1416"/>
                    </a:lnTo>
                    <a:lnTo>
                      <a:pt x="2736" y="1416"/>
                    </a:lnTo>
                    <a:lnTo>
                      <a:pt x="2736" y="1631"/>
                    </a:lnTo>
                    <a:lnTo>
                      <a:pt x="2682" y="1631"/>
                    </a:lnTo>
                    <a:lnTo>
                      <a:pt x="2682" y="1500"/>
                    </a:lnTo>
                    <a:lnTo>
                      <a:pt x="2504" y="1500"/>
                    </a:lnTo>
                    <a:lnTo>
                      <a:pt x="2485" y="1463"/>
                    </a:lnTo>
                    <a:lnTo>
                      <a:pt x="2467" y="1463"/>
                    </a:lnTo>
                    <a:lnTo>
                      <a:pt x="2430" y="1500"/>
                    </a:lnTo>
                    <a:lnTo>
                      <a:pt x="2318" y="1500"/>
                    </a:lnTo>
                    <a:lnTo>
                      <a:pt x="2318" y="1668"/>
                    </a:lnTo>
                    <a:lnTo>
                      <a:pt x="2290" y="1668"/>
                    </a:lnTo>
                    <a:lnTo>
                      <a:pt x="2290" y="1603"/>
                    </a:lnTo>
                    <a:lnTo>
                      <a:pt x="2254" y="1603"/>
                    </a:lnTo>
                    <a:lnTo>
                      <a:pt x="2254" y="1527"/>
                    </a:lnTo>
                    <a:lnTo>
                      <a:pt x="2169" y="1527"/>
                    </a:lnTo>
                    <a:lnTo>
                      <a:pt x="2169" y="1287"/>
                    </a:lnTo>
                    <a:lnTo>
                      <a:pt x="2140" y="1287"/>
                    </a:lnTo>
                    <a:lnTo>
                      <a:pt x="2140" y="1200"/>
                    </a:lnTo>
                    <a:lnTo>
                      <a:pt x="2103" y="1175"/>
                    </a:lnTo>
                    <a:lnTo>
                      <a:pt x="2010" y="1175"/>
                    </a:lnTo>
                    <a:lnTo>
                      <a:pt x="2010" y="1295"/>
                    </a:lnTo>
                    <a:lnTo>
                      <a:pt x="1981" y="1295"/>
                    </a:lnTo>
                    <a:lnTo>
                      <a:pt x="1981" y="1426"/>
                    </a:lnTo>
                    <a:lnTo>
                      <a:pt x="1935" y="1426"/>
                    </a:lnTo>
                    <a:lnTo>
                      <a:pt x="1935" y="1043"/>
                    </a:lnTo>
                    <a:lnTo>
                      <a:pt x="1470" y="1043"/>
                    </a:lnTo>
                    <a:lnTo>
                      <a:pt x="1424" y="1061"/>
                    </a:lnTo>
                    <a:lnTo>
                      <a:pt x="1424" y="1136"/>
                    </a:lnTo>
                    <a:lnTo>
                      <a:pt x="1359" y="1136"/>
                    </a:lnTo>
                    <a:lnTo>
                      <a:pt x="1359" y="600"/>
                    </a:lnTo>
                    <a:lnTo>
                      <a:pt x="1322" y="571"/>
                    </a:lnTo>
                    <a:lnTo>
                      <a:pt x="1322" y="488"/>
                    </a:lnTo>
                    <a:lnTo>
                      <a:pt x="1164" y="488"/>
                    </a:lnTo>
                    <a:lnTo>
                      <a:pt x="1125" y="507"/>
                    </a:lnTo>
                    <a:lnTo>
                      <a:pt x="1125" y="581"/>
                    </a:lnTo>
                    <a:lnTo>
                      <a:pt x="1079" y="581"/>
                    </a:lnTo>
                    <a:lnTo>
                      <a:pt x="1079" y="1053"/>
                    </a:lnTo>
                    <a:lnTo>
                      <a:pt x="1061" y="1053"/>
                    </a:lnTo>
                    <a:lnTo>
                      <a:pt x="996" y="1006"/>
                    </a:lnTo>
                    <a:lnTo>
                      <a:pt x="633" y="1006"/>
                    </a:lnTo>
                    <a:lnTo>
                      <a:pt x="633" y="960"/>
                    </a:lnTo>
                    <a:lnTo>
                      <a:pt x="558" y="960"/>
                    </a:lnTo>
                    <a:lnTo>
                      <a:pt x="558" y="0"/>
                    </a:lnTo>
                    <a:lnTo>
                      <a:pt x="0" y="0"/>
                    </a:lnTo>
                  </a:path>
                </a:pathLst>
              </a:custGeom>
              <a:noFill/>
              <a:ln w="1110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770" y="965199"/>
            <a:ext cx="7294092" cy="4056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4714882" y="1635646"/>
            <a:ext cx="424960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4747502" y="2403421"/>
            <a:ext cx="4184365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1" name="Google Shape;31;p10"/>
          <p:cNvGrpSpPr/>
          <p:nvPr/>
        </p:nvGrpSpPr>
        <p:grpSpPr>
          <a:xfrm>
            <a:off x="6801411" y="3018359"/>
            <a:ext cx="806451" cy="808039"/>
            <a:chOff x="6677034" y="2798768"/>
            <a:chExt cx="806451" cy="808039"/>
          </a:xfrm>
        </p:grpSpPr>
        <p:sp>
          <p:nvSpPr>
            <p:cNvPr id="32" name="Google Shape;32;p10"/>
            <p:cNvSpPr/>
            <p:nvPr/>
          </p:nvSpPr>
          <p:spPr>
            <a:xfrm>
              <a:off x="6677034" y="2798768"/>
              <a:ext cx="806451" cy="808039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3" y="901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7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6804034" y="3049593"/>
              <a:ext cx="223838" cy="454026"/>
            </a:xfrm>
            <a:custGeom>
              <a:avLst/>
              <a:gdLst/>
              <a:ahLst/>
              <a:cxnLst/>
              <a:rect l="l" t="t" r="r" b="b"/>
              <a:pathLst>
                <a:path w="282" h="571" extrusionOk="0">
                  <a:moveTo>
                    <a:pt x="236" y="121"/>
                  </a:moveTo>
                  <a:lnTo>
                    <a:pt x="236" y="121"/>
                  </a:lnTo>
                  <a:lnTo>
                    <a:pt x="239" y="109"/>
                  </a:lnTo>
                  <a:lnTo>
                    <a:pt x="239" y="98"/>
                  </a:lnTo>
                  <a:lnTo>
                    <a:pt x="239" y="98"/>
                  </a:lnTo>
                  <a:lnTo>
                    <a:pt x="239" y="88"/>
                  </a:lnTo>
                  <a:lnTo>
                    <a:pt x="237" y="78"/>
                  </a:lnTo>
                  <a:lnTo>
                    <a:pt x="235" y="69"/>
                  </a:lnTo>
                  <a:lnTo>
                    <a:pt x="232" y="60"/>
                  </a:lnTo>
                  <a:lnTo>
                    <a:pt x="227" y="51"/>
                  </a:lnTo>
                  <a:lnTo>
                    <a:pt x="222" y="43"/>
                  </a:lnTo>
                  <a:lnTo>
                    <a:pt x="217" y="35"/>
                  </a:lnTo>
                  <a:lnTo>
                    <a:pt x="211" y="28"/>
                  </a:lnTo>
                  <a:lnTo>
                    <a:pt x="203" y="23"/>
                  </a:lnTo>
                  <a:lnTo>
                    <a:pt x="196" y="17"/>
                  </a:lnTo>
                  <a:lnTo>
                    <a:pt x="188" y="12"/>
                  </a:lnTo>
                  <a:lnTo>
                    <a:pt x="179" y="8"/>
                  </a:lnTo>
                  <a:lnTo>
                    <a:pt x="171" y="4"/>
                  </a:lnTo>
                  <a:lnTo>
                    <a:pt x="161" y="2"/>
                  </a:lnTo>
                  <a:lnTo>
                    <a:pt x="151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1" y="1"/>
                  </a:lnTo>
                  <a:lnTo>
                    <a:pt x="121" y="2"/>
                  </a:lnTo>
                  <a:lnTo>
                    <a:pt x="112" y="4"/>
                  </a:lnTo>
                  <a:lnTo>
                    <a:pt x="103" y="8"/>
                  </a:lnTo>
                  <a:lnTo>
                    <a:pt x="95" y="12"/>
                  </a:lnTo>
                  <a:lnTo>
                    <a:pt x="87" y="17"/>
                  </a:lnTo>
                  <a:lnTo>
                    <a:pt x="79" y="23"/>
                  </a:lnTo>
                  <a:lnTo>
                    <a:pt x="72" y="28"/>
                  </a:lnTo>
                  <a:lnTo>
                    <a:pt x="66" y="35"/>
                  </a:lnTo>
                  <a:lnTo>
                    <a:pt x="60" y="43"/>
                  </a:lnTo>
                  <a:lnTo>
                    <a:pt x="55" y="51"/>
                  </a:lnTo>
                  <a:lnTo>
                    <a:pt x="51" y="60"/>
                  </a:lnTo>
                  <a:lnTo>
                    <a:pt x="47" y="69"/>
                  </a:lnTo>
                  <a:lnTo>
                    <a:pt x="45" y="78"/>
                  </a:lnTo>
                  <a:lnTo>
                    <a:pt x="44" y="88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4" y="109"/>
                  </a:lnTo>
                  <a:lnTo>
                    <a:pt x="46" y="121"/>
                  </a:lnTo>
                  <a:lnTo>
                    <a:pt x="46" y="121"/>
                  </a:lnTo>
                  <a:lnTo>
                    <a:pt x="36" y="132"/>
                  </a:lnTo>
                  <a:lnTo>
                    <a:pt x="27" y="144"/>
                  </a:lnTo>
                  <a:lnTo>
                    <a:pt x="19" y="155"/>
                  </a:lnTo>
                  <a:lnTo>
                    <a:pt x="12" y="169"/>
                  </a:lnTo>
                  <a:lnTo>
                    <a:pt x="7" y="182"/>
                  </a:lnTo>
                  <a:lnTo>
                    <a:pt x="3" y="197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0" y="240"/>
                  </a:lnTo>
                  <a:lnTo>
                    <a:pt x="3" y="254"/>
                  </a:lnTo>
                  <a:lnTo>
                    <a:pt x="6" y="267"/>
                  </a:lnTo>
                  <a:lnTo>
                    <a:pt x="11" y="280"/>
                  </a:lnTo>
                  <a:lnTo>
                    <a:pt x="16" y="292"/>
                  </a:lnTo>
                  <a:lnTo>
                    <a:pt x="23" y="304"/>
                  </a:lnTo>
                  <a:lnTo>
                    <a:pt x="31" y="314"/>
                  </a:lnTo>
                  <a:lnTo>
                    <a:pt x="39" y="325"/>
                  </a:lnTo>
                  <a:lnTo>
                    <a:pt x="50" y="334"/>
                  </a:lnTo>
                  <a:lnTo>
                    <a:pt x="60" y="342"/>
                  </a:lnTo>
                  <a:lnTo>
                    <a:pt x="72" y="349"/>
                  </a:lnTo>
                  <a:lnTo>
                    <a:pt x="83" y="354"/>
                  </a:lnTo>
                  <a:lnTo>
                    <a:pt x="96" y="360"/>
                  </a:lnTo>
                  <a:lnTo>
                    <a:pt x="108" y="364"/>
                  </a:lnTo>
                  <a:lnTo>
                    <a:pt x="122" y="366"/>
                  </a:lnTo>
                  <a:lnTo>
                    <a:pt x="136" y="367"/>
                  </a:lnTo>
                  <a:lnTo>
                    <a:pt x="136" y="562"/>
                  </a:lnTo>
                  <a:lnTo>
                    <a:pt x="120" y="562"/>
                  </a:lnTo>
                  <a:lnTo>
                    <a:pt x="120" y="562"/>
                  </a:lnTo>
                  <a:lnTo>
                    <a:pt x="118" y="562"/>
                  </a:lnTo>
                  <a:lnTo>
                    <a:pt x="117" y="563"/>
                  </a:lnTo>
                  <a:lnTo>
                    <a:pt x="115" y="564"/>
                  </a:lnTo>
                  <a:lnTo>
                    <a:pt x="115" y="566"/>
                  </a:lnTo>
                  <a:lnTo>
                    <a:pt x="115" y="566"/>
                  </a:lnTo>
                  <a:lnTo>
                    <a:pt x="115" y="569"/>
                  </a:lnTo>
                  <a:lnTo>
                    <a:pt x="117" y="570"/>
                  </a:lnTo>
                  <a:lnTo>
                    <a:pt x="118" y="571"/>
                  </a:lnTo>
                  <a:lnTo>
                    <a:pt x="120" y="571"/>
                  </a:lnTo>
                  <a:lnTo>
                    <a:pt x="163" y="571"/>
                  </a:lnTo>
                  <a:lnTo>
                    <a:pt x="163" y="571"/>
                  </a:lnTo>
                  <a:lnTo>
                    <a:pt x="165" y="571"/>
                  </a:lnTo>
                  <a:lnTo>
                    <a:pt x="166" y="570"/>
                  </a:lnTo>
                  <a:lnTo>
                    <a:pt x="167" y="569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6" y="563"/>
                  </a:lnTo>
                  <a:lnTo>
                    <a:pt x="165" y="562"/>
                  </a:lnTo>
                  <a:lnTo>
                    <a:pt x="163" y="562"/>
                  </a:lnTo>
                  <a:lnTo>
                    <a:pt x="145" y="562"/>
                  </a:lnTo>
                  <a:lnTo>
                    <a:pt x="145" y="367"/>
                  </a:lnTo>
                  <a:lnTo>
                    <a:pt x="145" y="367"/>
                  </a:lnTo>
                  <a:lnTo>
                    <a:pt x="160" y="366"/>
                  </a:lnTo>
                  <a:lnTo>
                    <a:pt x="173" y="364"/>
                  </a:lnTo>
                  <a:lnTo>
                    <a:pt x="187" y="360"/>
                  </a:lnTo>
                  <a:lnTo>
                    <a:pt x="199" y="354"/>
                  </a:lnTo>
                  <a:lnTo>
                    <a:pt x="211" y="349"/>
                  </a:lnTo>
                  <a:lnTo>
                    <a:pt x="222" y="342"/>
                  </a:lnTo>
                  <a:lnTo>
                    <a:pt x="233" y="334"/>
                  </a:lnTo>
                  <a:lnTo>
                    <a:pt x="243" y="325"/>
                  </a:lnTo>
                  <a:lnTo>
                    <a:pt x="251" y="314"/>
                  </a:lnTo>
                  <a:lnTo>
                    <a:pt x="259" y="304"/>
                  </a:lnTo>
                  <a:lnTo>
                    <a:pt x="266" y="292"/>
                  </a:lnTo>
                  <a:lnTo>
                    <a:pt x="272" y="280"/>
                  </a:lnTo>
                  <a:lnTo>
                    <a:pt x="277" y="267"/>
                  </a:lnTo>
                  <a:lnTo>
                    <a:pt x="280" y="254"/>
                  </a:lnTo>
                  <a:lnTo>
                    <a:pt x="282" y="240"/>
                  </a:lnTo>
                  <a:lnTo>
                    <a:pt x="282" y="225"/>
                  </a:lnTo>
                  <a:lnTo>
                    <a:pt x="282" y="225"/>
                  </a:lnTo>
                  <a:lnTo>
                    <a:pt x="282" y="210"/>
                  </a:lnTo>
                  <a:lnTo>
                    <a:pt x="280" y="197"/>
                  </a:lnTo>
                  <a:lnTo>
                    <a:pt x="275" y="182"/>
                  </a:lnTo>
                  <a:lnTo>
                    <a:pt x="271" y="169"/>
                  </a:lnTo>
                  <a:lnTo>
                    <a:pt x="264" y="155"/>
                  </a:lnTo>
                  <a:lnTo>
                    <a:pt x="256" y="144"/>
                  </a:lnTo>
                  <a:lnTo>
                    <a:pt x="247" y="132"/>
                  </a:lnTo>
                  <a:lnTo>
                    <a:pt x="236" y="121"/>
                  </a:lnTo>
                  <a:lnTo>
                    <a:pt x="236" y="121"/>
                  </a:lnTo>
                  <a:close/>
                  <a:moveTo>
                    <a:pt x="145" y="358"/>
                  </a:moveTo>
                  <a:lnTo>
                    <a:pt x="145" y="238"/>
                  </a:lnTo>
                  <a:lnTo>
                    <a:pt x="211" y="174"/>
                  </a:lnTo>
                  <a:lnTo>
                    <a:pt x="211" y="174"/>
                  </a:lnTo>
                  <a:lnTo>
                    <a:pt x="212" y="171"/>
                  </a:lnTo>
                  <a:lnTo>
                    <a:pt x="212" y="170"/>
                  </a:lnTo>
                  <a:lnTo>
                    <a:pt x="212" y="168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0" y="166"/>
                  </a:lnTo>
                  <a:lnTo>
                    <a:pt x="207" y="166"/>
                  </a:lnTo>
                  <a:lnTo>
                    <a:pt x="206" y="166"/>
                  </a:lnTo>
                  <a:lnTo>
                    <a:pt x="204" y="167"/>
                  </a:lnTo>
                  <a:lnTo>
                    <a:pt x="145" y="225"/>
                  </a:lnTo>
                  <a:lnTo>
                    <a:pt x="145" y="139"/>
                  </a:lnTo>
                  <a:lnTo>
                    <a:pt x="145" y="139"/>
                  </a:lnTo>
                  <a:lnTo>
                    <a:pt x="145" y="137"/>
                  </a:lnTo>
                  <a:lnTo>
                    <a:pt x="144" y="136"/>
                  </a:lnTo>
                  <a:lnTo>
                    <a:pt x="143" y="134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0" y="134"/>
                  </a:lnTo>
                  <a:lnTo>
                    <a:pt x="138" y="136"/>
                  </a:lnTo>
                  <a:lnTo>
                    <a:pt x="137" y="137"/>
                  </a:lnTo>
                  <a:lnTo>
                    <a:pt x="136" y="139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23" y="357"/>
                  </a:lnTo>
                  <a:lnTo>
                    <a:pt x="111" y="354"/>
                  </a:lnTo>
                  <a:lnTo>
                    <a:pt x="98" y="351"/>
                  </a:lnTo>
                  <a:lnTo>
                    <a:pt x="87" y="346"/>
                  </a:lnTo>
                  <a:lnTo>
                    <a:pt x="75" y="341"/>
                  </a:lnTo>
                  <a:lnTo>
                    <a:pt x="65" y="334"/>
                  </a:lnTo>
                  <a:lnTo>
                    <a:pt x="55" y="326"/>
                  </a:lnTo>
                  <a:lnTo>
                    <a:pt x="46" y="318"/>
                  </a:lnTo>
                  <a:lnTo>
                    <a:pt x="38" y="308"/>
                  </a:lnTo>
                  <a:lnTo>
                    <a:pt x="30" y="298"/>
                  </a:lnTo>
                  <a:lnTo>
                    <a:pt x="24" y="288"/>
                  </a:lnTo>
                  <a:lnTo>
                    <a:pt x="19" y="276"/>
                  </a:lnTo>
                  <a:lnTo>
                    <a:pt x="15" y="265"/>
                  </a:lnTo>
                  <a:lnTo>
                    <a:pt x="12" y="252"/>
                  </a:lnTo>
                  <a:lnTo>
                    <a:pt x="9" y="239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9" y="212"/>
                  </a:lnTo>
                  <a:lnTo>
                    <a:pt x="12" y="198"/>
                  </a:lnTo>
                  <a:lnTo>
                    <a:pt x="15" y="184"/>
                  </a:lnTo>
                  <a:lnTo>
                    <a:pt x="21" y="171"/>
                  </a:lnTo>
                  <a:lnTo>
                    <a:pt x="28" y="159"/>
                  </a:lnTo>
                  <a:lnTo>
                    <a:pt x="35" y="147"/>
                  </a:lnTo>
                  <a:lnTo>
                    <a:pt x="44" y="136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4" y="125"/>
                  </a:lnTo>
                  <a:lnTo>
                    <a:pt x="54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5" y="122"/>
                  </a:lnTo>
                  <a:lnTo>
                    <a:pt x="53" y="110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3" y="88"/>
                  </a:lnTo>
                  <a:lnTo>
                    <a:pt x="54" y="80"/>
                  </a:lnTo>
                  <a:lnTo>
                    <a:pt x="57" y="71"/>
                  </a:lnTo>
                  <a:lnTo>
                    <a:pt x="59" y="63"/>
                  </a:lnTo>
                  <a:lnTo>
                    <a:pt x="64" y="56"/>
                  </a:lnTo>
                  <a:lnTo>
                    <a:pt x="68" y="48"/>
                  </a:lnTo>
                  <a:lnTo>
                    <a:pt x="73" y="41"/>
                  </a:lnTo>
                  <a:lnTo>
                    <a:pt x="79" y="35"/>
                  </a:lnTo>
                  <a:lnTo>
                    <a:pt x="84" y="30"/>
                  </a:lnTo>
                  <a:lnTo>
                    <a:pt x="91" y="24"/>
                  </a:lnTo>
                  <a:lnTo>
                    <a:pt x="99" y="20"/>
                  </a:lnTo>
                  <a:lnTo>
                    <a:pt x="106" y="16"/>
                  </a:lnTo>
                  <a:lnTo>
                    <a:pt x="115" y="13"/>
                  </a:lnTo>
                  <a:lnTo>
                    <a:pt x="123" y="11"/>
                  </a:lnTo>
                  <a:lnTo>
                    <a:pt x="133" y="10"/>
                  </a:lnTo>
                  <a:lnTo>
                    <a:pt x="141" y="9"/>
                  </a:lnTo>
                  <a:lnTo>
                    <a:pt x="141" y="9"/>
                  </a:lnTo>
                  <a:lnTo>
                    <a:pt x="150" y="10"/>
                  </a:lnTo>
                  <a:lnTo>
                    <a:pt x="159" y="11"/>
                  </a:lnTo>
                  <a:lnTo>
                    <a:pt x="167" y="13"/>
                  </a:lnTo>
                  <a:lnTo>
                    <a:pt x="175" y="16"/>
                  </a:lnTo>
                  <a:lnTo>
                    <a:pt x="183" y="20"/>
                  </a:lnTo>
                  <a:lnTo>
                    <a:pt x="190" y="24"/>
                  </a:lnTo>
                  <a:lnTo>
                    <a:pt x="197" y="30"/>
                  </a:lnTo>
                  <a:lnTo>
                    <a:pt x="204" y="35"/>
                  </a:lnTo>
                  <a:lnTo>
                    <a:pt x="210" y="41"/>
                  </a:lnTo>
                  <a:lnTo>
                    <a:pt x="214" y="48"/>
                  </a:lnTo>
                  <a:lnTo>
                    <a:pt x="219" y="56"/>
                  </a:lnTo>
                  <a:lnTo>
                    <a:pt x="222" y="63"/>
                  </a:lnTo>
                  <a:lnTo>
                    <a:pt x="226" y="71"/>
                  </a:lnTo>
                  <a:lnTo>
                    <a:pt x="228" y="80"/>
                  </a:lnTo>
                  <a:lnTo>
                    <a:pt x="229" y="88"/>
                  </a:lnTo>
                  <a:lnTo>
                    <a:pt x="229" y="98"/>
                  </a:lnTo>
                  <a:lnTo>
                    <a:pt x="229" y="98"/>
                  </a:lnTo>
                  <a:lnTo>
                    <a:pt x="229" y="110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2"/>
                  </a:lnTo>
                  <a:lnTo>
                    <a:pt x="227" y="123"/>
                  </a:lnTo>
                  <a:lnTo>
                    <a:pt x="227" y="123"/>
                  </a:lnTo>
                  <a:lnTo>
                    <a:pt x="227" y="124"/>
                  </a:lnTo>
                  <a:lnTo>
                    <a:pt x="227" y="124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25"/>
                  </a:lnTo>
                  <a:lnTo>
                    <a:pt x="228" y="125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39" y="136"/>
                  </a:lnTo>
                  <a:lnTo>
                    <a:pt x="248" y="147"/>
                  </a:lnTo>
                  <a:lnTo>
                    <a:pt x="255" y="159"/>
                  </a:lnTo>
                  <a:lnTo>
                    <a:pt x="262" y="171"/>
                  </a:lnTo>
                  <a:lnTo>
                    <a:pt x="266" y="184"/>
                  </a:lnTo>
                  <a:lnTo>
                    <a:pt x="271" y="198"/>
                  </a:lnTo>
                  <a:lnTo>
                    <a:pt x="273" y="212"/>
                  </a:lnTo>
                  <a:lnTo>
                    <a:pt x="273" y="225"/>
                  </a:lnTo>
                  <a:lnTo>
                    <a:pt x="273" y="225"/>
                  </a:lnTo>
                  <a:lnTo>
                    <a:pt x="273" y="239"/>
                  </a:lnTo>
                  <a:lnTo>
                    <a:pt x="271" y="252"/>
                  </a:lnTo>
                  <a:lnTo>
                    <a:pt x="267" y="265"/>
                  </a:lnTo>
                  <a:lnTo>
                    <a:pt x="264" y="276"/>
                  </a:lnTo>
                  <a:lnTo>
                    <a:pt x="258" y="288"/>
                  </a:lnTo>
                  <a:lnTo>
                    <a:pt x="251" y="298"/>
                  </a:lnTo>
                  <a:lnTo>
                    <a:pt x="244" y="308"/>
                  </a:lnTo>
                  <a:lnTo>
                    <a:pt x="236" y="318"/>
                  </a:lnTo>
                  <a:lnTo>
                    <a:pt x="227" y="326"/>
                  </a:lnTo>
                  <a:lnTo>
                    <a:pt x="217" y="334"/>
                  </a:lnTo>
                  <a:lnTo>
                    <a:pt x="206" y="341"/>
                  </a:lnTo>
                  <a:lnTo>
                    <a:pt x="196" y="346"/>
                  </a:lnTo>
                  <a:lnTo>
                    <a:pt x="183" y="351"/>
                  </a:lnTo>
                  <a:lnTo>
                    <a:pt x="172" y="354"/>
                  </a:lnTo>
                  <a:lnTo>
                    <a:pt x="159" y="357"/>
                  </a:lnTo>
                  <a:lnTo>
                    <a:pt x="145" y="358"/>
                  </a:lnTo>
                  <a:lnTo>
                    <a:pt x="145" y="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7053272" y="2879731"/>
              <a:ext cx="307975" cy="623889"/>
            </a:xfrm>
            <a:custGeom>
              <a:avLst/>
              <a:gdLst/>
              <a:ahLst/>
              <a:cxnLst/>
              <a:rect l="l" t="t" r="r" b="b"/>
              <a:pathLst>
                <a:path w="388" h="786" extrusionOk="0">
                  <a:moveTo>
                    <a:pt x="388" y="310"/>
                  </a:moveTo>
                  <a:lnTo>
                    <a:pt x="388" y="310"/>
                  </a:lnTo>
                  <a:lnTo>
                    <a:pt x="387" y="289"/>
                  </a:lnTo>
                  <a:lnTo>
                    <a:pt x="383" y="270"/>
                  </a:lnTo>
                  <a:lnTo>
                    <a:pt x="378" y="250"/>
                  </a:lnTo>
                  <a:lnTo>
                    <a:pt x="370" y="232"/>
                  </a:lnTo>
                  <a:lnTo>
                    <a:pt x="361" y="213"/>
                  </a:lnTo>
                  <a:lnTo>
                    <a:pt x="351" y="196"/>
                  </a:lnTo>
                  <a:lnTo>
                    <a:pt x="338" y="181"/>
                  </a:lnTo>
                  <a:lnTo>
                    <a:pt x="323" y="166"/>
                  </a:lnTo>
                  <a:lnTo>
                    <a:pt x="323" y="166"/>
                  </a:lnTo>
                  <a:lnTo>
                    <a:pt x="327" y="150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27" y="120"/>
                  </a:lnTo>
                  <a:lnTo>
                    <a:pt x="324" y="106"/>
                  </a:lnTo>
                  <a:lnTo>
                    <a:pt x="321" y="94"/>
                  </a:lnTo>
                  <a:lnTo>
                    <a:pt x="316" y="82"/>
                  </a:lnTo>
                  <a:lnTo>
                    <a:pt x="312" y="71"/>
                  </a:lnTo>
                  <a:lnTo>
                    <a:pt x="305" y="59"/>
                  </a:lnTo>
                  <a:lnTo>
                    <a:pt x="297" y="49"/>
                  </a:lnTo>
                  <a:lnTo>
                    <a:pt x="289" y="39"/>
                  </a:lnTo>
                  <a:lnTo>
                    <a:pt x="278" y="30"/>
                  </a:lnTo>
                  <a:lnTo>
                    <a:pt x="268" y="23"/>
                  </a:lnTo>
                  <a:lnTo>
                    <a:pt x="258" y="16"/>
                  </a:lnTo>
                  <a:lnTo>
                    <a:pt x="246" y="11"/>
                  </a:lnTo>
                  <a:lnTo>
                    <a:pt x="233" y="6"/>
                  </a:lnTo>
                  <a:lnTo>
                    <a:pt x="221" y="3"/>
                  </a:lnTo>
                  <a:lnTo>
                    <a:pt x="207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0"/>
                  </a:lnTo>
                  <a:lnTo>
                    <a:pt x="167" y="3"/>
                  </a:lnTo>
                  <a:lnTo>
                    <a:pt x="154" y="6"/>
                  </a:lnTo>
                  <a:lnTo>
                    <a:pt x="142" y="11"/>
                  </a:lnTo>
                  <a:lnTo>
                    <a:pt x="130" y="16"/>
                  </a:lnTo>
                  <a:lnTo>
                    <a:pt x="119" y="23"/>
                  </a:lnTo>
                  <a:lnTo>
                    <a:pt x="109" y="30"/>
                  </a:lnTo>
                  <a:lnTo>
                    <a:pt x="100" y="39"/>
                  </a:lnTo>
                  <a:lnTo>
                    <a:pt x="91" y="49"/>
                  </a:lnTo>
                  <a:lnTo>
                    <a:pt x="84" y="59"/>
                  </a:lnTo>
                  <a:lnTo>
                    <a:pt x="77" y="71"/>
                  </a:lnTo>
                  <a:lnTo>
                    <a:pt x="71" y="82"/>
                  </a:lnTo>
                  <a:lnTo>
                    <a:pt x="66" y="94"/>
                  </a:lnTo>
                  <a:lnTo>
                    <a:pt x="63" y="106"/>
                  </a:lnTo>
                  <a:lnTo>
                    <a:pt x="61" y="120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50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50" y="181"/>
                  </a:lnTo>
                  <a:lnTo>
                    <a:pt x="38" y="196"/>
                  </a:lnTo>
                  <a:lnTo>
                    <a:pt x="26" y="213"/>
                  </a:lnTo>
                  <a:lnTo>
                    <a:pt x="17" y="232"/>
                  </a:lnTo>
                  <a:lnTo>
                    <a:pt x="10" y="250"/>
                  </a:lnTo>
                  <a:lnTo>
                    <a:pt x="4" y="270"/>
                  </a:lnTo>
                  <a:lnTo>
                    <a:pt x="1" y="29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30"/>
                  </a:lnTo>
                  <a:lnTo>
                    <a:pt x="4" y="349"/>
                  </a:lnTo>
                  <a:lnTo>
                    <a:pt x="9" y="368"/>
                  </a:lnTo>
                  <a:lnTo>
                    <a:pt x="15" y="385"/>
                  </a:lnTo>
                  <a:lnTo>
                    <a:pt x="23" y="401"/>
                  </a:lnTo>
                  <a:lnTo>
                    <a:pt x="32" y="417"/>
                  </a:lnTo>
                  <a:lnTo>
                    <a:pt x="43" y="432"/>
                  </a:lnTo>
                  <a:lnTo>
                    <a:pt x="55" y="446"/>
                  </a:lnTo>
                  <a:lnTo>
                    <a:pt x="69" y="459"/>
                  </a:lnTo>
                  <a:lnTo>
                    <a:pt x="84" y="469"/>
                  </a:lnTo>
                  <a:lnTo>
                    <a:pt x="99" y="480"/>
                  </a:lnTo>
                  <a:lnTo>
                    <a:pt x="116" y="488"/>
                  </a:lnTo>
                  <a:lnTo>
                    <a:pt x="133" y="495"/>
                  </a:lnTo>
                  <a:lnTo>
                    <a:pt x="150" y="499"/>
                  </a:lnTo>
                  <a:lnTo>
                    <a:pt x="170" y="503"/>
                  </a:lnTo>
                  <a:lnTo>
                    <a:pt x="190" y="504"/>
                  </a:lnTo>
                  <a:lnTo>
                    <a:pt x="190" y="777"/>
                  </a:lnTo>
                  <a:lnTo>
                    <a:pt x="159" y="777"/>
                  </a:lnTo>
                  <a:lnTo>
                    <a:pt x="159" y="777"/>
                  </a:lnTo>
                  <a:lnTo>
                    <a:pt x="157" y="777"/>
                  </a:lnTo>
                  <a:lnTo>
                    <a:pt x="156" y="778"/>
                  </a:lnTo>
                  <a:lnTo>
                    <a:pt x="155" y="779"/>
                  </a:lnTo>
                  <a:lnTo>
                    <a:pt x="154" y="781"/>
                  </a:lnTo>
                  <a:lnTo>
                    <a:pt x="154" y="781"/>
                  </a:lnTo>
                  <a:lnTo>
                    <a:pt x="155" y="784"/>
                  </a:lnTo>
                  <a:lnTo>
                    <a:pt x="156" y="785"/>
                  </a:lnTo>
                  <a:lnTo>
                    <a:pt x="157" y="786"/>
                  </a:lnTo>
                  <a:lnTo>
                    <a:pt x="159" y="786"/>
                  </a:lnTo>
                  <a:lnTo>
                    <a:pt x="229" y="786"/>
                  </a:lnTo>
                  <a:lnTo>
                    <a:pt x="229" y="786"/>
                  </a:lnTo>
                  <a:lnTo>
                    <a:pt x="230" y="786"/>
                  </a:lnTo>
                  <a:lnTo>
                    <a:pt x="232" y="785"/>
                  </a:lnTo>
                  <a:lnTo>
                    <a:pt x="233" y="784"/>
                  </a:lnTo>
                  <a:lnTo>
                    <a:pt x="233" y="781"/>
                  </a:lnTo>
                  <a:lnTo>
                    <a:pt x="233" y="781"/>
                  </a:lnTo>
                  <a:lnTo>
                    <a:pt x="233" y="779"/>
                  </a:lnTo>
                  <a:lnTo>
                    <a:pt x="232" y="778"/>
                  </a:lnTo>
                  <a:lnTo>
                    <a:pt x="230" y="777"/>
                  </a:lnTo>
                  <a:lnTo>
                    <a:pt x="229" y="777"/>
                  </a:lnTo>
                  <a:lnTo>
                    <a:pt x="199" y="777"/>
                  </a:lnTo>
                  <a:lnTo>
                    <a:pt x="199" y="504"/>
                  </a:lnTo>
                  <a:lnTo>
                    <a:pt x="199" y="504"/>
                  </a:lnTo>
                  <a:lnTo>
                    <a:pt x="217" y="503"/>
                  </a:lnTo>
                  <a:lnTo>
                    <a:pt x="237" y="499"/>
                  </a:lnTo>
                  <a:lnTo>
                    <a:pt x="255" y="495"/>
                  </a:lnTo>
                  <a:lnTo>
                    <a:pt x="273" y="488"/>
                  </a:lnTo>
                  <a:lnTo>
                    <a:pt x="289" y="480"/>
                  </a:lnTo>
                  <a:lnTo>
                    <a:pt x="305" y="469"/>
                  </a:lnTo>
                  <a:lnTo>
                    <a:pt x="319" y="459"/>
                  </a:lnTo>
                  <a:lnTo>
                    <a:pt x="332" y="446"/>
                  </a:lnTo>
                  <a:lnTo>
                    <a:pt x="344" y="432"/>
                  </a:lnTo>
                  <a:lnTo>
                    <a:pt x="355" y="417"/>
                  </a:lnTo>
                  <a:lnTo>
                    <a:pt x="365" y="401"/>
                  </a:lnTo>
                  <a:lnTo>
                    <a:pt x="373" y="385"/>
                  </a:lnTo>
                  <a:lnTo>
                    <a:pt x="378" y="368"/>
                  </a:lnTo>
                  <a:lnTo>
                    <a:pt x="384" y="349"/>
                  </a:lnTo>
                  <a:lnTo>
                    <a:pt x="387" y="330"/>
                  </a:lnTo>
                  <a:lnTo>
                    <a:pt x="388" y="310"/>
                  </a:lnTo>
                  <a:lnTo>
                    <a:pt x="388" y="310"/>
                  </a:lnTo>
                  <a:close/>
                  <a:moveTo>
                    <a:pt x="9" y="310"/>
                  </a:moveTo>
                  <a:lnTo>
                    <a:pt x="9" y="310"/>
                  </a:lnTo>
                  <a:lnTo>
                    <a:pt x="10" y="291"/>
                  </a:lnTo>
                  <a:lnTo>
                    <a:pt x="13" y="271"/>
                  </a:lnTo>
                  <a:lnTo>
                    <a:pt x="19" y="253"/>
                  </a:lnTo>
                  <a:lnTo>
                    <a:pt x="26" y="234"/>
                  </a:lnTo>
                  <a:lnTo>
                    <a:pt x="35" y="217"/>
                  </a:lnTo>
                  <a:lnTo>
                    <a:pt x="46" y="201"/>
                  </a:lnTo>
                  <a:lnTo>
                    <a:pt x="58" y="186"/>
                  </a:lnTo>
                  <a:lnTo>
                    <a:pt x="72" y="172"/>
                  </a:lnTo>
                  <a:lnTo>
                    <a:pt x="72" y="172"/>
                  </a:lnTo>
                  <a:lnTo>
                    <a:pt x="73" y="171"/>
                  </a:lnTo>
                  <a:lnTo>
                    <a:pt x="73" y="171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71" y="150"/>
                  </a:lnTo>
                  <a:lnTo>
                    <a:pt x="70" y="134"/>
                  </a:lnTo>
                  <a:lnTo>
                    <a:pt x="70" y="134"/>
                  </a:lnTo>
                  <a:lnTo>
                    <a:pt x="70" y="121"/>
                  </a:lnTo>
                  <a:lnTo>
                    <a:pt x="72" y="109"/>
                  </a:lnTo>
                  <a:lnTo>
                    <a:pt x="76" y="97"/>
                  </a:lnTo>
                  <a:lnTo>
                    <a:pt x="79" y="86"/>
                  </a:lnTo>
                  <a:lnTo>
                    <a:pt x="85" y="74"/>
                  </a:lnTo>
                  <a:lnTo>
                    <a:pt x="91" y="65"/>
                  </a:lnTo>
                  <a:lnTo>
                    <a:pt x="97" y="54"/>
                  </a:lnTo>
                  <a:lnTo>
                    <a:pt x="106" y="46"/>
                  </a:lnTo>
                  <a:lnTo>
                    <a:pt x="115" y="38"/>
                  </a:lnTo>
                  <a:lnTo>
                    <a:pt x="124" y="30"/>
                  </a:lnTo>
                  <a:lnTo>
                    <a:pt x="134" y="24"/>
                  </a:lnTo>
                  <a:lnTo>
                    <a:pt x="146" y="19"/>
                  </a:lnTo>
                  <a:lnTo>
                    <a:pt x="157" y="15"/>
                  </a:lnTo>
                  <a:lnTo>
                    <a:pt x="169" y="12"/>
                  </a:lnTo>
                  <a:lnTo>
                    <a:pt x="182" y="10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7" y="10"/>
                  </a:lnTo>
                  <a:lnTo>
                    <a:pt x="218" y="12"/>
                  </a:lnTo>
                  <a:lnTo>
                    <a:pt x="231" y="15"/>
                  </a:lnTo>
                  <a:lnTo>
                    <a:pt x="243" y="19"/>
                  </a:lnTo>
                  <a:lnTo>
                    <a:pt x="253" y="24"/>
                  </a:lnTo>
                  <a:lnTo>
                    <a:pt x="263" y="30"/>
                  </a:lnTo>
                  <a:lnTo>
                    <a:pt x="273" y="38"/>
                  </a:lnTo>
                  <a:lnTo>
                    <a:pt x="282" y="46"/>
                  </a:lnTo>
                  <a:lnTo>
                    <a:pt x="290" y="54"/>
                  </a:lnTo>
                  <a:lnTo>
                    <a:pt x="297" y="65"/>
                  </a:lnTo>
                  <a:lnTo>
                    <a:pt x="304" y="74"/>
                  </a:lnTo>
                  <a:lnTo>
                    <a:pt x="308" y="86"/>
                  </a:lnTo>
                  <a:lnTo>
                    <a:pt x="313" y="97"/>
                  </a:lnTo>
                  <a:lnTo>
                    <a:pt x="315" y="109"/>
                  </a:lnTo>
                  <a:lnTo>
                    <a:pt x="317" y="121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17" y="150"/>
                  </a:lnTo>
                  <a:lnTo>
                    <a:pt x="314" y="166"/>
                  </a:lnTo>
                  <a:lnTo>
                    <a:pt x="314" y="166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4" y="169"/>
                  </a:lnTo>
                  <a:lnTo>
                    <a:pt x="314" y="169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4" y="170"/>
                  </a:lnTo>
                  <a:lnTo>
                    <a:pt x="315" y="171"/>
                  </a:lnTo>
                  <a:lnTo>
                    <a:pt x="315" y="171"/>
                  </a:lnTo>
                  <a:lnTo>
                    <a:pt x="315" y="172"/>
                  </a:lnTo>
                  <a:lnTo>
                    <a:pt x="315" y="172"/>
                  </a:lnTo>
                  <a:lnTo>
                    <a:pt x="329" y="186"/>
                  </a:lnTo>
                  <a:lnTo>
                    <a:pt x="342" y="201"/>
                  </a:lnTo>
                  <a:lnTo>
                    <a:pt x="353" y="217"/>
                  </a:lnTo>
                  <a:lnTo>
                    <a:pt x="361" y="234"/>
                  </a:lnTo>
                  <a:lnTo>
                    <a:pt x="369" y="253"/>
                  </a:lnTo>
                  <a:lnTo>
                    <a:pt x="374" y="271"/>
                  </a:lnTo>
                  <a:lnTo>
                    <a:pt x="377" y="291"/>
                  </a:lnTo>
                  <a:lnTo>
                    <a:pt x="378" y="310"/>
                  </a:lnTo>
                  <a:lnTo>
                    <a:pt x="378" y="310"/>
                  </a:lnTo>
                  <a:lnTo>
                    <a:pt x="377" y="329"/>
                  </a:lnTo>
                  <a:lnTo>
                    <a:pt x="375" y="347"/>
                  </a:lnTo>
                  <a:lnTo>
                    <a:pt x="370" y="364"/>
                  </a:lnTo>
                  <a:lnTo>
                    <a:pt x="365" y="382"/>
                  </a:lnTo>
                  <a:lnTo>
                    <a:pt x="357" y="398"/>
                  </a:lnTo>
                  <a:lnTo>
                    <a:pt x="347" y="413"/>
                  </a:lnTo>
                  <a:lnTo>
                    <a:pt x="337" y="427"/>
                  </a:lnTo>
                  <a:lnTo>
                    <a:pt x="325" y="439"/>
                  </a:lnTo>
                  <a:lnTo>
                    <a:pt x="313" y="451"/>
                  </a:lnTo>
                  <a:lnTo>
                    <a:pt x="299" y="462"/>
                  </a:lnTo>
                  <a:lnTo>
                    <a:pt x="284" y="472"/>
                  </a:lnTo>
                  <a:lnTo>
                    <a:pt x="269" y="480"/>
                  </a:lnTo>
                  <a:lnTo>
                    <a:pt x="252" y="485"/>
                  </a:lnTo>
                  <a:lnTo>
                    <a:pt x="235" y="490"/>
                  </a:lnTo>
                  <a:lnTo>
                    <a:pt x="217" y="493"/>
                  </a:lnTo>
                  <a:lnTo>
                    <a:pt x="199" y="495"/>
                  </a:lnTo>
                  <a:lnTo>
                    <a:pt x="199" y="280"/>
                  </a:lnTo>
                  <a:lnTo>
                    <a:pt x="264" y="215"/>
                  </a:lnTo>
                  <a:lnTo>
                    <a:pt x="264" y="215"/>
                  </a:lnTo>
                  <a:lnTo>
                    <a:pt x="266" y="212"/>
                  </a:lnTo>
                  <a:lnTo>
                    <a:pt x="266" y="211"/>
                  </a:lnTo>
                  <a:lnTo>
                    <a:pt x="266" y="209"/>
                  </a:lnTo>
                  <a:lnTo>
                    <a:pt x="264" y="208"/>
                  </a:lnTo>
                  <a:lnTo>
                    <a:pt x="264" y="208"/>
                  </a:lnTo>
                  <a:lnTo>
                    <a:pt x="263" y="207"/>
                  </a:lnTo>
                  <a:lnTo>
                    <a:pt x="261" y="207"/>
                  </a:lnTo>
                  <a:lnTo>
                    <a:pt x="260" y="207"/>
                  </a:lnTo>
                  <a:lnTo>
                    <a:pt x="258" y="208"/>
                  </a:lnTo>
                  <a:lnTo>
                    <a:pt x="199" y="268"/>
                  </a:lnTo>
                  <a:lnTo>
                    <a:pt x="199" y="163"/>
                  </a:lnTo>
                  <a:lnTo>
                    <a:pt x="199" y="163"/>
                  </a:lnTo>
                  <a:lnTo>
                    <a:pt x="198" y="162"/>
                  </a:lnTo>
                  <a:lnTo>
                    <a:pt x="197" y="160"/>
                  </a:lnTo>
                  <a:lnTo>
                    <a:pt x="195" y="159"/>
                  </a:lnTo>
                  <a:lnTo>
                    <a:pt x="194" y="158"/>
                  </a:lnTo>
                  <a:lnTo>
                    <a:pt x="194" y="158"/>
                  </a:lnTo>
                  <a:lnTo>
                    <a:pt x="192" y="159"/>
                  </a:lnTo>
                  <a:lnTo>
                    <a:pt x="191" y="160"/>
                  </a:lnTo>
                  <a:lnTo>
                    <a:pt x="190" y="162"/>
                  </a:lnTo>
                  <a:lnTo>
                    <a:pt x="190" y="163"/>
                  </a:lnTo>
                  <a:lnTo>
                    <a:pt x="190" y="412"/>
                  </a:lnTo>
                  <a:lnTo>
                    <a:pt x="89" y="311"/>
                  </a:lnTo>
                  <a:lnTo>
                    <a:pt x="89" y="311"/>
                  </a:lnTo>
                  <a:lnTo>
                    <a:pt x="88" y="310"/>
                  </a:lnTo>
                  <a:lnTo>
                    <a:pt x="86" y="310"/>
                  </a:lnTo>
                  <a:lnTo>
                    <a:pt x="85" y="310"/>
                  </a:lnTo>
                  <a:lnTo>
                    <a:pt x="83" y="311"/>
                  </a:lnTo>
                  <a:lnTo>
                    <a:pt x="83" y="311"/>
                  </a:lnTo>
                  <a:lnTo>
                    <a:pt x="81" y="313"/>
                  </a:lnTo>
                  <a:lnTo>
                    <a:pt x="81" y="315"/>
                  </a:lnTo>
                  <a:lnTo>
                    <a:pt x="81" y="316"/>
                  </a:lnTo>
                  <a:lnTo>
                    <a:pt x="83" y="318"/>
                  </a:lnTo>
                  <a:lnTo>
                    <a:pt x="190" y="424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71" y="493"/>
                  </a:lnTo>
                  <a:lnTo>
                    <a:pt x="153" y="490"/>
                  </a:lnTo>
                  <a:lnTo>
                    <a:pt x="135" y="485"/>
                  </a:lnTo>
                  <a:lnTo>
                    <a:pt x="119" y="480"/>
                  </a:lnTo>
                  <a:lnTo>
                    <a:pt x="103" y="472"/>
                  </a:lnTo>
                  <a:lnTo>
                    <a:pt x="88" y="462"/>
                  </a:lnTo>
                  <a:lnTo>
                    <a:pt x="74" y="451"/>
                  </a:lnTo>
                  <a:lnTo>
                    <a:pt x="62" y="439"/>
                  </a:lnTo>
                  <a:lnTo>
                    <a:pt x="50" y="427"/>
                  </a:lnTo>
                  <a:lnTo>
                    <a:pt x="40" y="413"/>
                  </a:lnTo>
                  <a:lnTo>
                    <a:pt x="31" y="398"/>
                  </a:lnTo>
                  <a:lnTo>
                    <a:pt x="24" y="382"/>
                  </a:lnTo>
                  <a:lnTo>
                    <a:pt x="17" y="364"/>
                  </a:lnTo>
                  <a:lnTo>
                    <a:pt x="13" y="347"/>
                  </a:lnTo>
                  <a:lnTo>
                    <a:pt x="10" y="329"/>
                  </a:lnTo>
                  <a:lnTo>
                    <a:pt x="9" y="310"/>
                  </a:lnTo>
                  <a:lnTo>
                    <a:pt x="9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10"/>
          <p:cNvGrpSpPr/>
          <p:nvPr/>
        </p:nvGrpSpPr>
        <p:grpSpPr>
          <a:xfrm>
            <a:off x="4856061" y="3006453"/>
            <a:ext cx="806451" cy="808039"/>
            <a:chOff x="4714882" y="2798768"/>
            <a:chExt cx="806451" cy="808039"/>
          </a:xfrm>
        </p:grpSpPr>
        <p:sp>
          <p:nvSpPr>
            <p:cNvPr id="36" name="Google Shape;36;p10"/>
            <p:cNvSpPr/>
            <p:nvPr/>
          </p:nvSpPr>
          <p:spPr>
            <a:xfrm>
              <a:off x="4714882" y="2798768"/>
              <a:ext cx="806451" cy="808039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6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1" y="901"/>
                  </a:lnTo>
                  <a:lnTo>
                    <a:pt x="813" y="917"/>
                  </a:lnTo>
                  <a:lnTo>
                    <a:pt x="792" y="931"/>
                  </a:lnTo>
                  <a:lnTo>
                    <a:pt x="771" y="944"/>
                  </a:lnTo>
                  <a:lnTo>
                    <a:pt x="750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0" y="1007"/>
                  </a:lnTo>
                  <a:lnTo>
                    <a:pt x="586" y="1012"/>
                  </a:lnTo>
                  <a:lnTo>
                    <a:pt x="560" y="1015"/>
                  </a:lnTo>
                  <a:lnTo>
                    <a:pt x="534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4"/>
                  </a:lnTo>
                  <a:lnTo>
                    <a:pt x="224" y="931"/>
                  </a:lnTo>
                  <a:lnTo>
                    <a:pt x="203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5" y="586"/>
                  </a:lnTo>
                  <a:lnTo>
                    <a:pt x="2" y="561"/>
                  </a:lnTo>
                  <a:lnTo>
                    <a:pt x="0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5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3" y="101"/>
                  </a:lnTo>
                  <a:lnTo>
                    <a:pt x="224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5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1"/>
                  </a:lnTo>
                  <a:lnTo>
                    <a:pt x="560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0" y="61"/>
                  </a:lnTo>
                  <a:lnTo>
                    <a:pt x="771" y="74"/>
                  </a:lnTo>
                  <a:lnTo>
                    <a:pt x="792" y="86"/>
                  </a:lnTo>
                  <a:lnTo>
                    <a:pt x="813" y="101"/>
                  </a:lnTo>
                  <a:lnTo>
                    <a:pt x="831" y="116"/>
                  </a:lnTo>
                  <a:lnTo>
                    <a:pt x="850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6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5013332" y="2878143"/>
              <a:ext cx="176213" cy="650876"/>
            </a:xfrm>
            <a:custGeom>
              <a:avLst/>
              <a:gdLst/>
              <a:ahLst/>
              <a:cxnLst/>
              <a:rect l="l" t="t" r="r" b="b"/>
              <a:pathLst>
                <a:path w="221" h="820" extrusionOk="0">
                  <a:moveTo>
                    <a:pt x="219" y="754"/>
                  </a:moveTo>
                  <a:lnTo>
                    <a:pt x="219" y="408"/>
                  </a:lnTo>
                  <a:lnTo>
                    <a:pt x="219" y="408"/>
                  </a:lnTo>
                  <a:lnTo>
                    <a:pt x="219" y="396"/>
                  </a:lnTo>
                  <a:lnTo>
                    <a:pt x="217" y="385"/>
                  </a:lnTo>
                  <a:lnTo>
                    <a:pt x="213" y="373"/>
                  </a:lnTo>
                  <a:lnTo>
                    <a:pt x="209" y="362"/>
                  </a:lnTo>
                  <a:lnTo>
                    <a:pt x="199" y="342"/>
                  </a:lnTo>
                  <a:lnTo>
                    <a:pt x="190" y="326"/>
                  </a:lnTo>
                  <a:lnTo>
                    <a:pt x="190" y="326"/>
                  </a:lnTo>
                  <a:lnTo>
                    <a:pt x="187" y="319"/>
                  </a:lnTo>
                  <a:lnTo>
                    <a:pt x="183" y="311"/>
                  </a:lnTo>
                  <a:lnTo>
                    <a:pt x="182" y="303"/>
                  </a:lnTo>
                  <a:lnTo>
                    <a:pt x="181" y="295"/>
                  </a:lnTo>
                  <a:lnTo>
                    <a:pt x="181" y="295"/>
                  </a:lnTo>
                  <a:lnTo>
                    <a:pt x="179" y="234"/>
                  </a:lnTo>
                  <a:lnTo>
                    <a:pt x="175" y="171"/>
                  </a:lnTo>
                  <a:lnTo>
                    <a:pt x="175" y="171"/>
                  </a:lnTo>
                  <a:lnTo>
                    <a:pt x="172" y="137"/>
                  </a:lnTo>
                  <a:lnTo>
                    <a:pt x="167" y="109"/>
                  </a:lnTo>
                  <a:lnTo>
                    <a:pt x="161" y="82"/>
                  </a:lnTo>
                  <a:lnTo>
                    <a:pt x="161" y="82"/>
                  </a:lnTo>
                  <a:lnTo>
                    <a:pt x="159" y="67"/>
                  </a:lnTo>
                  <a:lnTo>
                    <a:pt x="159" y="67"/>
                  </a:lnTo>
                  <a:lnTo>
                    <a:pt x="161" y="65"/>
                  </a:lnTo>
                  <a:lnTo>
                    <a:pt x="164" y="62"/>
                  </a:lnTo>
                  <a:lnTo>
                    <a:pt x="165" y="59"/>
                  </a:lnTo>
                  <a:lnTo>
                    <a:pt x="165" y="54"/>
                  </a:lnTo>
                  <a:lnTo>
                    <a:pt x="165" y="54"/>
                  </a:lnTo>
                  <a:lnTo>
                    <a:pt x="165" y="50"/>
                  </a:lnTo>
                  <a:lnTo>
                    <a:pt x="164" y="43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8" y="28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59" y="22"/>
                  </a:lnTo>
                  <a:lnTo>
                    <a:pt x="161" y="20"/>
                  </a:lnTo>
                  <a:lnTo>
                    <a:pt x="163" y="16"/>
                  </a:lnTo>
                  <a:lnTo>
                    <a:pt x="163" y="12"/>
                  </a:lnTo>
                  <a:lnTo>
                    <a:pt x="163" y="12"/>
                  </a:lnTo>
                  <a:lnTo>
                    <a:pt x="161" y="8"/>
                  </a:lnTo>
                  <a:lnTo>
                    <a:pt x="160" y="6"/>
                  </a:lnTo>
                  <a:lnTo>
                    <a:pt x="158" y="5"/>
                  </a:lnTo>
                  <a:lnTo>
                    <a:pt x="156" y="2"/>
                  </a:lnTo>
                  <a:lnTo>
                    <a:pt x="149" y="1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3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1" y="6"/>
                  </a:lnTo>
                  <a:lnTo>
                    <a:pt x="60" y="8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62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8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59" y="43"/>
                  </a:lnTo>
                  <a:lnTo>
                    <a:pt x="57" y="5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7" y="59"/>
                  </a:lnTo>
                  <a:lnTo>
                    <a:pt x="58" y="62"/>
                  </a:lnTo>
                  <a:lnTo>
                    <a:pt x="60" y="65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4" y="109"/>
                  </a:lnTo>
                  <a:lnTo>
                    <a:pt x="50" y="137"/>
                  </a:lnTo>
                  <a:lnTo>
                    <a:pt x="46" y="171"/>
                  </a:lnTo>
                  <a:lnTo>
                    <a:pt x="46" y="171"/>
                  </a:lnTo>
                  <a:lnTo>
                    <a:pt x="43" y="234"/>
                  </a:lnTo>
                  <a:lnTo>
                    <a:pt x="41" y="295"/>
                  </a:lnTo>
                  <a:lnTo>
                    <a:pt x="41" y="295"/>
                  </a:lnTo>
                  <a:lnTo>
                    <a:pt x="39" y="303"/>
                  </a:lnTo>
                  <a:lnTo>
                    <a:pt x="38" y="311"/>
                  </a:lnTo>
                  <a:lnTo>
                    <a:pt x="35" y="319"/>
                  </a:lnTo>
                  <a:lnTo>
                    <a:pt x="31" y="326"/>
                  </a:lnTo>
                  <a:lnTo>
                    <a:pt x="31" y="326"/>
                  </a:lnTo>
                  <a:lnTo>
                    <a:pt x="22" y="342"/>
                  </a:lnTo>
                  <a:lnTo>
                    <a:pt x="13" y="362"/>
                  </a:lnTo>
                  <a:lnTo>
                    <a:pt x="8" y="373"/>
                  </a:lnTo>
                  <a:lnTo>
                    <a:pt x="5" y="385"/>
                  </a:lnTo>
                  <a:lnTo>
                    <a:pt x="3" y="396"/>
                  </a:lnTo>
                  <a:lnTo>
                    <a:pt x="3" y="408"/>
                  </a:lnTo>
                  <a:lnTo>
                    <a:pt x="3" y="754"/>
                  </a:lnTo>
                  <a:lnTo>
                    <a:pt x="3" y="754"/>
                  </a:lnTo>
                  <a:lnTo>
                    <a:pt x="1" y="759"/>
                  </a:lnTo>
                  <a:lnTo>
                    <a:pt x="0" y="770"/>
                  </a:lnTo>
                  <a:lnTo>
                    <a:pt x="1" y="777"/>
                  </a:lnTo>
                  <a:lnTo>
                    <a:pt x="3" y="783"/>
                  </a:lnTo>
                  <a:lnTo>
                    <a:pt x="5" y="789"/>
                  </a:lnTo>
                  <a:lnTo>
                    <a:pt x="8" y="796"/>
                  </a:lnTo>
                  <a:lnTo>
                    <a:pt x="8" y="796"/>
                  </a:lnTo>
                  <a:lnTo>
                    <a:pt x="14" y="803"/>
                  </a:lnTo>
                  <a:lnTo>
                    <a:pt x="22" y="809"/>
                  </a:lnTo>
                  <a:lnTo>
                    <a:pt x="31" y="812"/>
                  </a:lnTo>
                  <a:lnTo>
                    <a:pt x="42" y="815"/>
                  </a:lnTo>
                  <a:lnTo>
                    <a:pt x="42" y="815"/>
                  </a:lnTo>
                  <a:lnTo>
                    <a:pt x="82" y="818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05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17" y="820"/>
                  </a:lnTo>
                  <a:lnTo>
                    <a:pt x="140" y="818"/>
                  </a:lnTo>
                  <a:lnTo>
                    <a:pt x="180" y="815"/>
                  </a:lnTo>
                  <a:lnTo>
                    <a:pt x="180" y="815"/>
                  </a:lnTo>
                  <a:lnTo>
                    <a:pt x="190" y="812"/>
                  </a:lnTo>
                  <a:lnTo>
                    <a:pt x="199" y="809"/>
                  </a:lnTo>
                  <a:lnTo>
                    <a:pt x="208" y="803"/>
                  </a:lnTo>
                  <a:lnTo>
                    <a:pt x="213" y="796"/>
                  </a:lnTo>
                  <a:lnTo>
                    <a:pt x="213" y="796"/>
                  </a:lnTo>
                  <a:lnTo>
                    <a:pt x="217" y="789"/>
                  </a:lnTo>
                  <a:lnTo>
                    <a:pt x="219" y="783"/>
                  </a:lnTo>
                  <a:lnTo>
                    <a:pt x="220" y="777"/>
                  </a:lnTo>
                  <a:lnTo>
                    <a:pt x="221" y="770"/>
                  </a:lnTo>
                  <a:lnTo>
                    <a:pt x="220" y="759"/>
                  </a:lnTo>
                  <a:lnTo>
                    <a:pt x="219" y="754"/>
                  </a:lnTo>
                  <a:lnTo>
                    <a:pt x="219" y="754"/>
                  </a:lnTo>
                  <a:close/>
                  <a:moveTo>
                    <a:pt x="205" y="790"/>
                  </a:moveTo>
                  <a:lnTo>
                    <a:pt x="205" y="790"/>
                  </a:lnTo>
                  <a:lnTo>
                    <a:pt x="201" y="796"/>
                  </a:lnTo>
                  <a:lnTo>
                    <a:pt x="195" y="800"/>
                  </a:lnTo>
                  <a:lnTo>
                    <a:pt x="188" y="803"/>
                  </a:lnTo>
                  <a:lnTo>
                    <a:pt x="179" y="804"/>
                  </a:lnTo>
                  <a:lnTo>
                    <a:pt x="179" y="804"/>
                  </a:lnTo>
                  <a:lnTo>
                    <a:pt x="133" y="809"/>
                  </a:lnTo>
                  <a:lnTo>
                    <a:pt x="112" y="810"/>
                  </a:lnTo>
                  <a:lnTo>
                    <a:pt x="112" y="810"/>
                  </a:lnTo>
                  <a:lnTo>
                    <a:pt x="96" y="810"/>
                  </a:lnTo>
                  <a:lnTo>
                    <a:pt x="77" y="808"/>
                  </a:lnTo>
                  <a:lnTo>
                    <a:pt x="43" y="804"/>
                  </a:lnTo>
                  <a:lnTo>
                    <a:pt x="43" y="804"/>
                  </a:lnTo>
                  <a:lnTo>
                    <a:pt x="34" y="803"/>
                  </a:lnTo>
                  <a:lnTo>
                    <a:pt x="27" y="800"/>
                  </a:lnTo>
                  <a:lnTo>
                    <a:pt x="21" y="796"/>
                  </a:lnTo>
                  <a:lnTo>
                    <a:pt x="16" y="790"/>
                  </a:lnTo>
                  <a:lnTo>
                    <a:pt x="16" y="790"/>
                  </a:lnTo>
                  <a:lnTo>
                    <a:pt x="14" y="785"/>
                  </a:lnTo>
                  <a:lnTo>
                    <a:pt x="12" y="779"/>
                  </a:lnTo>
                  <a:lnTo>
                    <a:pt x="11" y="773"/>
                  </a:lnTo>
                  <a:lnTo>
                    <a:pt x="11" y="767"/>
                  </a:lnTo>
                  <a:lnTo>
                    <a:pt x="11" y="758"/>
                  </a:lnTo>
                  <a:lnTo>
                    <a:pt x="12" y="755"/>
                  </a:lnTo>
                  <a:lnTo>
                    <a:pt x="12" y="755"/>
                  </a:lnTo>
                  <a:lnTo>
                    <a:pt x="12" y="408"/>
                  </a:lnTo>
                  <a:lnTo>
                    <a:pt x="12" y="408"/>
                  </a:lnTo>
                  <a:lnTo>
                    <a:pt x="13" y="397"/>
                  </a:lnTo>
                  <a:lnTo>
                    <a:pt x="15" y="386"/>
                  </a:lnTo>
                  <a:lnTo>
                    <a:pt x="17" y="376"/>
                  </a:lnTo>
                  <a:lnTo>
                    <a:pt x="22" y="365"/>
                  </a:lnTo>
                  <a:lnTo>
                    <a:pt x="30" y="347"/>
                  </a:lnTo>
                  <a:lnTo>
                    <a:pt x="39" y="332"/>
                  </a:lnTo>
                  <a:lnTo>
                    <a:pt x="39" y="332"/>
                  </a:lnTo>
                  <a:lnTo>
                    <a:pt x="44" y="323"/>
                  </a:lnTo>
                  <a:lnTo>
                    <a:pt x="47" y="315"/>
                  </a:lnTo>
                  <a:lnTo>
                    <a:pt x="50" y="305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54" y="205"/>
                  </a:lnTo>
                  <a:lnTo>
                    <a:pt x="55" y="175"/>
                  </a:lnTo>
                  <a:lnTo>
                    <a:pt x="58" y="152"/>
                  </a:lnTo>
                  <a:lnTo>
                    <a:pt x="60" y="134"/>
                  </a:lnTo>
                  <a:lnTo>
                    <a:pt x="64" y="118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72" y="71"/>
                  </a:lnTo>
                  <a:lnTo>
                    <a:pt x="72" y="65"/>
                  </a:lnTo>
                  <a:lnTo>
                    <a:pt x="72" y="61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9" y="59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8" y="45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3" y="31"/>
                  </a:lnTo>
                  <a:lnTo>
                    <a:pt x="74" y="25"/>
                  </a:lnTo>
                  <a:lnTo>
                    <a:pt x="73" y="20"/>
                  </a:lnTo>
                  <a:lnTo>
                    <a:pt x="72" y="17"/>
                  </a:lnTo>
                  <a:lnTo>
                    <a:pt x="69" y="16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73" y="10"/>
                  </a:lnTo>
                  <a:lnTo>
                    <a:pt x="79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9" y="10"/>
                  </a:lnTo>
                  <a:lnTo>
                    <a:pt x="152" y="13"/>
                  </a:lnTo>
                  <a:lnTo>
                    <a:pt x="152" y="13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50" y="17"/>
                  </a:lnTo>
                  <a:lnTo>
                    <a:pt x="149" y="20"/>
                  </a:lnTo>
                  <a:lnTo>
                    <a:pt x="148" y="25"/>
                  </a:lnTo>
                  <a:lnTo>
                    <a:pt x="149" y="31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3" y="45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56" y="56"/>
                  </a:lnTo>
                  <a:lnTo>
                    <a:pt x="155" y="58"/>
                  </a:lnTo>
                  <a:lnTo>
                    <a:pt x="155" y="58"/>
                  </a:lnTo>
                  <a:lnTo>
                    <a:pt x="152" y="59"/>
                  </a:lnTo>
                  <a:lnTo>
                    <a:pt x="151" y="60"/>
                  </a:lnTo>
                  <a:lnTo>
                    <a:pt x="151" y="60"/>
                  </a:lnTo>
                  <a:lnTo>
                    <a:pt x="150" y="61"/>
                  </a:lnTo>
                  <a:lnTo>
                    <a:pt x="150" y="65"/>
                  </a:lnTo>
                  <a:lnTo>
                    <a:pt x="150" y="71"/>
                  </a:lnTo>
                  <a:lnTo>
                    <a:pt x="152" y="83"/>
                  </a:lnTo>
                  <a:lnTo>
                    <a:pt x="152" y="83"/>
                  </a:lnTo>
                  <a:lnTo>
                    <a:pt x="159" y="122"/>
                  </a:lnTo>
                  <a:lnTo>
                    <a:pt x="163" y="141"/>
                  </a:lnTo>
                  <a:lnTo>
                    <a:pt x="165" y="161"/>
                  </a:lnTo>
                  <a:lnTo>
                    <a:pt x="168" y="214"/>
                  </a:lnTo>
                  <a:lnTo>
                    <a:pt x="172" y="295"/>
                  </a:lnTo>
                  <a:lnTo>
                    <a:pt x="172" y="295"/>
                  </a:lnTo>
                  <a:lnTo>
                    <a:pt x="172" y="305"/>
                  </a:lnTo>
                  <a:lnTo>
                    <a:pt x="174" y="315"/>
                  </a:lnTo>
                  <a:lnTo>
                    <a:pt x="178" y="323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91" y="347"/>
                  </a:lnTo>
                  <a:lnTo>
                    <a:pt x="199" y="365"/>
                  </a:lnTo>
                  <a:lnTo>
                    <a:pt x="204" y="376"/>
                  </a:lnTo>
                  <a:lnTo>
                    <a:pt x="208" y="386"/>
                  </a:lnTo>
                  <a:lnTo>
                    <a:pt x="209" y="397"/>
                  </a:lnTo>
                  <a:lnTo>
                    <a:pt x="210" y="408"/>
                  </a:lnTo>
                  <a:lnTo>
                    <a:pt x="210" y="408"/>
                  </a:lnTo>
                  <a:lnTo>
                    <a:pt x="210" y="755"/>
                  </a:lnTo>
                  <a:lnTo>
                    <a:pt x="210" y="755"/>
                  </a:lnTo>
                  <a:lnTo>
                    <a:pt x="211" y="758"/>
                  </a:lnTo>
                  <a:lnTo>
                    <a:pt x="211" y="767"/>
                  </a:lnTo>
                  <a:lnTo>
                    <a:pt x="211" y="773"/>
                  </a:lnTo>
                  <a:lnTo>
                    <a:pt x="210" y="779"/>
                  </a:lnTo>
                  <a:lnTo>
                    <a:pt x="209" y="785"/>
                  </a:lnTo>
                  <a:lnTo>
                    <a:pt x="205" y="790"/>
                  </a:lnTo>
                  <a:lnTo>
                    <a:pt x="205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5157795" y="3208344"/>
              <a:ext cx="7938" cy="273051"/>
            </a:xfrm>
            <a:custGeom>
              <a:avLst/>
              <a:gdLst/>
              <a:ahLst/>
              <a:cxnLst/>
              <a:rect l="l" t="t" r="r" b="b"/>
              <a:pathLst>
                <a:path w="11" h="344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2"/>
                  </a:lnTo>
                  <a:lnTo>
                    <a:pt x="1" y="343"/>
                  </a:lnTo>
                  <a:lnTo>
                    <a:pt x="4" y="344"/>
                  </a:lnTo>
                  <a:lnTo>
                    <a:pt x="5" y="344"/>
                  </a:lnTo>
                  <a:lnTo>
                    <a:pt x="5" y="344"/>
                  </a:lnTo>
                  <a:lnTo>
                    <a:pt x="7" y="344"/>
                  </a:lnTo>
                  <a:lnTo>
                    <a:pt x="8" y="343"/>
                  </a:lnTo>
                  <a:lnTo>
                    <a:pt x="9" y="342"/>
                  </a:lnTo>
                  <a:lnTo>
                    <a:pt x="11" y="34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5118107" y="2944818"/>
              <a:ext cx="12700" cy="174625"/>
            </a:xfrm>
            <a:custGeom>
              <a:avLst/>
              <a:gdLst/>
              <a:ahLst/>
              <a:cxnLst/>
              <a:rect l="l" t="t" r="r" b="b"/>
              <a:pathLst>
                <a:path w="16" h="219" extrusionOk="0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5"/>
                  </a:lnTo>
                  <a:lnTo>
                    <a:pt x="5" y="78"/>
                  </a:lnTo>
                  <a:lnTo>
                    <a:pt x="5" y="108"/>
                  </a:lnTo>
                  <a:lnTo>
                    <a:pt x="5" y="214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8" y="218"/>
                  </a:lnTo>
                  <a:lnTo>
                    <a:pt x="9" y="219"/>
                  </a:lnTo>
                  <a:lnTo>
                    <a:pt x="11" y="219"/>
                  </a:lnTo>
                  <a:lnTo>
                    <a:pt x="11" y="219"/>
                  </a:lnTo>
                  <a:lnTo>
                    <a:pt x="12" y="219"/>
                  </a:lnTo>
                  <a:lnTo>
                    <a:pt x="15" y="218"/>
                  </a:lnTo>
                  <a:lnTo>
                    <a:pt x="16" y="217"/>
                  </a:lnTo>
                  <a:lnTo>
                    <a:pt x="16" y="214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5" y="78"/>
                  </a:lnTo>
                  <a:lnTo>
                    <a:pt x="12" y="4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10"/>
          <p:cNvGrpSpPr/>
          <p:nvPr/>
        </p:nvGrpSpPr>
        <p:grpSpPr>
          <a:xfrm>
            <a:off x="5827612" y="3006453"/>
            <a:ext cx="806451" cy="808039"/>
            <a:chOff x="5686433" y="2798768"/>
            <a:chExt cx="806451" cy="808039"/>
          </a:xfrm>
        </p:grpSpPr>
        <p:sp>
          <p:nvSpPr>
            <p:cNvPr id="41" name="Google Shape;41;p10"/>
            <p:cNvSpPr/>
            <p:nvPr/>
          </p:nvSpPr>
          <p:spPr>
            <a:xfrm>
              <a:off x="5686433" y="2798768"/>
              <a:ext cx="806451" cy="808039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3" y="773"/>
                  </a:lnTo>
                  <a:lnTo>
                    <a:pt x="930" y="794"/>
                  </a:lnTo>
                  <a:lnTo>
                    <a:pt x="915" y="813"/>
                  </a:lnTo>
                  <a:lnTo>
                    <a:pt x="900" y="833"/>
                  </a:lnTo>
                  <a:lnTo>
                    <a:pt x="884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4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0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48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6" y="794"/>
                  </a:lnTo>
                  <a:lnTo>
                    <a:pt x="74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6"/>
                  </a:lnTo>
                  <a:lnTo>
                    <a:pt x="456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5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6234121" y="304324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6040446" y="3019431"/>
              <a:ext cx="7938" cy="3175"/>
            </a:xfrm>
            <a:custGeom>
              <a:avLst/>
              <a:gdLst/>
              <a:ahLst/>
              <a:cxnLst/>
              <a:rect l="l" t="t" r="r" b="b"/>
              <a:pathLst>
                <a:path w="9" h="5" extrusionOk="0">
                  <a:moveTo>
                    <a:pt x="5" y="0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6208721" y="3048006"/>
              <a:ext cx="17463" cy="23813"/>
            </a:xfrm>
            <a:custGeom>
              <a:avLst/>
              <a:gdLst/>
              <a:ahLst/>
              <a:cxnLst/>
              <a:rect l="l" t="t" r="r" b="b"/>
              <a:pathLst>
                <a:path w="21" h="29" extrusionOk="0">
                  <a:moveTo>
                    <a:pt x="2" y="6"/>
                  </a:move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5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4" y="28"/>
                  </a:lnTo>
                  <a:lnTo>
                    <a:pt x="10" y="27"/>
                  </a:lnTo>
                  <a:lnTo>
                    <a:pt x="16" y="27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0" y="22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6" y="15"/>
                  </a:lnTo>
                  <a:lnTo>
                    <a:pt x="14" y="13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6054733" y="3054356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5937258" y="3060706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089658" y="306705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1"/>
                  </a:moveTo>
                  <a:lnTo>
                    <a:pt x="18" y="11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7" y="6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1" y="16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081721" y="3081344"/>
              <a:ext cx="4763" cy="3175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3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240471" y="3097219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1" y="8"/>
                  </a:moveTo>
                  <a:lnTo>
                    <a:pt x="1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184909" y="3130556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5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6002346" y="3008318"/>
              <a:ext cx="41275" cy="14288"/>
            </a:xfrm>
            <a:custGeom>
              <a:avLst/>
              <a:gdLst/>
              <a:ahLst/>
              <a:cxnLst/>
              <a:rect l="l" t="t" r="r" b="b"/>
              <a:pathLst>
                <a:path w="52" h="18" extrusionOk="0">
                  <a:moveTo>
                    <a:pt x="49" y="13"/>
                  </a:moveTo>
                  <a:lnTo>
                    <a:pt x="49" y="13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6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1" y="2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1" y="8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3" y="1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3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9" y="8"/>
                  </a:lnTo>
                  <a:lnTo>
                    <a:pt x="13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20" y="11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1" y="13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2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43" y="18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4" y="13"/>
                  </a:lnTo>
                  <a:lnTo>
                    <a:pt x="46" y="15"/>
                  </a:lnTo>
                  <a:lnTo>
                    <a:pt x="47" y="15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6078546" y="3022606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7" y="2"/>
                  </a:move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064258" y="3038481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2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6092833" y="3038481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6208721" y="3048006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6080133" y="3071819"/>
              <a:ext cx="4763" cy="1588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6240471" y="3090869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6"/>
                  </a:moveTo>
                  <a:lnTo>
                    <a:pt x="1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226184" y="3100394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6026158" y="3136906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6032508" y="3157544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6022983" y="3162306"/>
              <a:ext cx="4763" cy="1588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1"/>
                  </a:moveTo>
                  <a:lnTo>
                    <a:pt x="6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6045208" y="3009906"/>
              <a:ext cx="11113" cy="635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6" y="1"/>
                  </a:moveTo>
                  <a:lnTo>
                    <a:pt x="6" y="1"/>
                  </a:lnTo>
                  <a:lnTo>
                    <a:pt x="6" y="2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6084896" y="3009906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6124584" y="3017843"/>
              <a:ext cx="4763" cy="3175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5" y="3"/>
                  </a:moveTo>
                  <a:lnTo>
                    <a:pt x="5" y="3"/>
                  </a:lnTo>
                  <a:lnTo>
                    <a:pt x="5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6178559" y="3027368"/>
              <a:ext cx="20638" cy="7938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0" y="6"/>
                  </a:moveTo>
                  <a:lnTo>
                    <a:pt x="0" y="6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4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6053146" y="3028956"/>
              <a:ext cx="14288" cy="635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15" y="4"/>
                  </a:moveTo>
                  <a:lnTo>
                    <a:pt x="15" y="4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5" y="4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6057908" y="3036893"/>
              <a:ext cx="4763" cy="1588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0" y="3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6199196" y="3055943"/>
              <a:ext cx="11113" cy="1111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12" y="4"/>
                  </a:moveTo>
                  <a:lnTo>
                    <a:pt x="12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6008696" y="3149606"/>
              <a:ext cx="25400" cy="7938"/>
            </a:xfrm>
            <a:custGeom>
              <a:avLst/>
              <a:gdLst/>
              <a:ahLst/>
              <a:cxnLst/>
              <a:rect l="l" t="t" r="r" b="b"/>
              <a:pathLst>
                <a:path w="32" h="12" extrusionOk="0">
                  <a:moveTo>
                    <a:pt x="0" y="5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25" y="5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6051558" y="3162306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5984883" y="321469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5864233" y="2951168"/>
              <a:ext cx="439738" cy="554039"/>
            </a:xfrm>
            <a:custGeom>
              <a:avLst/>
              <a:gdLst/>
              <a:ahLst/>
              <a:cxnLst/>
              <a:rect l="l" t="t" r="r" b="b"/>
              <a:pathLst>
                <a:path w="553" h="698" extrusionOk="0">
                  <a:moveTo>
                    <a:pt x="553" y="273"/>
                  </a:moveTo>
                  <a:lnTo>
                    <a:pt x="553" y="273"/>
                  </a:lnTo>
                  <a:lnTo>
                    <a:pt x="552" y="247"/>
                  </a:lnTo>
                  <a:lnTo>
                    <a:pt x="549" y="221"/>
                  </a:lnTo>
                  <a:lnTo>
                    <a:pt x="542" y="196"/>
                  </a:lnTo>
                  <a:lnTo>
                    <a:pt x="534" y="172"/>
                  </a:lnTo>
                  <a:lnTo>
                    <a:pt x="522" y="149"/>
                  </a:lnTo>
                  <a:lnTo>
                    <a:pt x="509" y="128"/>
                  </a:lnTo>
                  <a:lnTo>
                    <a:pt x="493" y="107"/>
                  </a:lnTo>
                  <a:lnTo>
                    <a:pt x="477" y="89"/>
                  </a:lnTo>
                  <a:lnTo>
                    <a:pt x="459" y="71"/>
                  </a:lnTo>
                  <a:lnTo>
                    <a:pt x="438" y="56"/>
                  </a:lnTo>
                  <a:lnTo>
                    <a:pt x="417" y="44"/>
                  </a:lnTo>
                  <a:lnTo>
                    <a:pt x="394" y="32"/>
                  </a:lnTo>
                  <a:lnTo>
                    <a:pt x="370" y="24"/>
                  </a:lnTo>
                  <a:lnTo>
                    <a:pt x="345" y="17"/>
                  </a:lnTo>
                  <a:lnTo>
                    <a:pt x="319" y="14"/>
                  </a:lnTo>
                  <a:lnTo>
                    <a:pt x="292" y="13"/>
                  </a:lnTo>
                  <a:lnTo>
                    <a:pt x="292" y="13"/>
                  </a:lnTo>
                  <a:lnTo>
                    <a:pt x="278" y="13"/>
                  </a:lnTo>
                  <a:lnTo>
                    <a:pt x="264" y="14"/>
                  </a:lnTo>
                  <a:lnTo>
                    <a:pt x="250" y="15"/>
                  </a:lnTo>
                  <a:lnTo>
                    <a:pt x="238" y="18"/>
                  </a:lnTo>
                  <a:lnTo>
                    <a:pt x="224" y="21"/>
                  </a:lnTo>
                  <a:lnTo>
                    <a:pt x="211" y="25"/>
                  </a:lnTo>
                  <a:lnTo>
                    <a:pt x="186" y="35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2" y="6"/>
                  </a:lnTo>
                  <a:lnTo>
                    <a:pt x="162" y="7"/>
                  </a:lnTo>
                  <a:lnTo>
                    <a:pt x="164" y="12"/>
                  </a:lnTo>
                  <a:lnTo>
                    <a:pt x="164" y="12"/>
                  </a:lnTo>
                  <a:lnTo>
                    <a:pt x="145" y="21"/>
                  </a:lnTo>
                  <a:lnTo>
                    <a:pt x="128" y="32"/>
                  </a:lnTo>
                  <a:lnTo>
                    <a:pt x="112" y="44"/>
                  </a:lnTo>
                  <a:lnTo>
                    <a:pt x="96" y="58"/>
                  </a:lnTo>
                  <a:lnTo>
                    <a:pt x="82" y="71"/>
                  </a:lnTo>
                  <a:lnTo>
                    <a:pt x="68" y="86"/>
                  </a:lnTo>
                  <a:lnTo>
                    <a:pt x="56" y="103"/>
                  </a:lnTo>
                  <a:lnTo>
                    <a:pt x="45" y="120"/>
                  </a:lnTo>
                  <a:lnTo>
                    <a:pt x="35" y="137"/>
                  </a:lnTo>
                  <a:lnTo>
                    <a:pt x="26" y="154"/>
                  </a:lnTo>
                  <a:lnTo>
                    <a:pt x="18" y="174"/>
                  </a:lnTo>
                  <a:lnTo>
                    <a:pt x="12" y="192"/>
                  </a:lnTo>
                  <a:lnTo>
                    <a:pt x="7" y="212"/>
                  </a:lnTo>
                  <a:lnTo>
                    <a:pt x="4" y="233"/>
                  </a:lnTo>
                  <a:lnTo>
                    <a:pt x="2" y="25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0" y="288"/>
                  </a:lnTo>
                  <a:lnTo>
                    <a:pt x="2" y="302"/>
                  </a:lnTo>
                  <a:lnTo>
                    <a:pt x="6" y="330"/>
                  </a:lnTo>
                  <a:lnTo>
                    <a:pt x="12" y="356"/>
                  </a:lnTo>
                  <a:lnTo>
                    <a:pt x="21" y="383"/>
                  </a:lnTo>
                  <a:lnTo>
                    <a:pt x="33" y="407"/>
                  </a:lnTo>
                  <a:lnTo>
                    <a:pt x="45" y="430"/>
                  </a:lnTo>
                  <a:lnTo>
                    <a:pt x="61" y="452"/>
                  </a:lnTo>
                  <a:lnTo>
                    <a:pt x="79" y="472"/>
                  </a:lnTo>
                  <a:lnTo>
                    <a:pt x="97" y="491"/>
                  </a:lnTo>
                  <a:lnTo>
                    <a:pt x="118" y="508"/>
                  </a:lnTo>
                  <a:lnTo>
                    <a:pt x="140" y="523"/>
                  </a:lnTo>
                  <a:lnTo>
                    <a:pt x="164" y="536"/>
                  </a:lnTo>
                  <a:lnTo>
                    <a:pt x="188" y="546"/>
                  </a:lnTo>
                  <a:lnTo>
                    <a:pt x="215" y="555"/>
                  </a:lnTo>
                  <a:lnTo>
                    <a:pt x="241" y="561"/>
                  </a:lnTo>
                  <a:lnTo>
                    <a:pt x="269" y="565"/>
                  </a:lnTo>
                  <a:lnTo>
                    <a:pt x="272" y="596"/>
                  </a:lnTo>
                  <a:lnTo>
                    <a:pt x="272" y="596"/>
                  </a:lnTo>
                  <a:lnTo>
                    <a:pt x="236" y="599"/>
                  </a:lnTo>
                  <a:lnTo>
                    <a:pt x="203" y="604"/>
                  </a:lnTo>
                  <a:lnTo>
                    <a:pt x="188" y="607"/>
                  </a:lnTo>
                  <a:lnTo>
                    <a:pt x="174" y="611"/>
                  </a:lnTo>
                  <a:lnTo>
                    <a:pt x="162" y="614"/>
                  </a:lnTo>
                  <a:lnTo>
                    <a:pt x="151" y="619"/>
                  </a:lnTo>
                  <a:lnTo>
                    <a:pt x="151" y="619"/>
                  </a:lnTo>
                  <a:lnTo>
                    <a:pt x="141" y="626"/>
                  </a:lnTo>
                  <a:lnTo>
                    <a:pt x="133" y="633"/>
                  </a:lnTo>
                  <a:lnTo>
                    <a:pt x="129" y="636"/>
                  </a:lnTo>
                  <a:lnTo>
                    <a:pt x="128" y="639"/>
                  </a:lnTo>
                  <a:lnTo>
                    <a:pt x="127" y="643"/>
                  </a:lnTo>
                  <a:lnTo>
                    <a:pt x="126" y="648"/>
                  </a:lnTo>
                  <a:lnTo>
                    <a:pt x="126" y="648"/>
                  </a:lnTo>
                  <a:lnTo>
                    <a:pt x="127" y="653"/>
                  </a:lnTo>
                  <a:lnTo>
                    <a:pt x="130" y="659"/>
                  </a:lnTo>
                  <a:lnTo>
                    <a:pt x="135" y="664"/>
                  </a:lnTo>
                  <a:lnTo>
                    <a:pt x="141" y="669"/>
                  </a:lnTo>
                  <a:lnTo>
                    <a:pt x="149" y="674"/>
                  </a:lnTo>
                  <a:lnTo>
                    <a:pt x="158" y="678"/>
                  </a:lnTo>
                  <a:lnTo>
                    <a:pt x="168" y="682"/>
                  </a:lnTo>
                  <a:lnTo>
                    <a:pt x="180" y="686"/>
                  </a:lnTo>
                  <a:lnTo>
                    <a:pt x="206" y="691"/>
                  </a:lnTo>
                  <a:lnTo>
                    <a:pt x="234" y="695"/>
                  </a:lnTo>
                  <a:lnTo>
                    <a:pt x="265" y="697"/>
                  </a:lnTo>
                  <a:lnTo>
                    <a:pt x="296" y="698"/>
                  </a:lnTo>
                  <a:lnTo>
                    <a:pt x="296" y="698"/>
                  </a:lnTo>
                  <a:lnTo>
                    <a:pt x="326" y="697"/>
                  </a:lnTo>
                  <a:lnTo>
                    <a:pt x="357" y="695"/>
                  </a:lnTo>
                  <a:lnTo>
                    <a:pt x="385" y="691"/>
                  </a:lnTo>
                  <a:lnTo>
                    <a:pt x="411" y="686"/>
                  </a:lnTo>
                  <a:lnTo>
                    <a:pt x="423" y="682"/>
                  </a:lnTo>
                  <a:lnTo>
                    <a:pt x="433" y="678"/>
                  </a:lnTo>
                  <a:lnTo>
                    <a:pt x="443" y="674"/>
                  </a:lnTo>
                  <a:lnTo>
                    <a:pt x="451" y="669"/>
                  </a:lnTo>
                  <a:lnTo>
                    <a:pt x="456" y="664"/>
                  </a:lnTo>
                  <a:lnTo>
                    <a:pt x="461" y="659"/>
                  </a:lnTo>
                  <a:lnTo>
                    <a:pt x="464" y="653"/>
                  </a:lnTo>
                  <a:lnTo>
                    <a:pt x="466" y="648"/>
                  </a:lnTo>
                  <a:lnTo>
                    <a:pt x="466" y="648"/>
                  </a:lnTo>
                  <a:lnTo>
                    <a:pt x="464" y="643"/>
                  </a:lnTo>
                  <a:lnTo>
                    <a:pt x="463" y="639"/>
                  </a:lnTo>
                  <a:lnTo>
                    <a:pt x="462" y="636"/>
                  </a:lnTo>
                  <a:lnTo>
                    <a:pt x="459" y="633"/>
                  </a:lnTo>
                  <a:lnTo>
                    <a:pt x="452" y="626"/>
                  </a:lnTo>
                  <a:lnTo>
                    <a:pt x="440" y="619"/>
                  </a:lnTo>
                  <a:lnTo>
                    <a:pt x="440" y="619"/>
                  </a:lnTo>
                  <a:lnTo>
                    <a:pt x="429" y="614"/>
                  </a:lnTo>
                  <a:lnTo>
                    <a:pt x="416" y="611"/>
                  </a:lnTo>
                  <a:lnTo>
                    <a:pt x="401" y="606"/>
                  </a:lnTo>
                  <a:lnTo>
                    <a:pt x="386" y="603"/>
                  </a:lnTo>
                  <a:lnTo>
                    <a:pt x="369" y="600"/>
                  </a:lnTo>
                  <a:lnTo>
                    <a:pt x="350" y="598"/>
                  </a:lnTo>
                  <a:lnTo>
                    <a:pt x="311" y="596"/>
                  </a:lnTo>
                  <a:lnTo>
                    <a:pt x="312" y="565"/>
                  </a:lnTo>
                  <a:lnTo>
                    <a:pt x="312" y="565"/>
                  </a:lnTo>
                  <a:lnTo>
                    <a:pt x="337" y="562"/>
                  </a:lnTo>
                  <a:lnTo>
                    <a:pt x="361" y="558"/>
                  </a:lnTo>
                  <a:lnTo>
                    <a:pt x="384" y="551"/>
                  </a:lnTo>
                  <a:lnTo>
                    <a:pt x="406" y="543"/>
                  </a:lnTo>
                  <a:lnTo>
                    <a:pt x="408" y="546"/>
                  </a:lnTo>
                  <a:lnTo>
                    <a:pt x="408" y="546"/>
                  </a:lnTo>
                  <a:lnTo>
                    <a:pt x="409" y="548"/>
                  </a:lnTo>
                  <a:lnTo>
                    <a:pt x="413" y="550"/>
                  </a:lnTo>
                  <a:lnTo>
                    <a:pt x="413" y="550"/>
                  </a:lnTo>
                  <a:lnTo>
                    <a:pt x="415" y="548"/>
                  </a:lnTo>
                  <a:lnTo>
                    <a:pt x="415" y="548"/>
                  </a:lnTo>
                  <a:lnTo>
                    <a:pt x="417" y="547"/>
                  </a:lnTo>
                  <a:lnTo>
                    <a:pt x="418" y="546"/>
                  </a:lnTo>
                  <a:lnTo>
                    <a:pt x="418" y="544"/>
                  </a:lnTo>
                  <a:lnTo>
                    <a:pt x="417" y="542"/>
                  </a:lnTo>
                  <a:lnTo>
                    <a:pt x="403" y="510"/>
                  </a:lnTo>
                  <a:lnTo>
                    <a:pt x="403" y="510"/>
                  </a:lnTo>
                  <a:lnTo>
                    <a:pt x="420" y="502"/>
                  </a:lnTo>
                  <a:lnTo>
                    <a:pt x="436" y="492"/>
                  </a:lnTo>
                  <a:lnTo>
                    <a:pt x="451" y="482"/>
                  </a:lnTo>
                  <a:lnTo>
                    <a:pt x="464" y="470"/>
                  </a:lnTo>
                  <a:lnTo>
                    <a:pt x="477" y="457"/>
                  </a:lnTo>
                  <a:lnTo>
                    <a:pt x="490" y="445"/>
                  </a:lnTo>
                  <a:lnTo>
                    <a:pt x="501" y="430"/>
                  </a:lnTo>
                  <a:lnTo>
                    <a:pt x="512" y="416"/>
                  </a:lnTo>
                  <a:lnTo>
                    <a:pt x="521" y="400"/>
                  </a:lnTo>
                  <a:lnTo>
                    <a:pt x="529" y="384"/>
                  </a:lnTo>
                  <a:lnTo>
                    <a:pt x="537" y="366"/>
                  </a:lnTo>
                  <a:lnTo>
                    <a:pt x="543" y="349"/>
                  </a:lnTo>
                  <a:lnTo>
                    <a:pt x="547" y="331"/>
                  </a:lnTo>
                  <a:lnTo>
                    <a:pt x="551" y="312"/>
                  </a:lnTo>
                  <a:lnTo>
                    <a:pt x="553" y="293"/>
                  </a:lnTo>
                  <a:lnTo>
                    <a:pt x="553" y="273"/>
                  </a:lnTo>
                  <a:lnTo>
                    <a:pt x="553" y="273"/>
                  </a:lnTo>
                  <a:close/>
                  <a:moveTo>
                    <a:pt x="410" y="53"/>
                  </a:moveTo>
                  <a:lnTo>
                    <a:pt x="410" y="53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11" y="54"/>
                  </a:lnTo>
                  <a:lnTo>
                    <a:pt x="410" y="53"/>
                  </a:lnTo>
                  <a:lnTo>
                    <a:pt x="410" y="53"/>
                  </a:lnTo>
                  <a:close/>
                  <a:moveTo>
                    <a:pt x="454" y="648"/>
                  </a:moveTo>
                  <a:lnTo>
                    <a:pt x="454" y="648"/>
                  </a:lnTo>
                  <a:lnTo>
                    <a:pt x="453" y="651"/>
                  </a:lnTo>
                  <a:lnTo>
                    <a:pt x="451" y="654"/>
                  </a:lnTo>
                  <a:lnTo>
                    <a:pt x="447" y="658"/>
                  </a:lnTo>
                  <a:lnTo>
                    <a:pt x="443" y="661"/>
                  </a:lnTo>
                  <a:lnTo>
                    <a:pt x="428" y="668"/>
                  </a:lnTo>
                  <a:lnTo>
                    <a:pt x="409" y="674"/>
                  </a:lnTo>
                  <a:lnTo>
                    <a:pt x="386" y="680"/>
                  </a:lnTo>
                  <a:lnTo>
                    <a:pt x="359" y="683"/>
                  </a:lnTo>
                  <a:lnTo>
                    <a:pt x="329" y="687"/>
                  </a:lnTo>
                  <a:lnTo>
                    <a:pt x="296" y="687"/>
                  </a:lnTo>
                  <a:lnTo>
                    <a:pt x="296" y="687"/>
                  </a:lnTo>
                  <a:lnTo>
                    <a:pt x="264" y="687"/>
                  </a:lnTo>
                  <a:lnTo>
                    <a:pt x="234" y="684"/>
                  </a:lnTo>
                  <a:lnTo>
                    <a:pt x="206" y="680"/>
                  </a:lnTo>
                  <a:lnTo>
                    <a:pt x="181" y="674"/>
                  </a:lnTo>
                  <a:lnTo>
                    <a:pt x="181" y="674"/>
                  </a:lnTo>
                  <a:lnTo>
                    <a:pt x="170" y="671"/>
                  </a:lnTo>
                  <a:lnTo>
                    <a:pt x="160" y="667"/>
                  </a:lnTo>
                  <a:lnTo>
                    <a:pt x="154" y="664"/>
                  </a:lnTo>
                  <a:lnTo>
                    <a:pt x="147" y="660"/>
                  </a:lnTo>
                  <a:lnTo>
                    <a:pt x="143" y="657"/>
                  </a:lnTo>
                  <a:lnTo>
                    <a:pt x="140" y="653"/>
                  </a:lnTo>
                  <a:lnTo>
                    <a:pt x="137" y="650"/>
                  </a:lnTo>
                  <a:lnTo>
                    <a:pt x="137" y="648"/>
                  </a:lnTo>
                  <a:lnTo>
                    <a:pt x="137" y="648"/>
                  </a:lnTo>
                  <a:lnTo>
                    <a:pt x="139" y="643"/>
                  </a:lnTo>
                  <a:lnTo>
                    <a:pt x="142" y="638"/>
                  </a:lnTo>
                  <a:lnTo>
                    <a:pt x="148" y="634"/>
                  </a:lnTo>
                  <a:lnTo>
                    <a:pt x="156" y="629"/>
                  </a:lnTo>
                  <a:lnTo>
                    <a:pt x="156" y="629"/>
                  </a:lnTo>
                  <a:lnTo>
                    <a:pt x="166" y="625"/>
                  </a:lnTo>
                  <a:lnTo>
                    <a:pt x="178" y="621"/>
                  </a:lnTo>
                  <a:lnTo>
                    <a:pt x="192" y="618"/>
                  </a:lnTo>
                  <a:lnTo>
                    <a:pt x="205" y="614"/>
                  </a:lnTo>
                  <a:lnTo>
                    <a:pt x="238" y="610"/>
                  </a:lnTo>
                  <a:lnTo>
                    <a:pt x="273" y="607"/>
                  </a:lnTo>
                  <a:lnTo>
                    <a:pt x="279" y="652"/>
                  </a:lnTo>
                  <a:lnTo>
                    <a:pt x="309" y="652"/>
                  </a:lnTo>
                  <a:lnTo>
                    <a:pt x="311" y="607"/>
                  </a:lnTo>
                  <a:lnTo>
                    <a:pt x="311" y="607"/>
                  </a:lnTo>
                  <a:lnTo>
                    <a:pt x="349" y="610"/>
                  </a:lnTo>
                  <a:lnTo>
                    <a:pt x="367" y="612"/>
                  </a:lnTo>
                  <a:lnTo>
                    <a:pt x="383" y="614"/>
                  </a:lnTo>
                  <a:lnTo>
                    <a:pt x="399" y="616"/>
                  </a:lnTo>
                  <a:lnTo>
                    <a:pt x="413" y="621"/>
                  </a:lnTo>
                  <a:lnTo>
                    <a:pt x="425" y="625"/>
                  </a:lnTo>
                  <a:lnTo>
                    <a:pt x="436" y="629"/>
                  </a:lnTo>
                  <a:lnTo>
                    <a:pt x="436" y="629"/>
                  </a:lnTo>
                  <a:lnTo>
                    <a:pt x="444" y="634"/>
                  </a:lnTo>
                  <a:lnTo>
                    <a:pt x="449" y="638"/>
                  </a:lnTo>
                  <a:lnTo>
                    <a:pt x="453" y="643"/>
                  </a:lnTo>
                  <a:lnTo>
                    <a:pt x="454" y="648"/>
                  </a:lnTo>
                  <a:lnTo>
                    <a:pt x="454" y="648"/>
                  </a:lnTo>
                  <a:close/>
                  <a:moveTo>
                    <a:pt x="300" y="600"/>
                  </a:moveTo>
                  <a:lnTo>
                    <a:pt x="299" y="642"/>
                  </a:lnTo>
                  <a:lnTo>
                    <a:pt x="299" y="642"/>
                  </a:lnTo>
                  <a:lnTo>
                    <a:pt x="288" y="642"/>
                  </a:lnTo>
                  <a:lnTo>
                    <a:pt x="284" y="601"/>
                  </a:lnTo>
                  <a:lnTo>
                    <a:pt x="280" y="566"/>
                  </a:lnTo>
                  <a:lnTo>
                    <a:pt x="280" y="566"/>
                  </a:lnTo>
                  <a:lnTo>
                    <a:pt x="292" y="566"/>
                  </a:lnTo>
                  <a:lnTo>
                    <a:pt x="292" y="566"/>
                  </a:lnTo>
                  <a:lnTo>
                    <a:pt x="302" y="566"/>
                  </a:lnTo>
                  <a:lnTo>
                    <a:pt x="300" y="600"/>
                  </a:lnTo>
                  <a:close/>
                  <a:moveTo>
                    <a:pt x="401" y="532"/>
                  </a:moveTo>
                  <a:lnTo>
                    <a:pt x="401" y="532"/>
                  </a:lnTo>
                  <a:lnTo>
                    <a:pt x="388" y="538"/>
                  </a:lnTo>
                  <a:lnTo>
                    <a:pt x="375" y="542"/>
                  </a:lnTo>
                  <a:lnTo>
                    <a:pt x="362" y="546"/>
                  </a:lnTo>
                  <a:lnTo>
                    <a:pt x="348" y="548"/>
                  </a:lnTo>
                  <a:lnTo>
                    <a:pt x="334" y="552"/>
                  </a:lnTo>
                  <a:lnTo>
                    <a:pt x="321" y="553"/>
                  </a:lnTo>
                  <a:lnTo>
                    <a:pt x="307" y="554"/>
                  </a:lnTo>
                  <a:lnTo>
                    <a:pt x="292" y="554"/>
                  </a:lnTo>
                  <a:lnTo>
                    <a:pt x="292" y="554"/>
                  </a:lnTo>
                  <a:lnTo>
                    <a:pt x="278" y="554"/>
                  </a:lnTo>
                  <a:lnTo>
                    <a:pt x="264" y="553"/>
                  </a:lnTo>
                  <a:lnTo>
                    <a:pt x="249" y="551"/>
                  </a:lnTo>
                  <a:lnTo>
                    <a:pt x="235" y="548"/>
                  </a:lnTo>
                  <a:lnTo>
                    <a:pt x="223" y="546"/>
                  </a:lnTo>
                  <a:lnTo>
                    <a:pt x="209" y="542"/>
                  </a:lnTo>
                  <a:lnTo>
                    <a:pt x="183" y="532"/>
                  </a:lnTo>
                  <a:lnTo>
                    <a:pt x="158" y="521"/>
                  </a:lnTo>
                  <a:lnTo>
                    <a:pt x="135" y="507"/>
                  </a:lnTo>
                  <a:lnTo>
                    <a:pt x="113" y="491"/>
                  </a:lnTo>
                  <a:lnTo>
                    <a:pt x="94" y="472"/>
                  </a:lnTo>
                  <a:lnTo>
                    <a:pt x="75" y="452"/>
                  </a:lnTo>
                  <a:lnTo>
                    <a:pt x="59" y="431"/>
                  </a:lnTo>
                  <a:lnTo>
                    <a:pt x="45" y="408"/>
                  </a:lnTo>
                  <a:lnTo>
                    <a:pt x="34" y="383"/>
                  </a:lnTo>
                  <a:lnTo>
                    <a:pt x="25" y="357"/>
                  </a:lnTo>
                  <a:lnTo>
                    <a:pt x="20" y="343"/>
                  </a:lnTo>
                  <a:lnTo>
                    <a:pt x="18" y="331"/>
                  </a:lnTo>
                  <a:lnTo>
                    <a:pt x="14" y="317"/>
                  </a:lnTo>
                  <a:lnTo>
                    <a:pt x="13" y="302"/>
                  </a:lnTo>
                  <a:lnTo>
                    <a:pt x="12" y="288"/>
                  </a:lnTo>
                  <a:lnTo>
                    <a:pt x="12" y="273"/>
                  </a:lnTo>
                  <a:lnTo>
                    <a:pt x="12" y="273"/>
                  </a:lnTo>
                  <a:lnTo>
                    <a:pt x="12" y="253"/>
                  </a:lnTo>
                  <a:lnTo>
                    <a:pt x="14" y="234"/>
                  </a:lnTo>
                  <a:lnTo>
                    <a:pt x="18" y="214"/>
                  </a:lnTo>
                  <a:lnTo>
                    <a:pt x="22" y="196"/>
                  </a:lnTo>
                  <a:lnTo>
                    <a:pt x="29" y="177"/>
                  </a:lnTo>
                  <a:lnTo>
                    <a:pt x="36" y="159"/>
                  </a:lnTo>
                  <a:lnTo>
                    <a:pt x="44" y="142"/>
                  </a:lnTo>
                  <a:lnTo>
                    <a:pt x="54" y="126"/>
                  </a:lnTo>
                  <a:lnTo>
                    <a:pt x="65" y="109"/>
                  </a:lnTo>
                  <a:lnTo>
                    <a:pt x="76" y="93"/>
                  </a:lnTo>
                  <a:lnTo>
                    <a:pt x="89" y="80"/>
                  </a:lnTo>
                  <a:lnTo>
                    <a:pt x="104" y="66"/>
                  </a:lnTo>
                  <a:lnTo>
                    <a:pt x="118" y="53"/>
                  </a:lnTo>
                  <a:lnTo>
                    <a:pt x="134" y="41"/>
                  </a:lnTo>
                  <a:lnTo>
                    <a:pt x="151" y="31"/>
                  </a:lnTo>
                  <a:lnTo>
                    <a:pt x="168" y="22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64" y="46"/>
                  </a:lnTo>
                  <a:lnTo>
                    <a:pt x="164" y="46"/>
                  </a:lnTo>
                  <a:lnTo>
                    <a:pt x="150" y="54"/>
                  </a:lnTo>
                  <a:lnTo>
                    <a:pt x="136" y="65"/>
                  </a:lnTo>
                  <a:lnTo>
                    <a:pt x="122" y="75"/>
                  </a:lnTo>
                  <a:lnTo>
                    <a:pt x="110" y="86"/>
                  </a:lnTo>
                  <a:lnTo>
                    <a:pt x="98" y="99"/>
                  </a:lnTo>
                  <a:lnTo>
                    <a:pt x="87" y="112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9" y="154"/>
                  </a:lnTo>
                  <a:lnTo>
                    <a:pt x="52" y="171"/>
                  </a:lnTo>
                  <a:lnTo>
                    <a:pt x="45" y="187"/>
                  </a:lnTo>
                  <a:lnTo>
                    <a:pt x="41" y="203"/>
                  </a:lnTo>
                  <a:lnTo>
                    <a:pt x="36" y="220"/>
                  </a:lnTo>
                  <a:lnTo>
                    <a:pt x="34" y="237"/>
                  </a:lnTo>
                  <a:lnTo>
                    <a:pt x="31" y="256"/>
                  </a:lnTo>
                  <a:lnTo>
                    <a:pt x="30" y="273"/>
                  </a:lnTo>
                  <a:lnTo>
                    <a:pt x="30" y="273"/>
                  </a:lnTo>
                  <a:lnTo>
                    <a:pt x="33" y="301"/>
                  </a:lnTo>
                  <a:lnTo>
                    <a:pt x="36" y="326"/>
                  </a:lnTo>
                  <a:lnTo>
                    <a:pt x="43" y="351"/>
                  </a:lnTo>
                  <a:lnTo>
                    <a:pt x="51" y="376"/>
                  </a:lnTo>
                  <a:lnTo>
                    <a:pt x="63" y="399"/>
                  </a:lnTo>
                  <a:lnTo>
                    <a:pt x="75" y="419"/>
                  </a:lnTo>
                  <a:lnTo>
                    <a:pt x="90" y="440"/>
                  </a:lnTo>
                  <a:lnTo>
                    <a:pt x="107" y="459"/>
                  </a:lnTo>
                  <a:lnTo>
                    <a:pt x="126" y="476"/>
                  </a:lnTo>
                  <a:lnTo>
                    <a:pt x="147" y="491"/>
                  </a:lnTo>
                  <a:lnTo>
                    <a:pt x="167" y="504"/>
                  </a:lnTo>
                  <a:lnTo>
                    <a:pt x="190" y="515"/>
                  </a:lnTo>
                  <a:lnTo>
                    <a:pt x="215" y="523"/>
                  </a:lnTo>
                  <a:lnTo>
                    <a:pt x="240" y="530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292" y="535"/>
                  </a:lnTo>
                  <a:lnTo>
                    <a:pt x="318" y="533"/>
                  </a:lnTo>
                  <a:lnTo>
                    <a:pt x="345" y="530"/>
                  </a:lnTo>
                  <a:lnTo>
                    <a:pt x="369" y="523"/>
                  </a:lnTo>
                  <a:lnTo>
                    <a:pt x="393" y="515"/>
                  </a:lnTo>
                  <a:lnTo>
                    <a:pt x="401" y="532"/>
                  </a:lnTo>
                  <a:close/>
                  <a:moveTo>
                    <a:pt x="173" y="297"/>
                  </a:moveTo>
                  <a:lnTo>
                    <a:pt x="173" y="297"/>
                  </a:lnTo>
                  <a:lnTo>
                    <a:pt x="175" y="297"/>
                  </a:lnTo>
                  <a:lnTo>
                    <a:pt x="177" y="297"/>
                  </a:lnTo>
                  <a:lnTo>
                    <a:pt x="177" y="297"/>
                  </a:lnTo>
                  <a:lnTo>
                    <a:pt x="179" y="301"/>
                  </a:lnTo>
                  <a:lnTo>
                    <a:pt x="182" y="303"/>
                  </a:lnTo>
                  <a:lnTo>
                    <a:pt x="186" y="305"/>
                  </a:lnTo>
                  <a:lnTo>
                    <a:pt x="189" y="308"/>
                  </a:lnTo>
                  <a:lnTo>
                    <a:pt x="189" y="308"/>
                  </a:lnTo>
                  <a:lnTo>
                    <a:pt x="189" y="306"/>
                  </a:lnTo>
                  <a:lnTo>
                    <a:pt x="190" y="306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0" y="305"/>
                  </a:lnTo>
                  <a:lnTo>
                    <a:pt x="190" y="303"/>
                  </a:lnTo>
                  <a:lnTo>
                    <a:pt x="190" y="303"/>
                  </a:lnTo>
                  <a:lnTo>
                    <a:pt x="192" y="303"/>
                  </a:lnTo>
                  <a:lnTo>
                    <a:pt x="192" y="302"/>
                  </a:lnTo>
                  <a:lnTo>
                    <a:pt x="194" y="301"/>
                  </a:lnTo>
                  <a:lnTo>
                    <a:pt x="194" y="301"/>
                  </a:lnTo>
                  <a:lnTo>
                    <a:pt x="195" y="303"/>
                  </a:lnTo>
                  <a:lnTo>
                    <a:pt x="197" y="306"/>
                  </a:lnTo>
                  <a:lnTo>
                    <a:pt x="200" y="315"/>
                  </a:lnTo>
                  <a:lnTo>
                    <a:pt x="200" y="315"/>
                  </a:lnTo>
                  <a:lnTo>
                    <a:pt x="200" y="318"/>
                  </a:lnTo>
                  <a:lnTo>
                    <a:pt x="198" y="320"/>
                  </a:lnTo>
                  <a:lnTo>
                    <a:pt x="197" y="323"/>
                  </a:lnTo>
                  <a:lnTo>
                    <a:pt x="195" y="324"/>
                  </a:lnTo>
                  <a:lnTo>
                    <a:pt x="195" y="324"/>
                  </a:lnTo>
                  <a:lnTo>
                    <a:pt x="193" y="328"/>
                  </a:lnTo>
                  <a:lnTo>
                    <a:pt x="190" y="332"/>
                  </a:lnTo>
                  <a:lnTo>
                    <a:pt x="188" y="336"/>
                  </a:lnTo>
                  <a:lnTo>
                    <a:pt x="187" y="341"/>
                  </a:lnTo>
                  <a:lnTo>
                    <a:pt x="187" y="341"/>
                  </a:lnTo>
                  <a:lnTo>
                    <a:pt x="190" y="343"/>
                  </a:lnTo>
                  <a:lnTo>
                    <a:pt x="190" y="343"/>
                  </a:lnTo>
                  <a:lnTo>
                    <a:pt x="188" y="347"/>
                  </a:lnTo>
                  <a:lnTo>
                    <a:pt x="187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87" y="353"/>
                  </a:lnTo>
                  <a:lnTo>
                    <a:pt x="188" y="356"/>
                  </a:lnTo>
                  <a:lnTo>
                    <a:pt x="188" y="356"/>
                  </a:lnTo>
                  <a:lnTo>
                    <a:pt x="190" y="358"/>
                  </a:lnTo>
                  <a:lnTo>
                    <a:pt x="193" y="361"/>
                  </a:lnTo>
                  <a:lnTo>
                    <a:pt x="197" y="369"/>
                  </a:lnTo>
                  <a:lnTo>
                    <a:pt x="201" y="376"/>
                  </a:lnTo>
                  <a:lnTo>
                    <a:pt x="204" y="383"/>
                  </a:lnTo>
                  <a:lnTo>
                    <a:pt x="204" y="385"/>
                  </a:lnTo>
                  <a:lnTo>
                    <a:pt x="204" y="385"/>
                  </a:lnTo>
                  <a:lnTo>
                    <a:pt x="208" y="388"/>
                  </a:lnTo>
                  <a:lnTo>
                    <a:pt x="210" y="391"/>
                  </a:lnTo>
                  <a:lnTo>
                    <a:pt x="218" y="394"/>
                  </a:lnTo>
                  <a:lnTo>
                    <a:pt x="221" y="396"/>
                  </a:lnTo>
                  <a:lnTo>
                    <a:pt x="224" y="399"/>
                  </a:lnTo>
                  <a:lnTo>
                    <a:pt x="226" y="402"/>
                  </a:lnTo>
                  <a:lnTo>
                    <a:pt x="227" y="407"/>
                  </a:lnTo>
                  <a:lnTo>
                    <a:pt x="227" y="407"/>
                  </a:lnTo>
                  <a:lnTo>
                    <a:pt x="228" y="410"/>
                  </a:lnTo>
                  <a:lnTo>
                    <a:pt x="227" y="414"/>
                  </a:lnTo>
                  <a:lnTo>
                    <a:pt x="227" y="414"/>
                  </a:lnTo>
                  <a:lnTo>
                    <a:pt x="227" y="430"/>
                  </a:lnTo>
                  <a:lnTo>
                    <a:pt x="228" y="444"/>
                  </a:lnTo>
                  <a:lnTo>
                    <a:pt x="230" y="457"/>
                  </a:lnTo>
                  <a:lnTo>
                    <a:pt x="230" y="472"/>
                  </a:lnTo>
                  <a:lnTo>
                    <a:pt x="230" y="472"/>
                  </a:lnTo>
                  <a:lnTo>
                    <a:pt x="231" y="474"/>
                  </a:lnTo>
                  <a:lnTo>
                    <a:pt x="232" y="475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32" y="480"/>
                  </a:lnTo>
                  <a:lnTo>
                    <a:pt x="232" y="483"/>
                  </a:lnTo>
                  <a:lnTo>
                    <a:pt x="234" y="484"/>
                  </a:lnTo>
                  <a:lnTo>
                    <a:pt x="234" y="484"/>
                  </a:lnTo>
                  <a:lnTo>
                    <a:pt x="233" y="486"/>
                  </a:lnTo>
                  <a:lnTo>
                    <a:pt x="233" y="487"/>
                  </a:lnTo>
                  <a:lnTo>
                    <a:pt x="234" y="490"/>
                  </a:lnTo>
                  <a:lnTo>
                    <a:pt x="236" y="491"/>
                  </a:lnTo>
                  <a:lnTo>
                    <a:pt x="236" y="491"/>
                  </a:lnTo>
                  <a:lnTo>
                    <a:pt x="234" y="487"/>
                  </a:lnTo>
                  <a:lnTo>
                    <a:pt x="234" y="485"/>
                  </a:lnTo>
                  <a:lnTo>
                    <a:pt x="235" y="484"/>
                  </a:lnTo>
                  <a:lnTo>
                    <a:pt x="235" y="484"/>
                  </a:lnTo>
                  <a:lnTo>
                    <a:pt x="236" y="486"/>
                  </a:lnTo>
                  <a:lnTo>
                    <a:pt x="238" y="490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38" y="495"/>
                  </a:lnTo>
                  <a:lnTo>
                    <a:pt x="236" y="495"/>
                  </a:lnTo>
                  <a:lnTo>
                    <a:pt x="236" y="495"/>
                  </a:lnTo>
                  <a:lnTo>
                    <a:pt x="238" y="494"/>
                  </a:lnTo>
                  <a:lnTo>
                    <a:pt x="238" y="494"/>
                  </a:lnTo>
                  <a:lnTo>
                    <a:pt x="236" y="494"/>
                  </a:lnTo>
                  <a:lnTo>
                    <a:pt x="236" y="494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6" y="493"/>
                  </a:lnTo>
                  <a:lnTo>
                    <a:pt x="235" y="494"/>
                  </a:lnTo>
                  <a:lnTo>
                    <a:pt x="234" y="494"/>
                  </a:lnTo>
                  <a:lnTo>
                    <a:pt x="234" y="495"/>
                  </a:lnTo>
                  <a:lnTo>
                    <a:pt x="234" y="495"/>
                  </a:lnTo>
                  <a:lnTo>
                    <a:pt x="235" y="495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9" y="498"/>
                  </a:lnTo>
                  <a:lnTo>
                    <a:pt x="239" y="498"/>
                  </a:lnTo>
                  <a:lnTo>
                    <a:pt x="239" y="497"/>
                  </a:lnTo>
                  <a:lnTo>
                    <a:pt x="239" y="495"/>
                  </a:lnTo>
                  <a:lnTo>
                    <a:pt x="239" y="495"/>
                  </a:lnTo>
                  <a:lnTo>
                    <a:pt x="240" y="497"/>
                  </a:lnTo>
                  <a:lnTo>
                    <a:pt x="240" y="498"/>
                  </a:lnTo>
                  <a:lnTo>
                    <a:pt x="240" y="501"/>
                  </a:lnTo>
                  <a:lnTo>
                    <a:pt x="240" y="501"/>
                  </a:lnTo>
                  <a:lnTo>
                    <a:pt x="239" y="501"/>
                  </a:lnTo>
                  <a:lnTo>
                    <a:pt x="239" y="500"/>
                  </a:lnTo>
                  <a:lnTo>
                    <a:pt x="239" y="500"/>
                  </a:lnTo>
                  <a:lnTo>
                    <a:pt x="238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6" y="499"/>
                  </a:lnTo>
                  <a:lnTo>
                    <a:pt x="235" y="500"/>
                  </a:lnTo>
                  <a:lnTo>
                    <a:pt x="235" y="500"/>
                  </a:lnTo>
                  <a:lnTo>
                    <a:pt x="236" y="500"/>
                  </a:lnTo>
                  <a:lnTo>
                    <a:pt x="235" y="501"/>
                  </a:lnTo>
                  <a:lnTo>
                    <a:pt x="235" y="502"/>
                  </a:lnTo>
                  <a:lnTo>
                    <a:pt x="236" y="504"/>
                  </a:lnTo>
                  <a:lnTo>
                    <a:pt x="236" y="504"/>
                  </a:lnTo>
                  <a:lnTo>
                    <a:pt x="236" y="502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39" y="502"/>
                  </a:lnTo>
                  <a:lnTo>
                    <a:pt x="240" y="504"/>
                  </a:lnTo>
                  <a:lnTo>
                    <a:pt x="240" y="507"/>
                  </a:lnTo>
                  <a:lnTo>
                    <a:pt x="240" y="507"/>
                  </a:lnTo>
                  <a:lnTo>
                    <a:pt x="239" y="507"/>
                  </a:lnTo>
                  <a:lnTo>
                    <a:pt x="238" y="507"/>
                  </a:lnTo>
                  <a:lnTo>
                    <a:pt x="238" y="509"/>
                  </a:lnTo>
                  <a:lnTo>
                    <a:pt x="238" y="509"/>
                  </a:lnTo>
                  <a:lnTo>
                    <a:pt x="239" y="510"/>
                  </a:lnTo>
                  <a:lnTo>
                    <a:pt x="240" y="513"/>
                  </a:lnTo>
                  <a:lnTo>
                    <a:pt x="240" y="513"/>
                  </a:lnTo>
                  <a:lnTo>
                    <a:pt x="241" y="514"/>
                  </a:lnTo>
                  <a:lnTo>
                    <a:pt x="241" y="514"/>
                  </a:lnTo>
                  <a:lnTo>
                    <a:pt x="242" y="514"/>
                  </a:lnTo>
                  <a:lnTo>
                    <a:pt x="242" y="514"/>
                  </a:lnTo>
                  <a:lnTo>
                    <a:pt x="242" y="515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6"/>
                  </a:lnTo>
                  <a:lnTo>
                    <a:pt x="242" y="515"/>
                  </a:lnTo>
                  <a:lnTo>
                    <a:pt x="243" y="514"/>
                  </a:lnTo>
                  <a:lnTo>
                    <a:pt x="243" y="514"/>
                  </a:lnTo>
                  <a:lnTo>
                    <a:pt x="243" y="515"/>
                  </a:lnTo>
                  <a:lnTo>
                    <a:pt x="245" y="515"/>
                  </a:lnTo>
                  <a:lnTo>
                    <a:pt x="245" y="515"/>
                  </a:lnTo>
                  <a:lnTo>
                    <a:pt x="243" y="516"/>
                  </a:lnTo>
                  <a:lnTo>
                    <a:pt x="245" y="517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19"/>
                  </a:lnTo>
                  <a:lnTo>
                    <a:pt x="245" y="520"/>
                  </a:lnTo>
                  <a:lnTo>
                    <a:pt x="246" y="519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6" y="517"/>
                  </a:lnTo>
                  <a:lnTo>
                    <a:pt x="249" y="521"/>
                  </a:lnTo>
                  <a:lnTo>
                    <a:pt x="249" y="521"/>
                  </a:lnTo>
                  <a:lnTo>
                    <a:pt x="227" y="515"/>
                  </a:lnTo>
                  <a:lnTo>
                    <a:pt x="206" y="509"/>
                  </a:lnTo>
                  <a:lnTo>
                    <a:pt x="187" y="500"/>
                  </a:lnTo>
                  <a:lnTo>
                    <a:pt x="167" y="491"/>
                  </a:lnTo>
                  <a:lnTo>
                    <a:pt x="149" y="479"/>
                  </a:lnTo>
                  <a:lnTo>
                    <a:pt x="132" y="466"/>
                  </a:lnTo>
                  <a:lnTo>
                    <a:pt x="116" y="452"/>
                  </a:lnTo>
                  <a:lnTo>
                    <a:pt x="102" y="436"/>
                  </a:lnTo>
                  <a:lnTo>
                    <a:pt x="88" y="418"/>
                  </a:lnTo>
                  <a:lnTo>
                    <a:pt x="76" y="401"/>
                  </a:lnTo>
                  <a:lnTo>
                    <a:pt x="66" y="381"/>
                  </a:lnTo>
                  <a:lnTo>
                    <a:pt x="58" y="362"/>
                  </a:lnTo>
                  <a:lnTo>
                    <a:pt x="51" y="340"/>
                  </a:lnTo>
                  <a:lnTo>
                    <a:pt x="46" y="319"/>
                  </a:lnTo>
                  <a:lnTo>
                    <a:pt x="43" y="296"/>
                  </a:lnTo>
                  <a:lnTo>
                    <a:pt x="42" y="273"/>
                  </a:lnTo>
                  <a:lnTo>
                    <a:pt x="42" y="273"/>
                  </a:lnTo>
                  <a:lnTo>
                    <a:pt x="43" y="252"/>
                  </a:lnTo>
                  <a:lnTo>
                    <a:pt x="45" y="230"/>
                  </a:lnTo>
                  <a:lnTo>
                    <a:pt x="50" y="211"/>
                  </a:lnTo>
                  <a:lnTo>
                    <a:pt x="56" y="191"/>
                  </a:lnTo>
                  <a:lnTo>
                    <a:pt x="64" y="172"/>
                  </a:lnTo>
                  <a:lnTo>
                    <a:pt x="73" y="153"/>
                  </a:lnTo>
                  <a:lnTo>
                    <a:pt x="83" y="136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5" y="122"/>
                  </a:lnTo>
                  <a:lnTo>
                    <a:pt x="96" y="124"/>
                  </a:lnTo>
                  <a:lnTo>
                    <a:pt x="96" y="128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6" y="130"/>
                  </a:lnTo>
                  <a:lnTo>
                    <a:pt x="97" y="130"/>
                  </a:lnTo>
                  <a:lnTo>
                    <a:pt x="97" y="129"/>
                  </a:lnTo>
                  <a:lnTo>
                    <a:pt x="98" y="129"/>
                  </a:lnTo>
                  <a:lnTo>
                    <a:pt x="98" y="129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96" y="135"/>
                  </a:lnTo>
                  <a:lnTo>
                    <a:pt x="95" y="135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7" y="135"/>
                  </a:lnTo>
                  <a:lnTo>
                    <a:pt x="97" y="136"/>
                  </a:lnTo>
                  <a:lnTo>
                    <a:pt x="97" y="136"/>
                  </a:lnTo>
                  <a:lnTo>
                    <a:pt x="98" y="136"/>
                  </a:lnTo>
                  <a:lnTo>
                    <a:pt x="98" y="135"/>
                  </a:lnTo>
                  <a:lnTo>
                    <a:pt x="99" y="134"/>
                  </a:lnTo>
                  <a:lnTo>
                    <a:pt x="99" y="134"/>
                  </a:lnTo>
                  <a:lnTo>
                    <a:pt x="99" y="135"/>
                  </a:lnTo>
                  <a:lnTo>
                    <a:pt x="101" y="135"/>
                  </a:lnTo>
                  <a:lnTo>
                    <a:pt x="102" y="135"/>
                  </a:lnTo>
                  <a:lnTo>
                    <a:pt x="102" y="135"/>
                  </a:lnTo>
                  <a:lnTo>
                    <a:pt x="102" y="136"/>
                  </a:lnTo>
                  <a:lnTo>
                    <a:pt x="101" y="138"/>
                  </a:lnTo>
                  <a:lnTo>
                    <a:pt x="101" y="138"/>
                  </a:lnTo>
                  <a:lnTo>
                    <a:pt x="99" y="138"/>
                  </a:lnTo>
                  <a:lnTo>
                    <a:pt x="98" y="139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9" y="141"/>
                  </a:lnTo>
                  <a:lnTo>
                    <a:pt x="101" y="141"/>
                  </a:lnTo>
                  <a:lnTo>
                    <a:pt x="101" y="141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9" y="143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101" y="144"/>
                  </a:lnTo>
                  <a:lnTo>
                    <a:pt x="101" y="145"/>
                  </a:lnTo>
                  <a:lnTo>
                    <a:pt x="101" y="145"/>
                  </a:lnTo>
                  <a:lnTo>
                    <a:pt x="99" y="145"/>
                  </a:lnTo>
                  <a:lnTo>
                    <a:pt x="99" y="146"/>
                  </a:lnTo>
                  <a:lnTo>
                    <a:pt x="98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2" y="149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98" y="150"/>
                  </a:lnTo>
                  <a:lnTo>
                    <a:pt x="96" y="151"/>
                  </a:lnTo>
                  <a:lnTo>
                    <a:pt x="96" y="151"/>
                  </a:lnTo>
                  <a:lnTo>
                    <a:pt x="98" y="156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9" y="159"/>
                  </a:lnTo>
                  <a:lnTo>
                    <a:pt x="98" y="162"/>
                  </a:lnTo>
                  <a:lnTo>
                    <a:pt x="97" y="165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2" y="171"/>
                  </a:lnTo>
                  <a:lnTo>
                    <a:pt x="89" y="176"/>
                  </a:lnTo>
                  <a:lnTo>
                    <a:pt x="86" y="182"/>
                  </a:lnTo>
                  <a:lnTo>
                    <a:pt x="83" y="189"/>
                  </a:lnTo>
                  <a:lnTo>
                    <a:pt x="83" y="189"/>
                  </a:lnTo>
                  <a:lnTo>
                    <a:pt x="83" y="191"/>
                  </a:lnTo>
                  <a:lnTo>
                    <a:pt x="83" y="194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82" y="200"/>
                  </a:lnTo>
                  <a:lnTo>
                    <a:pt x="84" y="206"/>
                  </a:lnTo>
                  <a:lnTo>
                    <a:pt x="87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9"/>
                  </a:lnTo>
                  <a:lnTo>
                    <a:pt x="92" y="224"/>
                  </a:lnTo>
                  <a:lnTo>
                    <a:pt x="94" y="227"/>
                  </a:lnTo>
                  <a:lnTo>
                    <a:pt x="95" y="232"/>
                  </a:lnTo>
                  <a:lnTo>
                    <a:pt x="95" y="232"/>
                  </a:lnTo>
                  <a:lnTo>
                    <a:pt x="91" y="233"/>
                  </a:lnTo>
                  <a:lnTo>
                    <a:pt x="91" y="233"/>
                  </a:lnTo>
                  <a:lnTo>
                    <a:pt x="92" y="235"/>
                  </a:lnTo>
                  <a:lnTo>
                    <a:pt x="95" y="236"/>
                  </a:lnTo>
                  <a:lnTo>
                    <a:pt x="97" y="237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98" y="241"/>
                  </a:lnTo>
                  <a:lnTo>
                    <a:pt x="98" y="242"/>
                  </a:lnTo>
                  <a:lnTo>
                    <a:pt x="99" y="244"/>
                  </a:lnTo>
                  <a:lnTo>
                    <a:pt x="102" y="248"/>
                  </a:lnTo>
                  <a:lnTo>
                    <a:pt x="103" y="250"/>
                  </a:lnTo>
                  <a:lnTo>
                    <a:pt x="103" y="250"/>
                  </a:lnTo>
                  <a:lnTo>
                    <a:pt x="104" y="249"/>
                  </a:lnTo>
                  <a:lnTo>
                    <a:pt x="104" y="247"/>
                  </a:lnTo>
                  <a:lnTo>
                    <a:pt x="104" y="247"/>
                  </a:lnTo>
                  <a:lnTo>
                    <a:pt x="103" y="245"/>
                  </a:lnTo>
                  <a:lnTo>
                    <a:pt x="102" y="245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2" y="239"/>
                  </a:lnTo>
                  <a:lnTo>
                    <a:pt x="99" y="235"/>
                  </a:lnTo>
                  <a:lnTo>
                    <a:pt x="98" y="230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7"/>
                  </a:lnTo>
                  <a:lnTo>
                    <a:pt x="98" y="226"/>
                  </a:lnTo>
                  <a:lnTo>
                    <a:pt x="97" y="227"/>
                  </a:lnTo>
                  <a:lnTo>
                    <a:pt x="97" y="227"/>
                  </a:lnTo>
                  <a:lnTo>
                    <a:pt x="96" y="222"/>
                  </a:lnTo>
                  <a:lnTo>
                    <a:pt x="96" y="220"/>
                  </a:lnTo>
                  <a:lnTo>
                    <a:pt x="96" y="218"/>
                  </a:lnTo>
                  <a:lnTo>
                    <a:pt x="96" y="218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01" y="225"/>
                  </a:lnTo>
                  <a:lnTo>
                    <a:pt x="101" y="229"/>
                  </a:lnTo>
                  <a:lnTo>
                    <a:pt x="101" y="229"/>
                  </a:lnTo>
                  <a:lnTo>
                    <a:pt x="103" y="230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7" y="237"/>
                  </a:lnTo>
                  <a:lnTo>
                    <a:pt x="107" y="237"/>
                  </a:lnTo>
                  <a:lnTo>
                    <a:pt x="107" y="239"/>
                  </a:lnTo>
                  <a:lnTo>
                    <a:pt x="106" y="241"/>
                  </a:lnTo>
                  <a:lnTo>
                    <a:pt x="106" y="241"/>
                  </a:lnTo>
                  <a:lnTo>
                    <a:pt x="111" y="244"/>
                  </a:lnTo>
                  <a:lnTo>
                    <a:pt x="114" y="250"/>
                  </a:lnTo>
                  <a:lnTo>
                    <a:pt x="116" y="256"/>
                  </a:lnTo>
                  <a:lnTo>
                    <a:pt x="116" y="258"/>
                  </a:lnTo>
                  <a:lnTo>
                    <a:pt x="114" y="260"/>
                  </a:lnTo>
                  <a:lnTo>
                    <a:pt x="114" y="260"/>
                  </a:lnTo>
                  <a:lnTo>
                    <a:pt x="120" y="266"/>
                  </a:lnTo>
                  <a:lnTo>
                    <a:pt x="127" y="270"/>
                  </a:lnTo>
                  <a:lnTo>
                    <a:pt x="134" y="273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7" y="274"/>
                  </a:lnTo>
                  <a:lnTo>
                    <a:pt x="147" y="274"/>
                  </a:lnTo>
                  <a:lnTo>
                    <a:pt x="156" y="281"/>
                  </a:lnTo>
                  <a:lnTo>
                    <a:pt x="162" y="285"/>
                  </a:lnTo>
                  <a:lnTo>
                    <a:pt x="168" y="285"/>
                  </a:lnTo>
                  <a:lnTo>
                    <a:pt x="168" y="285"/>
                  </a:lnTo>
                  <a:lnTo>
                    <a:pt x="168" y="288"/>
                  </a:lnTo>
                  <a:lnTo>
                    <a:pt x="171" y="290"/>
                  </a:lnTo>
                  <a:lnTo>
                    <a:pt x="173" y="293"/>
                  </a:lnTo>
                  <a:lnTo>
                    <a:pt x="173" y="295"/>
                  </a:lnTo>
                  <a:lnTo>
                    <a:pt x="173" y="297"/>
                  </a:lnTo>
                  <a:lnTo>
                    <a:pt x="173" y="297"/>
                  </a:lnTo>
                  <a:close/>
                  <a:moveTo>
                    <a:pt x="173" y="292"/>
                  </a:moveTo>
                  <a:lnTo>
                    <a:pt x="173" y="290"/>
                  </a:lnTo>
                  <a:lnTo>
                    <a:pt x="173" y="290"/>
                  </a:lnTo>
                  <a:lnTo>
                    <a:pt x="175" y="290"/>
                  </a:lnTo>
                  <a:lnTo>
                    <a:pt x="177" y="293"/>
                  </a:lnTo>
                  <a:lnTo>
                    <a:pt x="174" y="293"/>
                  </a:lnTo>
                  <a:lnTo>
                    <a:pt x="174" y="293"/>
                  </a:lnTo>
                  <a:lnTo>
                    <a:pt x="174" y="292"/>
                  </a:lnTo>
                  <a:lnTo>
                    <a:pt x="173" y="292"/>
                  </a:lnTo>
                  <a:lnTo>
                    <a:pt x="173" y="292"/>
                  </a:lnTo>
                  <a:close/>
                  <a:moveTo>
                    <a:pt x="218" y="300"/>
                  </a:moveTo>
                  <a:lnTo>
                    <a:pt x="218" y="300"/>
                  </a:lnTo>
                  <a:lnTo>
                    <a:pt x="217" y="298"/>
                  </a:lnTo>
                  <a:lnTo>
                    <a:pt x="217" y="298"/>
                  </a:lnTo>
                  <a:lnTo>
                    <a:pt x="218" y="300"/>
                  </a:lnTo>
                  <a:lnTo>
                    <a:pt x="218" y="300"/>
                  </a:lnTo>
                  <a:close/>
                  <a:moveTo>
                    <a:pt x="219" y="300"/>
                  </a:moveTo>
                  <a:lnTo>
                    <a:pt x="219" y="300"/>
                  </a:lnTo>
                  <a:lnTo>
                    <a:pt x="219" y="300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8" y="301"/>
                  </a:lnTo>
                  <a:lnTo>
                    <a:pt x="219" y="300"/>
                  </a:lnTo>
                  <a:lnTo>
                    <a:pt x="219" y="300"/>
                  </a:lnTo>
                  <a:close/>
                  <a:moveTo>
                    <a:pt x="219" y="296"/>
                  </a:moveTo>
                  <a:lnTo>
                    <a:pt x="219" y="296"/>
                  </a:lnTo>
                  <a:lnTo>
                    <a:pt x="219" y="298"/>
                  </a:lnTo>
                  <a:lnTo>
                    <a:pt x="219" y="298"/>
                  </a:lnTo>
                  <a:lnTo>
                    <a:pt x="219" y="296"/>
                  </a:lnTo>
                  <a:lnTo>
                    <a:pt x="219" y="296"/>
                  </a:lnTo>
                  <a:close/>
                  <a:moveTo>
                    <a:pt x="217" y="297"/>
                  </a:move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lnTo>
                    <a:pt x="217" y="297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1"/>
                  </a:move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lnTo>
                    <a:pt x="99" y="131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99" y="134"/>
                  </a:moveTo>
                  <a:lnTo>
                    <a:pt x="99" y="134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4"/>
                  </a:lnTo>
                  <a:lnTo>
                    <a:pt x="99" y="134"/>
                  </a:lnTo>
                  <a:close/>
                  <a:moveTo>
                    <a:pt x="99" y="133"/>
                  </a:move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lnTo>
                    <a:pt x="99" y="133"/>
                  </a:lnTo>
                  <a:close/>
                  <a:moveTo>
                    <a:pt x="101" y="134"/>
                  </a:move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1" y="134"/>
                  </a:lnTo>
                  <a:close/>
                  <a:moveTo>
                    <a:pt x="101" y="130"/>
                  </a:move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lnTo>
                    <a:pt x="101" y="130"/>
                  </a:lnTo>
                  <a:close/>
                  <a:moveTo>
                    <a:pt x="101" y="133"/>
                  </a:move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3"/>
                  </a:lnTo>
                  <a:close/>
                  <a:moveTo>
                    <a:pt x="101" y="129"/>
                  </a:move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lnTo>
                    <a:pt x="101" y="129"/>
                  </a:lnTo>
                  <a:close/>
                  <a:moveTo>
                    <a:pt x="98" y="129"/>
                  </a:moveTo>
                  <a:lnTo>
                    <a:pt x="98" y="129"/>
                  </a:lnTo>
                  <a:lnTo>
                    <a:pt x="99" y="127"/>
                  </a:lnTo>
                  <a:lnTo>
                    <a:pt x="99" y="126"/>
                  </a:lnTo>
                  <a:lnTo>
                    <a:pt x="101" y="126"/>
                  </a:lnTo>
                  <a:lnTo>
                    <a:pt x="101" y="126"/>
                  </a:lnTo>
                  <a:lnTo>
                    <a:pt x="99" y="128"/>
                  </a:lnTo>
                  <a:lnTo>
                    <a:pt x="99" y="128"/>
                  </a:lnTo>
                  <a:lnTo>
                    <a:pt x="101" y="127"/>
                  </a:lnTo>
                  <a:lnTo>
                    <a:pt x="102" y="127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3" y="127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98" y="129"/>
                  </a:lnTo>
                  <a:lnTo>
                    <a:pt x="98" y="129"/>
                  </a:lnTo>
                  <a:close/>
                  <a:moveTo>
                    <a:pt x="104" y="123"/>
                  </a:moveTo>
                  <a:lnTo>
                    <a:pt x="104" y="123"/>
                  </a:lnTo>
                  <a:lnTo>
                    <a:pt x="104" y="124"/>
                  </a:lnTo>
                  <a:lnTo>
                    <a:pt x="103" y="124"/>
                  </a:lnTo>
                  <a:lnTo>
                    <a:pt x="103" y="124"/>
                  </a:lnTo>
                  <a:lnTo>
                    <a:pt x="103" y="123"/>
                  </a:lnTo>
                  <a:lnTo>
                    <a:pt x="103" y="122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2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4" y="123"/>
                  </a:lnTo>
                  <a:close/>
                  <a:moveTo>
                    <a:pt x="103" y="153"/>
                  </a:moveTo>
                  <a:lnTo>
                    <a:pt x="105" y="153"/>
                  </a:lnTo>
                  <a:lnTo>
                    <a:pt x="105" y="153"/>
                  </a:lnTo>
                  <a:lnTo>
                    <a:pt x="105" y="153"/>
                  </a:lnTo>
                  <a:lnTo>
                    <a:pt x="104" y="153"/>
                  </a:lnTo>
                  <a:lnTo>
                    <a:pt x="104" y="153"/>
                  </a:lnTo>
                  <a:lnTo>
                    <a:pt x="105" y="15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58"/>
                  </a:lnTo>
                  <a:lnTo>
                    <a:pt x="106" y="15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4" y="160"/>
                  </a:lnTo>
                  <a:lnTo>
                    <a:pt x="103" y="159"/>
                  </a:lnTo>
                  <a:lnTo>
                    <a:pt x="103" y="159"/>
                  </a:lnTo>
                  <a:lnTo>
                    <a:pt x="104" y="158"/>
                  </a:lnTo>
                  <a:lnTo>
                    <a:pt x="104" y="157"/>
                  </a:lnTo>
                  <a:lnTo>
                    <a:pt x="103" y="153"/>
                  </a:lnTo>
                  <a:lnTo>
                    <a:pt x="103" y="153"/>
                  </a:lnTo>
                  <a:close/>
                  <a:moveTo>
                    <a:pt x="422" y="487"/>
                  </a:moveTo>
                  <a:lnTo>
                    <a:pt x="422" y="487"/>
                  </a:lnTo>
                  <a:lnTo>
                    <a:pt x="420" y="486"/>
                  </a:lnTo>
                  <a:lnTo>
                    <a:pt x="417" y="485"/>
                  </a:lnTo>
                  <a:lnTo>
                    <a:pt x="409" y="485"/>
                  </a:lnTo>
                  <a:lnTo>
                    <a:pt x="400" y="486"/>
                  </a:lnTo>
                  <a:lnTo>
                    <a:pt x="388" y="490"/>
                  </a:lnTo>
                  <a:lnTo>
                    <a:pt x="388" y="490"/>
                  </a:lnTo>
                  <a:lnTo>
                    <a:pt x="377" y="495"/>
                  </a:lnTo>
                  <a:lnTo>
                    <a:pt x="369" y="501"/>
                  </a:lnTo>
                  <a:lnTo>
                    <a:pt x="364" y="507"/>
                  </a:lnTo>
                  <a:lnTo>
                    <a:pt x="363" y="510"/>
                  </a:lnTo>
                  <a:lnTo>
                    <a:pt x="363" y="513"/>
                  </a:lnTo>
                  <a:lnTo>
                    <a:pt x="363" y="513"/>
                  </a:lnTo>
                  <a:lnTo>
                    <a:pt x="364" y="514"/>
                  </a:lnTo>
                  <a:lnTo>
                    <a:pt x="364" y="514"/>
                  </a:lnTo>
                  <a:lnTo>
                    <a:pt x="347" y="519"/>
                  </a:lnTo>
                  <a:lnTo>
                    <a:pt x="329" y="521"/>
                  </a:lnTo>
                  <a:lnTo>
                    <a:pt x="310" y="523"/>
                  </a:lnTo>
                  <a:lnTo>
                    <a:pt x="292" y="524"/>
                  </a:lnTo>
                  <a:lnTo>
                    <a:pt x="292" y="524"/>
                  </a:lnTo>
                  <a:lnTo>
                    <a:pt x="277" y="523"/>
                  </a:lnTo>
                  <a:lnTo>
                    <a:pt x="262" y="522"/>
                  </a:lnTo>
                  <a:lnTo>
                    <a:pt x="262" y="522"/>
                  </a:lnTo>
                  <a:lnTo>
                    <a:pt x="263" y="522"/>
                  </a:lnTo>
                  <a:lnTo>
                    <a:pt x="264" y="521"/>
                  </a:lnTo>
                  <a:lnTo>
                    <a:pt x="264" y="521"/>
                  </a:lnTo>
                  <a:lnTo>
                    <a:pt x="263" y="521"/>
                  </a:lnTo>
                  <a:lnTo>
                    <a:pt x="261" y="520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59" y="515"/>
                  </a:lnTo>
                  <a:lnTo>
                    <a:pt x="261" y="514"/>
                  </a:lnTo>
                  <a:lnTo>
                    <a:pt x="261" y="514"/>
                  </a:lnTo>
                  <a:lnTo>
                    <a:pt x="262" y="514"/>
                  </a:lnTo>
                  <a:lnTo>
                    <a:pt x="262" y="514"/>
                  </a:lnTo>
                  <a:lnTo>
                    <a:pt x="262" y="512"/>
                  </a:lnTo>
                  <a:lnTo>
                    <a:pt x="262" y="510"/>
                  </a:lnTo>
                  <a:lnTo>
                    <a:pt x="264" y="507"/>
                  </a:lnTo>
                  <a:lnTo>
                    <a:pt x="264" y="507"/>
                  </a:lnTo>
                  <a:lnTo>
                    <a:pt x="264" y="506"/>
                  </a:lnTo>
                  <a:lnTo>
                    <a:pt x="264" y="505"/>
                  </a:lnTo>
                  <a:lnTo>
                    <a:pt x="262" y="504"/>
                  </a:lnTo>
                  <a:lnTo>
                    <a:pt x="258" y="502"/>
                  </a:lnTo>
                  <a:lnTo>
                    <a:pt x="258" y="501"/>
                  </a:lnTo>
                  <a:lnTo>
                    <a:pt x="257" y="500"/>
                  </a:lnTo>
                  <a:lnTo>
                    <a:pt x="257" y="500"/>
                  </a:lnTo>
                  <a:lnTo>
                    <a:pt x="258" y="497"/>
                  </a:lnTo>
                  <a:lnTo>
                    <a:pt x="259" y="497"/>
                  </a:lnTo>
                  <a:lnTo>
                    <a:pt x="262" y="497"/>
                  </a:lnTo>
                  <a:lnTo>
                    <a:pt x="262" y="497"/>
                  </a:lnTo>
                  <a:lnTo>
                    <a:pt x="262" y="493"/>
                  </a:lnTo>
                  <a:lnTo>
                    <a:pt x="261" y="491"/>
                  </a:lnTo>
                  <a:lnTo>
                    <a:pt x="261" y="491"/>
                  </a:lnTo>
                  <a:lnTo>
                    <a:pt x="262" y="490"/>
                  </a:lnTo>
                  <a:lnTo>
                    <a:pt x="261" y="489"/>
                  </a:lnTo>
                  <a:lnTo>
                    <a:pt x="261" y="489"/>
                  </a:lnTo>
                  <a:lnTo>
                    <a:pt x="263" y="489"/>
                  </a:lnTo>
                  <a:lnTo>
                    <a:pt x="264" y="489"/>
                  </a:lnTo>
                  <a:lnTo>
                    <a:pt x="264" y="489"/>
                  </a:lnTo>
                  <a:lnTo>
                    <a:pt x="264" y="486"/>
                  </a:lnTo>
                  <a:lnTo>
                    <a:pt x="263" y="485"/>
                  </a:lnTo>
                  <a:lnTo>
                    <a:pt x="263" y="485"/>
                  </a:lnTo>
                  <a:lnTo>
                    <a:pt x="262" y="485"/>
                  </a:lnTo>
                  <a:lnTo>
                    <a:pt x="262" y="486"/>
                  </a:lnTo>
                  <a:lnTo>
                    <a:pt x="262" y="486"/>
                  </a:lnTo>
                  <a:lnTo>
                    <a:pt x="261" y="486"/>
                  </a:lnTo>
                  <a:lnTo>
                    <a:pt x="261" y="486"/>
                  </a:lnTo>
                  <a:lnTo>
                    <a:pt x="258" y="484"/>
                  </a:lnTo>
                  <a:lnTo>
                    <a:pt x="258" y="482"/>
                  </a:lnTo>
                  <a:lnTo>
                    <a:pt x="258" y="482"/>
                  </a:lnTo>
                  <a:lnTo>
                    <a:pt x="262" y="482"/>
                  </a:lnTo>
                  <a:lnTo>
                    <a:pt x="265" y="482"/>
                  </a:lnTo>
                  <a:lnTo>
                    <a:pt x="265" y="482"/>
                  </a:lnTo>
                  <a:lnTo>
                    <a:pt x="265" y="477"/>
                  </a:lnTo>
                  <a:lnTo>
                    <a:pt x="264" y="475"/>
                  </a:lnTo>
                  <a:lnTo>
                    <a:pt x="264" y="475"/>
                  </a:lnTo>
                  <a:lnTo>
                    <a:pt x="270" y="475"/>
                  </a:lnTo>
                  <a:lnTo>
                    <a:pt x="274" y="474"/>
                  </a:lnTo>
                  <a:lnTo>
                    <a:pt x="278" y="471"/>
                  </a:lnTo>
                  <a:lnTo>
                    <a:pt x="279" y="467"/>
                  </a:lnTo>
                  <a:lnTo>
                    <a:pt x="279" y="467"/>
                  </a:lnTo>
                  <a:lnTo>
                    <a:pt x="277" y="464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6" y="461"/>
                  </a:lnTo>
                  <a:lnTo>
                    <a:pt x="273" y="460"/>
                  </a:lnTo>
                  <a:lnTo>
                    <a:pt x="272" y="459"/>
                  </a:lnTo>
                  <a:lnTo>
                    <a:pt x="271" y="457"/>
                  </a:lnTo>
                  <a:lnTo>
                    <a:pt x="271" y="457"/>
                  </a:lnTo>
                  <a:lnTo>
                    <a:pt x="277" y="459"/>
                  </a:lnTo>
                  <a:lnTo>
                    <a:pt x="283" y="460"/>
                  </a:lnTo>
                  <a:lnTo>
                    <a:pt x="283" y="460"/>
                  </a:lnTo>
                  <a:lnTo>
                    <a:pt x="287" y="454"/>
                  </a:lnTo>
                  <a:lnTo>
                    <a:pt x="291" y="448"/>
                  </a:lnTo>
                  <a:lnTo>
                    <a:pt x="291" y="448"/>
                  </a:lnTo>
                  <a:lnTo>
                    <a:pt x="289" y="448"/>
                  </a:lnTo>
                  <a:lnTo>
                    <a:pt x="288" y="448"/>
                  </a:lnTo>
                  <a:lnTo>
                    <a:pt x="288" y="448"/>
                  </a:lnTo>
                  <a:lnTo>
                    <a:pt x="289" y="445"/>
                  </a:lnTo>
                  <a:lnTo>
                    <a:pt x="291" y="444"/>
                  </a:lnTo>
                  <a:lnTo>
                    <a:pt x="293" y="442"/>
                  </a:lnTo>
                  <a:lnTo>
                    <a:pt x="293" y="442"/>
                  </a:lnTo>
                  <a:lnTo>
                    <a:pt x="292" y="445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2" y="446"/>
                  </a:lnTo>
                  <a:lnTo>
                    <a:pt x="296" y="437"/>
                  </a:lnTo>
                  <a:lnTo>
                    <a:pt x="297" y="431"/>
                  </a:lnTo>
                  <a:lnTo>
                    <a:pt x="296" y="425"/>
                  </a:lnTo>
                  <a:lnTo>
                    <a:pt x="296" y="425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3" y="419"/>
                  </a:lnTo>
                  <a:lnTo>
                    <a:pt x="306" y="419"/>
                  </a:lnTo>
                  <a:lnTo>
                    <a:pt x="306" y="419"/>
                  </a:lnTo>
                  <a:lnTo>
                    <a:pt x="307" y="418"/>
                  </a:lnTo>
                  <a:lnTo>
                    <a:pt x="309" y="417"/>
                  </a:lnTo>
                  <a:lnTo>
                    <a:pt x="316" y="417"/>
                  </a:lnTo>
                  <a:lnTo>
                    <a:pt x="316" y="417"/>
                  </a:lnTo>
                  <a:lnTo>
                    <a:pt x="316" y="415"/>
                  </a:lnTo>
                  <a:lnTo>
                    <a:pt x="316" y="415"/>
                  </a:lnTo>
                  <a:lnTo>
                    <a:pt x="318" y="414"/>
                  </a:lnTo>
                  <a:lnTo>
                    <a:pt x="318" y="409"/>
                  </a:lnTo>
                  <a:lnTo>
                    <a:pt x="318" y="409"/>
                  </a:lnTo>
                  <a:lnTo>
                    <a:pt x="321" y="407"/>
                  </a:lnTo>
                  <a:lnTo>
                    <a:pt x="322" y="403"/>
                  </a:lnTo>
                  <a:lnTo>
                    <a:pt x="323" y="395"/>
                  </a:lnTo>
                  <a:lnTo>
                    <a:pt x="323" y="386"/>
                  </a:lnTo>
                  <a:lnTo>
                    <a:pt x="324" y="379"/>
                  </a:lnTo>
                  <a:lnTo>
                    <a:pt x="324" y="379"/>
                  </a:lnTo>
                  <a:lnTo>
                    <a:pt x="324" y="380"/>
                  </a:lnTo>
                  <a:lnTo>
                    <a:pt x="325" y="380"/>
                  </a:lnTo>
                  <a:lnTo>
                    <a:pt x="325" y="380"/>
                  </a:lnTo>
                  <a:lnTo>
                    <a:pt x="327" y="377"/>
                  </a:lnTo>
                  <a:lnTo>
                    <a:pt x="327" y="376"/>
                  </a:lnTo>
                  <a:lnTo>
                    <a:pt x="327" y="373"/>
                  </a:lnTo>
                  <a:lnTo>
                    <a:pt x="327" y="373"/>
                  </a:lnTo>
                  <a:lnTo>
                    <a:pt x="330" y="372"/>
                  </a:lnTo>
                  <a:lnTo>
                    <a:pt x="332" y="370"/>
                  </a:lnTo>
                  <a:lnTo>
                    <a:pt x="334" y="364"/>
                  </a:lnTo>
                  <a:lnTo>
                    <a:pt x="335" y="357"/>
                  </a:lnTo>
                  <a:lnTo>
                    <a:pt x="334" y="355"/>
                  </a:lnTo>
                  <a:lnTo>
                    <a:pt x="332" y="353"/>
                  </a:lnTo>
                  <a:lnTo>
                    <a:pt x="332" y="353"/>
                  </a:lnTo>
                  <a:lnTo>
                    <a:pt x="330" y="351"/>
                  </a:lnTo>
                  <a:lnTo>
                    <a:pt x="327" y="351"/>
                  </a:lnTo>
                  <a:lnTo>
                    <a:pt x="324" y="348"/>
                  </a:lnTo>
                  <a:lnTo>
                    <a:pt x="322" y="346"/>
                  </a:lnTo>
                  <a:lnTo>
                    <a:pt x="318" y="343"/>
                  </a:lnTo>
                  <a:lnTo>
                    <a:pt x="318" y="343"/>
                  </a:lnTo>
                  <a:lnTo>
                    <a:pt x="312" y="343"/>
                  </a:lnTo>
                  <a:lnTo>
                    <a:pt x="310" y="343"/>
                  </a:lnTo>
                  <a:lnTo>
                    <a:pt x="308" y="341"/>
                  </a:lnTo>
                  <a:lnTo>
                    <a:pt x="308" y="341"/>
                  </a:lnTo>
                  <a:lnTo>
                    <a:pt x="307" y="342"/>
                  </a:lnTo>
                  <a:lnTo>
                    <a:pt x="307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6" y="342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4" y="343"/>
                  </a:lnTo>
                  <a:lnTo>
                    <a:pt x="303" y="345"/>
                  </a:lnTo>
                  <a:lnTo>
                    <a:pt x="303" y="343"/>
                  </a:lnTo>
                  <a:lnTo>
                    <a:pt x="304" y="341"/>
                  </a:lnTo>
                  <a:lnTo>
                    <a:pt x="303" y="340"/>
                  </a:lnTo>
                  <a:lnTo>
                    <a:pt x="303" y="339"/>
                  </a:lnTo>
                  <a:lnTo>
                    <a:pt x="303" y="339"/>
                  </a:lnTo>
                  <a:lnTo>
                    <a:pt x="301" y="339"/>
                  </a:lnTo>
                  <a:lnTo>
                    <a:pt x="297" y="336"/>
                  </a:lnTo>
                  <a:lnTo>
                    <a:pt x="294" y="335"/>
                  </a:lnTo>
                  <a:lnTo>
                    <a:pt x="293" y="336"/>
                  </a:lnTo>
                  <a:lnTo>
                    <a:pt x="292" y="338"/>
                  </a:lnTo>
                  <a:lnTo>
                    <a:pt x="292" y="338"/>
                  </a:lnTo>
                  <a:lnTo>
                    <a:pt x="289" y="340"/>
                  </a:lnTo>
                  <a:lnTo>
                    <a:pt x="288" y="341"/>
                  </a:lnTo>
                  <a:lnTo>
                    <a:pt x="288" y="341"/>
                  </a:lnTo>
                  <a:lnTo>
                    <a:pt x="288" y="340"/>
                  </a:lnTo>
                  <a:lnTo>
                    <a:pt x="287" y="339"/>
                  </a:lnTo>
                  <a:lnTo>
                    <a:pt x="287" y="339"/>
                  </a:lnTo>
                  <a:lnTo>
                    <a:pt x="289" y="339"/>
                  </a:lnTo>
                  <a:lnTo>
                    <a:pt x="291" y="338"/>
                  </a:lnTo>
                  <a:lnTo>
                    <a:pt x="291" y="338"/>
                  </a:lnTo>
                  <a:lnTo>
                    <a:pt x="291" y="336"/>
                  </a:lnTo>
                  <a:lnTo>
                    <a:pt x="292" y="334"/>
                  </a:lnTo>
                  <a:lnTo>
                    <a:pt x="292" y="334"/>
                  </a:lnTo>
                  <a:lnTo>
                    <a:pt x="286" y="332"/>
                  </a:lnTo>
                  <a:lnTo>
                    <a:pt x="286" y="332"/>
                  </a:lnTo>
                  <a:lnTo>
                    <a:pt x="285" y="333"/>
                  </a:lnTo>
                  <a:lnTo>
                    <a:pt x="284" y="333"/>
                  </a:lnTo>
                  <a:lnTo>
                    <a:pt x="284" y="334"/>
                  </a:lnTo>
                  <a:lnTo>
                    <a:pt x="284" y="335"/>
                  </a:lnTo>
                  <a:lnTo>
                    <a:pt x="284" y="335"/>
                  </a:lnTo>
                  <a:lnTo>
                    <a:pt x="283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1" y="335"/>
                  </a:lnTo>
                  <a:lnTo>
                    <a:pt x="283" y="333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5" y="327"/>
                  </a:lnTo>
                  <a:lnTo>
                    <a:pt x="285" y="325"/>
                  </a:lnTo>
                  <a:lnTo>
                    <a:pt x="283" y="321"/>
                  </a:lnTo>
                  <a:lnTo>
                    <a:pt x="283" y="318"/>
                  </a:lnTo>
                  <a:lnTo>
                    <a:pt x="283" y="318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79" y="315"/>
                  </a:lnTo>
                  <a:lnTo>
                    <a:pt x="277" y="313"/>
                  </a:lnTo>
                  <a:lnTo>
                    <a:pt x="273" y="312"/>
                  </a:lnTo>
                  <a:lnTo>
                    <a:pt x="271" y="312"/>
                  </a:lnTo>
                  <a:lnTo>
                    <a:pt x="264" y="311"/>
                  </a:lnTo>
                  <a:lnTo>
                    <a:pt x="262" y="310"/>
                  </a:lnTo>
                  <a:lnTo>
                    <a:pt x="259" y="308"/>
                  </a:lnTo>
                  <a:lnTo>
                    <a:pt x="259" y="308"/>
                  </a:lnTo>
                  <a:lnTo>
                    <a:pt x="258" y="305"/>
                  </a:lnTo>
                  <a:lnTo>
                    <a:pt x="256" y="303"/>
                  </a:lnTo>
                  <a:lnTo>
                    <a:pt x="254" y="302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51" y="301"/>
                  </a:lnTo>
                  <a:lnTo>
                    <a:pt x="253" y="300"/>
                  </a:lnTo>
                  <a:lnTo>
                    <a:pt x="253" y="298"/>
                  </a:lnTo>
                  <a:lnTo>
                    <a:pt x="253" y="298"/>
                  </a:lnTo>
                  <a:lnTo>
                    <a:pt x="250" y="297"/>
                  </a:lnTo>
                  <a:lnTo>
                    <a:pt x="249" y="297"/>
                  </a:lnTo>
                  <a:lnTo>
                    <a:pt x="249" y="297"/>
                  </a:lnTo>
                  <a:lnTo>
                    <a:pt x="251" y="297"/>
                  </a:lnTo>
                  <a:lnTo>
                    <a:pt x="253" y="296"/>
                  </a:lnTo>
                  <a:lnTo>
                    <a:pt x="253" y="295"/>
                  </a:lnTo>
                  <a:lnTo>
                    <a:pt x="251" y="294"/>
                  </a:lnTo>
                  <a:lnTo>
                    <a:pt x="251" y="294"/>
                  </a:lnTo>
                  <a:lnTo>
                    <a:pt x="250" y="295"/>
                  </a:lnTo>
                  <a:lnTo>
                    <a:pt x="249" y="296"/>
                  </a:lnTo>
                  <a:lnTo>
                    <a:pt x="248" y="297"/>
                  </a:lnTo>
                  <a:lnTo>
                    <a:pt x="248" y="297"/>
                  </a:lnTo>
                  <a:lnTo>
                    <a:pt x="247" y="296"/>
                  </a:lnTo>
                  <a:lnTo>
                    <a:pt x="247" y="295"/>
                  </a:lnTo>
                  <a:lnTo>
                    <a:pt x="247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39" y="295"/>
                  </a:lnTo>
                  <a:lnTo>
                    <a:pt x="228" y="295"/>
                  </a:lnTo>
                  <a:lnTo>
                    <a:pt x="228" y="295"/>
                  </a:lnTo>
                  <a:lnTo>
                    <a:pt x="228" y="293"/>
                  </a:lnTo>
                  <a:lnTo>
                    <a:pt x="227" y="292"/>
                  </a:lnTo>
                  <a:lnTo>
                    <a:pt x="225" y="290"/>
                  </a:lnTo>
                  <a:lnTo>
                    <a:pt x="224" y="289"/>
                  </a:lnTo>
                  <a:lnTo>
                    <a:pt x="224" y="289"/>
                  </a:lnTo>
                  <a:lnTo>
                    <a:pt x="223" y="292"/>
                  </a:lnTo>
                  <a:lnTo>
                    <a:pt x="221" y="293"/>
                  </a:lnTo>
                  <a:lnTo>
                    <a:pt x="219" y="294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9" y="292"/>
                  </a:lnTo>
                  <a:lnTo>
                    <a:pt x="219" y="290"/>
                  </a:lnTo>
                  <a:lnTo>
                    <a:pt x="219" y="288"/>
                  </a:lnTo>
                  <a:lnTo>
                    <a:pt x="219" y="288"/>
                  </a:lnTo>
                  <a:lnTo>
                    <a:pt x="213" y="292"/>
                  </a:lnTo>
                  <a:lnTo>
                    <a:pt x="210" y="293"/>
                  </a:lnTo>
                  <a:lnTo>
                    <a:pt x="208" y="293"/>
                  </a:lnTo>
                  <a:lnTo>
                    <a:pt x="208" y="293"/>
                  </a:lnTo>
                  <a:lnTo>
                    <a:pt x="206" y="296"/>
                  </a:lnTo>
                  <a:lnTo>
                    <a:pt x="204" y="298"/>
                  </a:lnTo>
                  <a:lnTo>
                    <a:pt x="202" y="301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202" y="304"/>
                  </a:lnTo>
                  <a:lnTo>
                    <a:pt x="198" y="301"/>
                  </a:lnTo>
                  <a:lnTo>
                    <a:pt x="195" y="300"/>
                  </a:lnTo>
                  <a:lnTo>
                    <a:pt x="190" y="300"/>
                  </a:lnTo>
                  <a:lnTo>
                    <a:pt x="185" y="301"/>
                  </a:lnTo>
                  <a:lnTo>
                    <a:pt x="185" y="301"/>
                  </a:lnTo>
                  <a:lnTo>
                    <a:pt x="182" y="298"/>
                  </a:lnTo>
                  <a:lnTo>
                    <a:pt x="181" y="296"/>
                  </a:lnTo>
                  <a:lnTo>
                    <a:pt x="180" y="290"/>
                  </a:lnTo>
                  <a:lnTo>
                    <a:pt x="181" y="285"/>
                  </a:lnTo>
                  <a:lnTo>
                    <a:pt x="183" y="278"/>
                  </a:lnTo>
                  <a:lnTo>
                    <a:pt x="183" y="278"/>
                  </a:lnTo>
                  <a:lnTo>
                    <a:pt x="181" y="277"/>
                  </a:lnTo>
                  <a:lnTo>
                    <a:pt x="180" y="275"/>
                  </a:lnTo>
                  <a:lnTo>
                    <a:pt x="174" y="275"/>
                  </a:lnTo>
                  <a:lnTo>
                    <a:pt x="170" y="275"/>
                  </a:lnTo>
                  <a:lnTo>
                    <a:pt x="165" y="275"/>
                  </a:lnTo>
                  <a:lnTo>
                    <a:pt x="165" y="275"/>
                  </a:lnTo>
                  <a:lnTo>
                    <a:pt x="167" y="272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8" y="266"/>
                  </a:lnTo>
                  <a:lnTo>
                    <a:pt x="168" y="266"/>
                  </a:lnTo>
                  <a:lnTo>
                    <a:pt x="170" y="265"/>
                  </a:lnTo>
                  <a:lnTo>
                    <a:pt x="170" y="267"/>
                  </a:lnTo>
                  <a:lnTo>
                    <a:pt x="170" y="267"/>
                  </a:lnTo>
                  <a:lnTo>
                    <a:pt x="172" y="262"/>
                  </a:lnTo>
                  <a:lnTo>
                    <a:pt x="174" y="256"/>
                  </a:lnTo>
                  <a:lnTo>
                    <a:pt x="174" y="256"/>
                  </a:lnTo>
                  <a:lnTo>
                    <a:pt x="173" y="255"/>
                  </a:lnTo>
                  <a:lnTo>
                    <a:pt x="171" y="255"/>
                  </a:lnTo>
                  <a:lnTo>
                    <a:pt x="171" y="255"/>
                  </a:lnTo>
                  <a:lnTo>
                    <a:pt x="166" y="256"/>
                  </a:lnTo>
                  <a:lnTo>
                    <a:pt x="163" y="257"/>
                  </a:lnTo>
                  <a:lnTo>
                    <a:pt x="163" y="257"/>
                  </a:lnTo>
                  <a:lnTo>
                    <a:pt x="163" y="260"/>
                  </a:lnTo>
                  <a:lnTo>
                    <a:pt x="162" y="263"/>
                  </a:lnTo>
                  <a:lnTo>
                    <a:pt x="158" y="266"/>
                  </a:lnTo>
                  <a:lnTo>
                    <a:pt x="158" y="266"/>
                  </a:lnTo>
                  <a:lnTo>
                    <a:pt x="148" y="267"/>
                  </a:lnTo>
                  <a:lnTo>
                    <a:pt x="148" y="267"/>
                  </a:lnTo>
                  <a:lnTo>
                    <a:pt x="148" y="266"/>
                  </a:lnTo>
                  <a:lnTo>
                    <a:pt x="147" y="265"/>
                  </a:lnTo>
                  <a:lnTo>
                    <a:pt x="144" y="265"/>
                  </a:lnTo>
                  <a:lnTo>
                    <a:pt x="144" y="265"/>
                  </a:lnTo>
                  <a:lnTo>
                    <a:pt x="142" y="260"/>
                  </a:lnTo>
                  <a:lnTo>
                    <a:pt x="141" y="255"/>
                  </a:lnTo>
                  <a:lnTo>
                    <a:pt x="141" y="250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5"/>
                  </a:lnTo>
                  <a:lnTo>
                    <a:pt x="143" y="245"/>
                  </a:lnTo>
                  <a:lnTo>
                    <a:pt x="143" y="245"/>
                  </a:lnTo>
                  <a:lnTo>
                    <a:pt x="144" y="240"/>
                  </a:lnTo>
                  <a:lnTo>
                    <a:pt x="145" y="237"/>
                  </a:lnTo>
                  <a:lnTo>
                    <a:pt x="144" y="234"/>
                  </a:lnTo>
                  <a:lnTo>
                    <a:pt x="144" y="234"/>
                  </a:lnTo>
                  <a:lnTo>
                    <a:pt x="155" y="227"/>
                  </a:lnTo>
                  <a:lnTo>
                    <a:pt x="159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6"/>
                  </a:lnTo>
                  <a:lnTo>
                    <a:pt x="166" y="227"/>
                  </a:lnTo>
                  <a:lnTo>
                    <a:pt x="168" y="227"/>
                  </a:lnTo>
                  <a:lnTo>
                    <a:pt x="171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3" y="226"/>
                  </a:lnTo>
                  <a:lnTo>
                    <a:pt x="173" y="224"/>
                  </a:lnTo>
                  <a:lnTo>
                    <a:pt x="175" y="224"/>
                  </a:lnTo>
                  <a:lnTo>
                    <a:pt x="178" y="224"/>
                  </a:lnTo>
                  <a:lnTo>
                    <a:pt x="185" y="224"/>
                  </a:lnTo>
                  <a:lnTo>
                    <a:pt x="190" y="225"/>
                  </a:lnTo>
                  <a:lnTo>
                    <a:pt x="190" y="225"/>
                  </a:lnTo>
                  <a:lnTo>
                    <a:pt x="192" y="234"/>
                  </a:lnTo>
                  <a:lnTo>
                    <a:pt x="194" y="242"/>
                  </a:lnTo>
                  <a:lnTo>
                    <a:pt x="197" y="242"/>
                  </a:lnTo>
                  <a:lnTo>
                    <a:pt x="197" y="242"/>
                  </a:lnTo>
                  <a:lnTo>
                    <a:pt x="198" y="240"/>
                  </a:lnTo>
                  <a:lnTo>
                    <a:pt x="198" y="237"/>
                  </a:lnTo>
                  <a:lnTo>
                    <a:pt x="198" y="232"/>
                  </a:lnTo>
                  <a:lnTo>
                    <a:pt x="198" y="226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1" y="217"/>
                  </a:lnTo>
                  <a:lnTo>
                    <a:pt x="204" y="214"/>
                  </a:lnTo>
                  <a:lnTo>
                    <a:pt x="213" y="210"/>
                  </a:lnTo>
                  <a:lnTo>
                    <a:pt x="213" y="210"/>
                  </a:lnTo>
                  <a:lnTo>
                    <a:pt x="217" y="206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19" y="203"/>
                  </a:lnTo>
                  <a:lnTo>
                    <a:pt x="219" y="202"/>
                  </a:lnTo>
                  <a:lnTo>
                    <a:pt x="220" y="202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20" y="197"/>
                  </a:lnTo>
                  <a:lnTo>
                    <a:pt x="221" y="192"/>
                  </a:lnTo>
                  <a:lnTo>
                    <a:pt x="221" y="192"/>
                  </a:lnTo>
                  <a:lnTo>
                    <a:pt x="223" y="195"/>
                  </a:lnTo>
                  <a:lnTo>
                    <a:pt x="223" y="196"/>
                  </a:lnTo>
                  <a:lnTo>
                    <a:pt x="221" y="198"/>
                  </a:lnTo>
                  <a:lnTo>
                    <a:pt x="221" y="198"/>
                  </a:lnTo>
                  <a:lnTo>
                    <a:pt x="225" y="195"/>
                  </a:lnTo>
                  <a:lnTo>
                    <a:pt x="226" y="189"/>
                  </a:lnTo>
                  <a:lnTo>
                    <a:pt x="226" y="189"/>
                  </a:lnTo>
                  <a:lnTo>
                    <a:pt x="226" y="191"/>
                  </a:lnTo>
                  <a:lnTo>
                    <a:pt x="226" y="191"/>
                  </a:lnTo>
                  <a:lnTo>
                    <a:pt x="226" y="192"/>
                  </a:lnTo>
                  <a:lnTo>
                    <a:pt x="226" y="192"/>
                  </a:lnTo>
                  <a:lnTo>
                    <a:pt x="231" y="188"/>
                  </a:lnTo>
                  <a:lnTo>
                    <a:pt x="233" y="186"/>
                  </a:lnTo>
                  <a:lnTo>
                    <a:pt x="238" y="186"/>
                  </a:lnTo>
                  <a:lnTo>
                    <a:pt x="238" y="186"/>
                  </a:lnTo>
                  <a:lnTo>
                    <a:pt x="236" y="184"/>
                  </a:lnTo>
                  <a:lnTo>
                    <a:pt x="236" y="183"/>
                  </a:lnTo>
                  <a:lnTo>
                    <a:pt x="236" y="183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43" y="182"/>
                  </a:lnTo>
                  <a:lnTo>
                    <a:pt x="243" y="181"/>
                  </a:lnTo>
                  <a:lnTo>
                    <a:pt x="242" y="180"/>
                  </a:lnTo>
                  <a:lnTo>
                    <a:pt x="242" y="180"/>
                  </a:lnTo>
                  <a:lnTo>
                    <a:pt x="247" y="175"/>
                  </a:lnTo>
                  <a:lnTo>
                    <a:pt x="253" y="173"/>
                  </a:lnTo>
                  <a:lnTo>
                    <a:pt x="258" y="171"/>
                  </a:lnTo>
                  <a:lnTo>
                    <a:pt x="264" y="169"/>
                  </a:lnTo>
                  <a:lnTo>
                    <a:pt x="264" y="169"/>
                  </a:lnTo>
                  <a:lnTo>
                    <a:pt x="258" y="173"/>
                  </a:lnTo>
                  <a:lnTo>
                    <a:pt x="258" y="173"/>
                  </a:lnTo>
                  <a:lnTo>
                    <a:pt x="258" y="174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61" y="175"/>
                  </a:lnTo>
                  <a:lnTo>
                    <a:pt x="263" y="174"/>
                  </a:lnTo>
                  <a:lnTo>
                    <a:pt x="265" y="172"/>
                  </a:lnTo>
                  <a:lnTo>
                    <a:pt x="265" y="172"/>
                  </a:lnTo>
                  <a:lnTo>
                    <a:pt x="271" y="171"/>
                  </a:lnTo>
                  <a:lnTo>
                    <a:pt x="273" y="171"/>
                  </a:lnTo>
                  <a:lnTo>
                    <a:pt x="274" y="168"/>
                  </a:lnTo>
                  <a:lnTo>
                    <a:pt x="274" y="168"/>
                  </a:lnTo>
                  <a:lnTo>
                    <a:pt x="271" y="168"/>
                  </a:lnTo>
                  <a:lnTo>
                    <a:pt x="268" y="166"/>
                  </a:lnTo>
                  <a:lnTo>
                    <a:pt x="266" y="165"/>
                  </a:lnTo>
                  <a:lnTo>
                    <a:pt x="265" y="164"/>
                  </a:lnTo>
                  <a:lnTo>
                    <a:pt x="266" y="16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4" y="160"/>
                  </a:lnTo>
                  <a:lnTo>
                    <a:pt x="263" y="160"/>
                  </a:lnTo>
                  <a:lnTo>
                    <a:pt x="263" y="159"/>
                  </a:lnTo>
                  <a:lnTo>
                    <a:pt x="263" y="159"/>
                  </a:lnTo>
                  <a:lnTo>
                    <a:pt x="268" y="159"/>
                  </a:lnTo>
                  <a:lnTo>
                    <a:pt x="270" y="158"/>
                  </a:lnTo>
                  <a:lnTo>
                    <a:pt x="271" y="156"/>
                  </a:lnTo>
                  <a:lnTo>
                    <a:pt x="271" y="156"/>
                  </a:lnTo>
                  <a:lnTo>
                    <a:pt x="265" y="156"/>
                  </a:lnTo>
                  <a:lnTo>
                    <a:pt x="261" y="157"/>
                  </a:lnTo>
                  <a:lnTo>
                    <a:pt x="253" y="160"/>
                  </a:lnTo>
                  <a:lnTo>
                    <a:pt x="253" y="160"/>
                  </a:lnTo>
                  <a:lnTo>
                    <a:pt x="253" y="159"/>
                  </a:lnTo>
                  <a:lnTo>
                    <a:pt x="251" y="159"/>
                  </a:lnTo>
                  <a:lnTo>
                    <a:pt x="251" y="159"/>
                  </a:lnTo>
                  <a:lnTo>
                    <a:pt x="251" y="158"/>
                  </a:lnTo>
                  <a:lnTo>
                    <a:pt x="251" y="158"/>
                  </a:lnTo>
                  <a:lnTo>
                    <a:pt x="254" y="158"/>
                  </a:lnTo>
                  <a:lnTo>
                    <a:pt x="256" y="158"/>
                  </a:lnTo>
                  <a:lnTo>
                    <a:pt x="259" y="156"/>
                  </a:lnTo>
                  <a:lnTo>
                    <a:pt x="263" y="153"/>
                  </a:lnTo>
                  <a:lnTo>
                    <a:pt x="268" y="152"/>
                  </a:lnTo>
                  <a:lnTo>
                    <a:pt x="268" y="152"/>
                  </a:lnTo>
                  <a:lnTo>
                    <a:pt x="273" y="152"/>
                  </a:lnTo>
                  <a:lnTo>
                    <a:pt x="277" y="152"/>
                  </a:lnTo>
                  <a:lnTo>
                    <a:pt x="279" y="152"/>
                  </a:lnTo>
                  <a:lnTo>
                    <a:pt x="279" y="152"/>
                  </a:lnTo>
                  <a:lnTo>
                    <a:pt x="283" y="153"/>
                  </a:lnTo>
                  <a:lnTo>
                    <a:pt x="285" y="151"/>
                  </a:lnTo>
                  <a:lnTo>
                    <a:pt x="288" y="149"/>
                  </a:lnTo>
                  <a:lnTo>
                    <a:pt x="292" y="147"/>
                  </a:lnTo>
                  <a:lnTo>
                    <a:pt x="292" y="147"/>
                  </a:lnTo>
                  <a:lnTo>
                    <a:pt x="293" y="147"/>
                  </a:lnTo>
                  <a:lnTo>
                    <a:pt x="294" y="147"/>
                  </a:lnTo>
                  <a:lnTo>
                    <a:pt x="294" y="147"/>
                  </a:lnTo>
                  <a:lnTo>
                    <a:pt x="296" y="146"/>
                  </a:lnTo>
                  <a:lnTo>
                    <a:pt x="299" y="144"/>
                  </a:lnTo>
                  <a:lnTo>
                    <a:pt x="300" y="139"/>
                  </a:lnTo>
                  <a:lnTo>
                    <a:pt x="300" y="139"/>
                  </a:lnTo>
                  <a:lnTo>
                    <a:pt x="297" y="139"/>
                  </a:lnTo>
                  <a:lnTo>
                    <a:pt x="296" y="141"/>
                  </a:lnTo>
                  <a:lnTo>
                    <a:pt x="296" y="141"/>
                  </a:lnTo>
                  <a:lnTo>
                    <a:pt x="296" y="138"/>
                  </a:lnTo>
                  <a:lnTo>
                    <a:pt x="296" y="138"/>
                  </a:lnTo>
                  <a:lnTo>
                    <a:pt x="293" y="139"/>
                  </a:lnTo>
                  <a:lnTo>
                    <a:pt x="291" y="141"/>
                  </a:lnTo>
                  <a:lnTo>
                    <a:pt x="288" y="141"/>
                  </a:lnTo>
                  <a:lnTo>
                    <a:pt x="288" y="141"/>
                  </a:lnTo>
                  <a:lnTo>
                    <a:pt x="293" y="138"/>
                  </a:lnTo>
                  <a:lnTo>
                    <a:pt x="295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94" y="135"/>
                  </a:lnTo>
                  <a:lnTo>
                    <a:pt x="292" y="135"/>
                  </a:lnTo>
                  <a:lnTo>
                    <a:pt x="292" y="135"/>
                  </a:lnTo>
                  <a:lnTo>
                    <a:pt x="292" y="133"/>
                  </a:lnTo>
                  <a:lnTo>
                    <a:pt x="291" y="133"/>
                  </a:lnTo>
                  <a:lnTo>
                    <a:pt x="289" y="133"/>
                  </a:lnTo>
                  <a:lnTo>
                    <a:pt x="289" y="133"/>
                  </a:lnTo>
                  <a:lnTo>
                    <a:pt x="288" y="130"/>
                  </a:lnTo>
                  <a:lnTo>
                    <a:pt x="288" y="130"/>
                  </a:lnTo>
                  <a:lnTo>
                    <a:pt x="291" y="129"/>
                  </a:lnTo>
                  <a:lnTo>
                    <a:pt x="291" y="127"/>
                  </a:lnTo>
                  <a:lnTo>
                    <a:pt x="289" y="124"/>
                  </a:lnTo>
                  <a:lnTo>
                    <a:pt x="288" y="121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80" y="122"/>
                  </a:lnTo>
                  <a:lnTo>
                    <a:pt x="277" y="123"/>
                  </a:lnTo>
                  <a:lnTo>
                    <a:pt x="274" y="123"/>
                  </a:lnTo>
                  <a:lnTo>
                    <a:pt x="271" y="122"/>
                  </a:lnTo>
                  <a:lnTo>
                    <a:pt x="271" y="122"/>
                  </a:lnTo>
                  <a:lnTo>
                    <a:pt x="273" y="121"/>
                  </a:lnTo>
                  <a:lnTo>
                    <a:pt x="274" y="120"/>
                  </a:lnTo>
                  <a:lnTo>
                    <a:pt x="274" y="118"/>
                  </a:lnTo>
                  <a:lnTo>
                    <a:pt x="276" y="115"/>
                  </a:lnTo>
                  <a:lnTo>
                    <a:pt x="276" y="115"/>
                  </a:lnTo>
                  <a:lnTo>
                    <a:pt x="273" y="115"/>
                  </a:lnTo>
                  <a:lnTo>
                    <a:pt x="272" y="114"/>
                  </a:lnTo>
                  <a:lnTo>
                    <a:pt x="271" y="111"/>
                  </a:lnTo>
                  <a:lnTo>
                    <a:pt x="271" y="111"/>
                  </a:lnTo>
                  <a:lnTo>
                    <a:pt x="268" y="112"/>
                  </a:lnTo>
                  <a:lnTo>
                    <a:pt x="265" y="111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8" y="112"/>
                  </a:lnTo>
                  <a:lnTo>
                    <a:pt x="257" y="114"/>
                  </a:lnTo>
                  <a:lnTo>
                    <a:pt x="254" y="116"/>
                  </a:lnTo>
                  <a:lnTo>
                    <a:pt x="254" y="116"/>
                  </a:lnTo>
                  <a:lnTo>
                    <a:pt x="255" y="118"/>
                  </a:lnTo>
                  <a:lnTo>
                    <a:pt x="254" y="120"/>
                  </a:lnTo>
                  <a:lnTo>
                    <a:pt x="249" y="122"/>
                  </a:lnTo>
                  <a:lnTo>
                    <a:pt x="249" y="122"/>
                  </a:lnTo>
                  <a:lnTo>
                    <a:pt x="250" y="123"/>
                  </a:lnTo>
                  <a:lnTo>
                    <a:pt x="250" y="124"/>
                  </a:lnTo>
                  <a:lnTo>
                    <a:pt x="251" y="124"/>
                  </a:lnTo>
                  <a:lnTo>
                    <a:pt x="253" y="127"/>
                  </a:lnTo>
                  <a:lnTo>
                    <a:pt x="253" y="127"/>
                  </a:lnTo>
                  <a:lnTo>
                    <a:pt x="249" y="129"/>
                  </a:lnTo>
                  <a:lnTo>
                    <a:pt x="246" y="133"/>
                  </a:lnTo>
                  <a:lnTo>
                    <a:pt x="238" y="136"/>
                  </a:lnTo>
                  <a:lnTo>
                    <a:pt x="238" y="136"/>
                  </a:lnTo>
                  <a:lnTo>
                    <a:pt x="238" y="141"/>
                  </a:lnTo>
                  <a:lnTo>
                    <a:pt x="235" y="144"/>
                  </a:lnTo>
                  <a:lnTo>
                    <a:pt x="233" y="147"/>
                  </a:lnTo>
                  <a:lnTo>
                    <a:pt x="230" y="149"/>
                  </a:lnTo>
                  <a:lnTo>
                    <a:pt x="230" y="149"/>
                  </a:lnTo>
                  <a:lnTo>
                    <a:pt x="228" y="145"/>
                  </a:lnTo>
                  <a:lnTo>
                    <a:pt x="228" y="142"/>
                  </a:lnTo>
                  <a:lnTo>
                    <a:pt x="228" y="142"/>
                  </a:lnTo>
                  <a:lnTo>
                    <a:pt x="231" y="143"/>
                  </a:lnTo>
                  <a:lnTo>
                    <a:pt x="232" y="143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2" y="142"/>
                  </a:lnTo>
                  <a:lnTo>
                    <a:pt x="231" y="142"/>
                  </a:lnTo>
                  <a:lnTo>
                    <a:pt x="230" y="142"/>
                  </a:lnTo>
                  <a:lnTo>
                    <a:pt x="228" y="141"/>
                  </a:lnTo>
                  <a:lnTo>
                    <a:pt x="228" y="141"/>
                  </a:lnTo>
                  <a:lnTo>
                    <a:pt x="231" y="138"/>
                  </a:lnTo>
                  <a:lnTo>
                    <a:pt x="232" y="135"/>
                  </a:lnTo>
                  <a:lnTo>
                    <a:pt x="232" y="135"/>
                  </a:lnTo>
                  <a:lnTo>
                    <a:pt x="227" y="135"/>
                  </a:lnTo>
                  <a:lnTo>
                    <a:pt x="224" y="135"/>
                  </a:lnTo>
                  <a:lnTo>
                    <a:pt x="224" y="135"/>
                  </a:lnTo>
                  <a:lnTo>
                    <a:pt x="221" y="131"/>
                  </a:lnTo>
                  <a:lnTo>
                    <a:pt x="218" y="129"/>
                  </a:lnTo>
                  <a:lnTo>
                    <a:pt x="215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210" y="126"/>
                  </a:lnTo>
                  <a:lnTo>
                    <a:pt x="211" y="122"/>
                  </a:lnTo>
                  <a:lnTo>
                    <a:pt x="211" y="122"/>
                  </a:lnTo>
                  <a:lnTo>
                    <a:pt x="209" y="122"/>
                  </a:lnTo>
                  <a:lnTo>
                    <a:pt x="209" y="122"/>
                  </a:lnTo>
                  <a:lnTo>
                    <a:pt x="208" y="121"/>
                  </a:lnTo>
                  <a:lnTo>
                    <a:pt x="208" y="121"/>
                  </a:lnTo>
                  <a:lnTo>
                    <a:pt x="215" y="115"/>
                  </a:lnTo>
                  <a:lnTo>
                    <a:pt x="218" y="112"/>
                  </a:lnTo>
                  <a:lnTo>
                    <a:pt x="223" y="109"/>
                  </a:lnTo>
                  <a:lnTo>
                    <a:pt x="223" y="109"/>
                  </a:lnTo>
                  <a:lnTo>
                    <a:pt x="226" y="109"/>
                  </a:lnTo>
                  <a:lnTo>
                    <a:pt x="227" y="108"/>
                  </a:lnTo>
                  <a:lnTo>
                    <a:pt x="228" y="107"/>
                  </a:lnTo>
                  <a:lnTo>
                    <a:pt x="228" y="107"/>
                  </a:lnTo>
                  <a:lnTo>
                    <a:pt x="226" y="107"/>
                  </a:lnTo>
                  <a:lnTo>
                    <a:pt x="225" y="105"/>
                  </a:lnTo>
                  <a:lnTo>
                    <a:pt x="225" y="105"/>
                  </a:lnTo>
                  <a:lnTo>
                    <a:pt x="231" y="106"/>
                  </a:lnTo>
                  <a:lnTo>
                    <a:pt x="235" y="105"/>
                  </a:lnTo>
                  <a:lnTo>
                    <a:pt x="239" y="104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0" y="100"/>
                  </a:lnTo>
                  <a:lnTo>
                    <a:pt x="239" y="100"/>
                  </a:lnTo>
                  <a:lnTo>
                    <a:pt x="239" y="99"/>
                  </a:lnTo>
                  <a:lnTo>
                    <a:pt x="239" y="99"/>
                  </a:lnTo>
                  <a:lnTo>
                    <a:pt x="242" y="100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8" y="97"/>
                  </a:lnTo>
                  <a:lnTo>
                    <a:pt x="248" y="97"/>
                  </a:lnTo>
                  <a:lnTo>
                    <a:pt x="249" y="98"/>
                  </a:lnTo>
                  <a:lnTo>
                    <a:pt x="251" y="98"/>
                  </a:lnTo>
                  <a:lnTo>
                    <a:pt x="251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3" y="100"/>
                  </a:lnTo>
                  <a:lnTo>
                    <a:pt x="253" y="100"/>
                  </a:lnTo>
                  <a:lnTo>
                    <a:pt x="253" y="99"/>
                  </a:lnTo>
                  <a:lnTo>
                    <a:pt x="254" y="97"/>
                  </a:lnTo>
                  <a:lnTo>
                    <a:pt x="254" y="97"/>
                  </a:lnTo>
                  <a:lnTo>
                    <a:pt x="255" y="98"/>
                  </a:lnTo>
                  <a:lnTo>
                    <a:pt x="257" y="98"/>
                  </a:lnTo>
                  <a:lnTo>
                    <a:pt x="259" y="96"/>
                  </a:lnTo>
                  <a:lnTo>
                    <a:pt x="262" y="93"/>
                  </a:lnTo>
                  <a:lnTo>
                    <a:pt x="262" y="91"/>
                  </a:lnTo>
                  <a:lnTo>
                    <a:pt x="262" y="91"/>
                  </a:lnTo>
                  <a:lnTo>
                    <a:pt x="265" y="91"/>
                  </a:lnTo>
                  <a:lnTo>
                    <a:pt x="266" y="9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8"/>
                  </a:lnTo>
                  <a:lnTo>
                    <a:pt x="263" y="86"/>
                  </a:lnTo>
                  <a:lnTo>
                    <a:pt x="263" y="86"/>
                  </a:lnTo>
                  <a:lnTo>
                    <a:pt x="266" y="86"/>
                  </a:lnTo>
                  <a:lnTo>
                    <a:pt x="270" y="86"/>
                  </a:lnTo>
                  <a:lnTo>
                    <a:pt x="273" y="86"/>
                  </a:lnTo>
                  <a:lnTo>
                    <a:pt x="274" y="85"/>
                  </a:lnTo>
                  <a:lnTo>
                    <a:pt x="274" y="85"/>
                  </a:lnTo>
                  <a:lnTo>
                    <a:pt x="277" y="88"/>
                  </a:lnTo>
                  <a:lnTo>
                    <a:pt x="277" y="88"/>
                  </a:lnTo>
                  <a:lnTo>
                    <a:pt x="276" y="88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78" y="89"/>
                  </a:lnTo>
                  <a:lnTo>
                    <a:pt x="280" y="90"/>
                  </a:lnTo>
                  <a:lnTo>
                    <a:pt x="281" y="91"/>
                  </a:lnTo>
                  <a:lnTo>
                    <a:pt x="281" y="91"/>
                  </a:lnTo>
                  <a:lnTo>
                    <a:pt x="281" y="92"/>
                  </a:lnTo>
                  <a:lnTo>
                    <a:pt x="283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4" y="92"/>
                  </a:lnTo>
                  <a:lnTo>
                    <a:pt x="280" y="96"/>
                  </a:lnTo>
                  <a:lnTo>
                    <a:pt x="276" y="98"/>
                  </a:lnTo>
                  <a:lnTo>
                    <a:pt x="276" y="98"/>
                  </a:lnTo>
                  <a:lnTo>
                    <a:pt x="276" y="99"/>
                  </a:lnTo>
                  <a:lnTo>
                    <a:pt x="276" y="99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76" y="100"/>
                  </a:lnTo>
                  <a:lnTo>
                    <a:pt x="269" y="100"/>
                  </a:lnTo>
                  <a:lnTo>
                    <a:pt x="265" y="101"/>
                  </a:lnTo>
                  <a:lnTo>
                    <a:pt x="263" y="104"/>
                  </a:lnTo>
                  <a:lnTo>
                    <a:pt x="263" y="104"/>
                  </a:lnTo>
                  <a:lnTo>
                    <a:pt x="268" y="104"/>
                  </a:lnTo>
                  <a:lnTo>
                    <a:pt x="271" y="104"/>
                  </a:lnTo>
                  <a:lnTo>
                    <a:pt x="274" y="105"/>
                  </a:lnTo>
                  <a:lnTo>
                    <a:pt x="277" y="106"/>
                  </a:lnTo>
                  <a:lnTo>
                    <a:pt x="277" y="106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6" y="107"/>
                  </a:lnTo>
                  <a:lnTo>
                    <a:pt x="277" y="107"/>
                  </a:lnTo>
                  <a:lnTo>
                    <a:pt x="277" y="108"/>
                  </a:lnTo>
                  <a:lnTo>
                    <a:pt x="277" y="109"/>
                  </a:lnTo>
                  <a:lnTo>
                    <a:pt x="277" y="109"/>
                  </a:lnTo>
                  <a:lnTo>
                    <a:pt x="279" y="109"/>
                  </a:lnTo>
                  <a:lnTo>
                    <a:pt x="283" y="111"/>
                  </a:lnTo>
                  <a:lnTo>
                    <a:pt x="285" y="112"/>
                  </a:lnTo>
                  <a:lnTo>
                    <a:pt x="287" y="112"/>
                  </a:lnTo>
                  <a:lnTo>
                    <a:pt x="287" y="112"/>
                  </a:lnTo>
                  <a:lnTo>
                    <a:pt x="287" y="111"/>
                  </a:lnTo>
                  <a:lnTo>
                    <a:pt x="286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7"/>
                  </a:lnTo>
                  <a:lnTo>
                    <a:pt x="289" y="108"/>
                  </a:lnTo>
                  <a:lnTo>
                    <a:pt x="291" y="109"/>
                  </a:lnTo>
                  <a:lnTo>
                    <a:pt x="293" y="109"/>
                  </a:lnTo>
                  <a:lnTo>
                    <a:pt x="293" y="109"/>
                  </a:lnTo>
                  <a:lnTo>
                    <a:pt x="292" y="109"/>
                  </a:lnTo>
                  <a:lnTo>
                    <a:pt x="293" y="108"/>
                  </a:lnTo>
                  <a:lnTo>
                    <a:pt x="295" y="105"/>
                  </a:lnTo>
                  <a:lnTo>
                    <a:pt x="295" y="105"/>
                  </a:lnTo>
                  <a:lnTo>
                    <a:pt x="294" y="105"/>
                  </a:lnTo>
                  <a:lnTo>
                    <a:pt x="295" y="104"/>
                  </a:lnTo>
                  <a:lnTo>
                    <a:pt x="295" y="104"/>
                  </a:lnTo>
                  <a:lnTo>
                    <a:pt x="294" y="103"/>
                  </a:lnTo>
                  <a:lnTo>
                    <a:pt x="293" y="101"/>
                  </a:lnTo>
                  <a:lnTo>
                    <a:pt x="293" y="101"/>
                  </a:lnTo>
                  <a:lnTo>
                    <a:pt x="291" y="100"/>
                  </a:lnTo>
                  <a:lnTo>
                    <a:pt x="291" y="99"/>
                  </a:lnTo>
                  <a:lnTo>
                    <a:pt x="293" y="99"/>
                  </a:lnTo>
                  <a:lnTo>
                    <a:pt x="293" y="99"/>
                  </a:lnTo>
                  <a:lnTo>
                    <a:pt x="292" y="98"/>
                  </a:lnTo>
                  <a:lnTo>
                    <a:pt x="292" y="97"/>
                  </a:lnTo>
                  <a:lnTo>
                    <a:pt x="293" y="97"/>
                  </a:lnTo>
                  <a:lnTo>
                    <a:pt x="293" y="98"/>
                  </a:lnTo>
                  <a:lnTo>
                    <a:pt x="293" y="98"/>
                  </a:lnTo>
                  <a:lnTo>
                    <a:pt x="294" y="98"/>
                  </a:lnTo>
                  <a:lnTo>
                    <a:pt x="295" y="98"/>
                  </a:lnTo>
                  <a:lnTo>
                    <a:pt x="297" y="101"/>
                  </a:lnTo>
                  <a:lnTo>
                    <a:pt x="297" y="101"/>
                  </a:lnTo>
                  <a:lnTo>
                    <a:pt x="299" y="103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302" y="100"/>
                  </a:lnTo>
                  <a:lnTo>
                    <a:pt x="304" y="99"/>
                  </a:lnTo>
                  <a:lnTo>
                    <a:pt x="306" y="98"/>
                  </a:lnTo>
                  <a:lnTo>
                    <a:pt x="308" y="96"/>
                  </a:lnTo>
                  <a:lnTo>
                    <a:pt x="308" y="96"/>
                  </a:lnTo>
                  <a:lnTo>
                    <a:pt x="304" y="96"/>
                  </a:lnTo>
                  <a:lnTo>
                    <a:pt x="302" y="93"/>
                  </a:lnTo>
                  <a:lnTo>
                    <a:pt x="299" y="91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6" y="90"/>
                  </a:lnTo>
                  <a:lnTo>
                    <a:pt x="299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297" y="89"/>
                  </a:lnTo>
                  <a:lnTo>
                    <a:pt x="296" y="88"/>
                  </a:lnTo>
                  <a:lnTo>
                    <a:pt x="296" y="88"/>
                  </a:lnTo>
                  <a:lnTo>
                    <a:pt x="300" y="88"/>
                  </a:lnTo>
                  <a:lnTo>
                    <a:pt x="300" y="86"/>
                  </a:lnTo>
                  <a:lnTo>
                    <a:pt x="301" y="85"/>
                  </a:lnTo>
                  <a:lnTo>
                    <a:pt x="301" y="85"/>
                  </a:lnTo>
                  <a:lnTo>
                    <a:pt x="297" y="85"/>
                  </a:lnTo>
                  <a:lnTo>
                    <a:pt x="297" y="85"/>
                  </a:lnTo>
                  <a:lnTo>
                    <a:pt x="299" y="84"/>
                  </a:lnTo>
                  <a:lnTo>
                    <a:pt x="299" y="84"/>
                  </a:lnTo>
                  <a:lnTo>
                    <a:pt x="296" y="84"/>
                  </a:lnTo>
                  <a:lnTo>
                    <a:pt x="295" y="85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4"/>
                  </a:lnTo>
                  <a:lnTo>
                    <a:pt x="295" y="83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92" y="82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89" y="81"/>
                  </a:lnTo>
                  <a:lnTo>
                    <a:pt x="288" y="81"/>
                  </a:lnTo>
                  <a:lnTo>
                    <a:pt x="288" y="81"/>
                  </a:lnTo>
                  <a:lnTo>
                    <a:pt x="287" y="81"/>
                  </a:lnTo>
                  <a:lnTo>
                    <a:pt x="287" y="81"/>
                  </a:lnTo>
                  <a:lnTo>
                    <a:pt x="288" y="80"/>
                  </a:lnTo>
                  <a:lnTo>
                    <a:pt x="288" y="78"/>
                  </a:lnTo>
                  <a:lnTo>
                    <a:pt x="288" y="78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78" y="80"/>
                  </a:lnTo>
                  <a:lnTo>
                    <a:pt x="276" y="80"/>
                  </a:lnTo>
                  <a:lnTo>
                    <a:pt x="276" y="80"/>
                  </a:lnTo>
                  <a:lnTo>
                    <a:pt x="277" y="78"/>
                  </a:lnTo>
                  <a:lnTo>
                    <a:pt x="277" y="77"/>
                  </a:lnTo>
                  <a:lnTo>
                    <a:pt x="277" y="76"/>
                  </a:lnTo>
                  <a:lnTo>
                    <a:pt x="277" y="76"/>
                  </a:lnTo>
                  <a:lnTo>
                    <a:pt x="276" y="75"/>
                  </a:lnTo>
                  <a:lnTo>
                    <a:pt x="273" y="75"/>
                  </a:lnTo>
                  <a:lnTo>
                    <a:pt x="270" y="76"/>
                  </a:lnTo>
                  <a:lnTo>
                    <a:pt x="270" y="76"/>
                  </a:lnTo>
                  <a:lnTo>
                    <a:pt x="270" y="75"/>
                  </a:lnTo>
                  <a:lnTo>
                    <a:pt x="270" y="75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3" y="75"/>
                  </a:lnTo>
                  <a:lnTo>
                    <a:pt x="259" y="77"/>
                  </a:lnTo>
                  <a:lnTo>
                    <a:pt x="253" y="82"/>
                  </a:lnTo>
                  <a:lnTo>
                    <a:pt x="253" y="82"/>
                  </a:lnTo>
                  <a:lnTo>
                    <a:pt x="255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3"/>
                  </a:lnTo>
                  <a:lnTo>
                    <a:pt x="253" y="83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4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6" y="85"/>
                  </a:lnTo>
                  <a:lnTo>
                    <a:pt x="257" y="86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6" y="90"/>
                  </a:lnTo>
                  <a:lnTo>
                    <a:pt x="254" y="91"/>
                  </a:lnTo>
                  <a:lnTo>
                    <a:pt x="247" y="94"/>
                  </a:lnTo>
                  <a:lnTo>
                    <a:pt x="247" y="94"/>
                  </a:lnTo>
                  <a:lnTo>
                    <a:pt x="248" y="92"/>
                  </a:lnTo>
                  <a:lnTo>
                    <a:pt x="249" y="89"/>
                  </a:lnTo>
                  <a:lnTo>
                    <a:pt x="249" y="89"/>
                  </a:lnTo>
                  <a:lnTo>
                    <a:pt x="247" y="89"/>
                  </a:lnTo>
                  <a:lnTo>
                    <a:pt x="246" y="90"/>
                  </a:lnTo>
                  <a:lnTo>
                    <a:pt x="245" y="91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5" y="88"/>
                  </a:lnTo>
                  <a:lnTo>
                    <a:pt x="245" y="88"/>
                  </a:lnTo>
                  <a:lnTo>
                    <a:pt x="243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3" y="86"/>
                  </a:lnTo>
                  <a:lnTo>
                    <a:pt x="246" y="85"/>
                  </a:lnTo>
                  <a:lnTo>
                    <a:pt x="246" y="85"/>
                  </a:lnTo>
                  <a:lnTo>
                    <a:pt x="245" y="83"/>
                  </a:lnTo>
                  <a:lnTo>
                    <a:pt x="246" y="81"/>
                  </a:lnTo>
                  <a:lnTo>
                    <a:pt x="247" y="80"/>
                  </a:lnTo>
                  <a:lnTo>
                    <a:pt x="249" y="78"/>
                  </a:lnTo>
                  <a:lnTo>
                    <a:pt x="255" y="77"/>
                  </a:lnTo>
                  <a:lnTo>
                    <a:pt x="257" y="76"/>
                  </a:lnTo>
                  <a:lnTo>
                    <a:pt x="258" y="75"/>
                  </a:lnTo>
                  <a:lnTo>
                    <a:pt x="258" y="75"/>
                  </a:lnTo>
                  <a:lnTo>
                    <a:pt x="253" y="75"/>
                  </a:lnTo>
                  <a:lnTo>
                    <a:pt x="246" y="75"/>
                  </a:lnTo>
                  <a:lnTo>
                    <a:pt x="246" y="75"/>
                  </a:lnTo>
                  <a:lnTo>
                    <a:pt x="242" y="81"/>
                  </a:lnTo>
                  <a:lnTo>
                    <a:pt x="239" y="82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35" y="84"/>
                  </a:lnTo>
                  <a:lnTo>
                    <a:pt x="235" y="85"/>
                  </a:lnTo>
                  <a:lnTo>
                    <a:pt x="234" y="88"/>
                  </a:lnTo>
                  <a:lnTo>
                    <a:pt x="234" y="88"/>
                  </a:lnTo>
                  <a:lnTo>
                    <a:pt x="236" y="88"/>
                  </a:lnTo>
                  <a:lnTo>
                    <a:pt x="238" y="89"/>
                  </a:lnTo>
                  <a:lnTo>
                    <a:pt x="238" y="89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5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6" y="90"/>
                  </a:lnTo>
                  <a:lnTo>
                    <a:pt x="234" y="91"/>
                  </a:lnTo>
                  <a:lnTo>
                    <a:pt x="232" y="92"/>
                  </a:lnTo>
                  <a:lnTo>
                    <a:pt x="230" y="93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7" y="93"/>
                  </a:lnTo>
                  <a:lnTo>
                    <a:pt x="228" y="93"/>
                  </a:lnTo>
                  <a:lnTo>
                    <a:pt x="228" y="92"/>
                  </a:lnTo>
                  <a:lnTo>
                    <a:pt x="228" y="91"/>
                  </a:lnTo>
                  <a:lnTo>
                    <a:pt x="225" y="91"/>
                  </a:lnTo>
                  <a:lnTo>
                    <a:pt x="225" y="91"/>
                  </a:lnTo>
                  <a:lnTo>
                    <a:pt x="218" y="92"/>
                  </a:lnTo>
                  <a:lnTo>
                    <a:pt x="215" y="92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210" y="92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9" y="91"/>
                  </a:lnTo>
                  <a:lnTo>
                    <a:pt x="209" y="90"/>
                  </a:lnTo>
                  <a:lnTo>
                    <a:pt x="209" y="90"/>
                  </a:lnTo>
                  <a:lnTo>
                    <a:pt x="203" y="90"/>
                  </a:lnTo>
                  <a:lnTo>
                    <a:pt x="203" y="90"/>
                  </a:lnTo>
                  <a:lnTo>
                    <a:pt x="202" y="91"/>
                  </a:lnTo>
                  <a:lnTo>
                    <a:pt x="200" y="91"/>
                  </a:lnTo>
                  <a:lnTo>
                    <a:pt x="200" y="91"/>
                  </a:lnTo>
                  <a:lnTo>
                    <a:pt x="200" y="93"/>
                  </a:lnTo>
                  <a:lnTo>
                    <a:pt x="200" y="96"/>
                  </a:lnTo>
                  <a:lnTo>
                    <a:pt x="200" y="96"/>
                  </a:lnTo>
                  <a:lnTo>
                    <a:pt x="198" y="96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7" y="96"/>
                  </a:lnTo>
                  <a:lnTo>
                    <a:pt x="198" y="96"/>
                  </a:lnTo>
                  <a:lnTo>
                    <a:pt x="198" y="94"/>
                  </a:lnTo>
                  <a:lnTo>
                    <a:pt x="198" y="94"/>
                  </a:lnTo>
                  <a:lnTo>
                    <a:pt x="196" y="93"/>
                  </a:lnTo>
                  <a:lnTo>
                    <a:pt x="195" y="93"/>
                  </a:lnTo>
                  <a:lnTo>
                    <a:pt x="190" y="93"/>
                  </a:lnTo>
                  <a:lnTo>
                    <a:pt x="186" y="93"/>
                  </a:lnTo>
                  <a:lnTo>
                    <a:pt x="185" y="93"/>
                  </a:lnTo>
                  <a:lnTo>
                    <a:pt x="183" y="92"/>
                  </a:lnTo>
                  <a:lnTo>
                    <a:pt x="183" y="92"/>
                  </a:lnTo>
                  <a:lnTo>
                    <a:pt x="186" y="92"/>
                  </a:lnTo>
                  <a:lnTo>
                    <a:pt x="188" y="91"/>
                  </a:lnTo>
                  <a:lnTo>
                    <a:pt x="188" y="91"/>
                  </a:lnTo>
                  <a:lnTo>
                    <a:pt x="182" y="90"/>
                  </a:lnTo>
                  <a:lnTo>
                    <a:pt x="178" y="89"/>
                  </a:lnTo>
                  <a:lnTo>
                    <a:pt x="173" y="88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7" y="89"/>
                  </a:lnTo>
                  <a:lnTo>
                    <a:pt x="167" y="89"/>
                  </a:lnTo>
                  <a:lnTo>
                    <a:pt x="167" y="88"/>
                  </a:lnTo>
                  <a:lnTo>
                    <a:pt x="167" y="86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5" y="88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4" y="86"/>
                  </a:lnTo>
                  <a:lnTo>
                    <a:pt x="164" y="85"/>
                  </a:lnTo>
                  <a:lnTo>
                    <a:pt x="164" y="85"/>
                  </a:lnTo>
                  <a:lnTo>
                    <a:pt x="158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1" y="88"/>
                  </a:lnTo>
                  <a:lnTo>
                    <a:pt x="147" y="88"/>
                  </a:lnTo>
                  <a:lnTo>
                    <a:pt x="142" y="88"/>
                  </a:lnTo>
                  <a:lnTo>
                    <a:pt x="139" y="90"/>
                  </a:lnTo>
                  <a:lnTo>
                    <a:pt x="139" y="90"/>
                  </a:lnTo>
                  <a:lnTo>
                    <a:pt x="135" y="89"/>
                  </a:lnTo>
                  <a:lnTo>
                    <a:pt x="134" y="89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6"/>
                  </a:lnTo>
                  <a:lnTo>
                    <a:pt x="127" y="86"/>
                  </a:lnTo>
                  <a:lnTo>
                    <a:pt x="142" y="74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63" y="63"/>
                  </a:lnTo>
                  <a:lnTo>
                    <a:pt x="171" y="63"/>
                  </a:lnTo>
                  <a:lnTo>
                    <a:pt x="179" y="62"/>
                  </a:lnTo>
                  <a:lnTo>
                    <a:pt x="189" y="59"/>
                  </a:lnTo>
                  <a:lnTo>
                    <a:pt x="189" y="59"/>
                  </a:lnTo>
                  <a:lnTo>
                    <a:pt x="201" y="53"/>
                  </a:lnTo>
                  <a:lnTo>
                    <a:pt x="209" y="47"/>
                  </a:lnTo>
                  <a:lnTo>
                    <a:pt x="213" y="41"/>
                  </a:lnTo>
                  <a:lnTo>
                    <a:pt x="215" y="38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33" y="30"/>
                  </a:lnTo>
                  <a:lnTo>
                    <a:pt x="253" y="27"/>
                  </a:lnTo>
                  <a:lnTo>
                    <a:pt x="272" y="24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308" y="24"/>
                  </a:lnTo>
                  <a:lnTo>
                    <a:pt x="323" y="25"/>
                  </a:lnTo>
                  <a:lnTo>
                    <a:pt x="338" y="28"/>
                  </a:lnTo>
                  <a:lnTo>
                    <a:pt x="353" y="31"/>
                  </a:lnTo>
                  <a:lnTo>
                    <a:pt x="368" y="35"/>
                  </a:lnTo>
                  <a:lnTo>
                    <a:pt x="382" y="39"/>
                  </a:lnTo>
                  <a:lnTo>
                    <a:pt x="395" y="45"/>
                  </a:lnTo>
                  <a:lnTo>
                    <a:pt x="408" y="52"/>
                  </a:lnTo>
                  <a:lnTo>
                    <a:pt x="408" y="52"/>
                  </a:lnTo>
                  <a:lnTo>
                    <a:pt x="403" y="52"/>
                  </a:lnTo>
                  <a:lnTo>
                    <a:pt x="403" y="52"/>
                  </a:lnTo>
                  <a:lnTo>
                    <a:pt x="405" y="51"/>
                  </a:lnTo>
                  <a:lnTo>
                    <a:pt x="394" y="51"/>
                  </a:lnTo>
                  <a:lnTo>
                    <a:pt x="394" y="51"/>
                  </a:lnTo>
                  <a:lnTo>
                    <a:pt x="390" y="51"/>
                  </a:lnTo>
                  <a:lnTo>
                    <a:pt x="387" y="51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2"/>
                  </a:lnTo>
                  <a:lnTo>
                    <a:pt x="379" y="52"/>
                  </a:lnTo>
                  <a:lnTo>
                    <a:pt x="378" y="52"/>
                  </a:lnTo>
                  <a:lnTo>
                    <a:pt x="377" y="51"/>
                  </a:lnTo>
                  <a:lnTo>
                    <a:pt x="377" y="51"/>
                  </a:lnTo>
                  <a:lnTo>
                    <a:pt x="373" y="51"/>
                  </a:lnTo>
                  <a:lnTo>
                    <a:pt x="372" y="52"/>
                  </a:lnTo>
                  <a:lnTo>
                    <a:pt x="371" y="52"/>
                  </a:lnTo>
                  <a:lnTo>
                    <a:pt x="370" y="52"/>
                  </a:lnTo>
                  <a:lnTo>
                    <a:pt x="370" y="52"/>
                  </a:lnTo>
                  <a:lnTo>
                    <a:pt x="370" y="53"/>
                  </a:lnTo>
                  <a:lnTo>
                    <a:pt x="371" y="53"/>
                  </a:lnTo>
                  <a:lnTo>
                    <a:pt x="371" y="53"/>
                  </a:lnTo>
                  <a:lnTo>
                    <a:pt x="371" y="54"/>
                  </a:lnTo>
                  <a:lnTo>
                    <a:pt x="371" y="54"/>
                  </a:lnTo>
                  <a:lnTo>
                    <a:pt x="369" y="53"/>
                  </a:lnTo>
                  <a:lnTo>
                    <a:pt x="364" y="52"/>
                  </a:lnTo>
                  <a:lnTo>
                    <a:pt x="364" y="52"/>
                  </a:lnTo>
                  <a:lnTo>
                    <a:pt x="359" y="53"/>
                  </a:lnTo>
                  <a:lnTo>
                    <a:pt x="350" y="53"/>
                  </a:lnTo>
                  <a:lnTo>
                    <a:pt x="333" y="52"/>
                  </a:lnTo>
                  <a:lnTo>
                    <a:pt x="333" y="52"/>
                  </a:lnTo>
                  <a:lnTo>
                    <a:pt x="332" y="52"/>
                  </a:lnTo>
                  <a:lnTo>
                    <a:pt x="330" y="52"/>
                  </a:lnTo>
                  <a:lnTo>
                    <a:pt x="330" y="52"/>
                  </a:lnTo>
                  <a:lnTo>
                    <a:pt x="330" y="51"/>
                  </a:lnTo>
                  <a:lnTo>
                    <a:pt x="330" y="51"/>
                  </a:lnTo>
                  <a:lnTo>
                    <a:pt x="318" y="51"/>
                  </a:lnTo>
                  <a:lnTo>
                    <a:pt x="307" y="52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1" y="54"/>
                  </a:lnTo>
                  <a:lnTo>
                    <a:pt x="283" y="54"/>
                  </a:lnTo>
                  <a:lnTo>
                    <a:pt x="283" y="55"/>
                  </a:lnTo>
                  <a:lnTo>
                    <a:pt x="283" y="55"/>
                  </a:lnTo>
                  <a:lnTo>
                    <a:pt x="283" y="56"/>
                  </a:lnTo>
                  <a:lnTo>
                    <a:pt x="283" y="56"/>
                  </a:lnTo>
                  <a:lnTo>
                    <a:pt x="286" y="56"/>
                  </a:lnTo>
                  <a:lnTo>
                    <a:pt x="287" y="56"/>
                  </a:lnTo>
                  <a:lnTo>
                    <a:pt x="287" y="58"/>
                  </a:lnTo>
                  <a:lnTo>
                    <a:pt x="287" y="58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5" y="58"/>
                  </a:lnTo>
                  <a:lnTo>
                    <a:pt x="285" y="56"/>
                  </a:lnTo>
                  <a:lnTo>
                    <a:pt x="281" y="58"/>
                  </a:lnTo>
                  <a:lnTo>
                    <a:pt x="281" y="58"/>
                  </a:lnTo>
                  <a:lnTo>
                    <a:pt x="278" y="55"/>
                  </a:lnTo>
                  <a:lnTo>
                    <a:pt x="274" y="55"/>
                  </a:lnTo>
                  <a:lnTo>
                    <a:pt x="270" y="56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6" y="59"/>
                  </a:lnTo>
                  <a:lnTo>
                    <a:pt x="268" y="60"/>
                  </a:lnTo>
                  <a:lnTo>
                    <a:pt x="270" y="60"/>
                  </a:lnTo>
                  <a:lnTo>
                    <a:pt x="271" y="60"/>
                  </a:lnTo>
                  <a:lnTo>
                    <a:pt x="268" y="61"/>
                  </a:lnTo>
                  <a:lnTo>
                    <a:pt x="268" y="61"/>
                  </a:lnTo>
                  <a:lnTo>
                    <a:pt x="269" y="62"/>
                  </a:lnTo>
                  <a:lnTo>
                    <a:pt x="271" y="63"/>
                  </a:lnTo>
                  <a:lnTo>
                    <a:pt x="277" y="62"/>
                  </a:lnTo>
                  <a:lnTo>
                    <a:pt x="283" y="61"/>
                  </a:lnTo>
                  <a:lnTo>
                    <a:pt x="285" y="61"/>
                  </a:lnTo>
                  <a:lnTo>
                    <a:pt x="287" y="61"/>
                  </a:lnTo>
                  <a:lnTo>
                    <a:pt x="287" y="61"/>
                  </a:lnTo>
                  <a:lnTo>
                    <a:pt x="289" y="61"/>
                  </a:lnTo>
                  <a:lnTo>
                    <a:pt x="291" y="62"/>
                  </a:lnTo>
                  <a:lnTo>
                    <a:pt x="291" y="62"/>
                  </a:lnTo>
                  <a:lnTo>
                    <a:pt x="287" y="62"/>
                  </a:lnTo>
                  <a:lnTo>
                    <a:pt x="285" y="62"/>
                  </a:lnTo>
                  <a:lnTo>
                    <a:pt x="280" y="66"/>
                  </a:lnTo>
                  <a:lnTo>
                    <a:pt x="280" y="66"/>
                  </a:lnTo>
                  <a:lnTo>
                    <a:pt x="280" y="65"/>
                  </a:lnTo>
                  <a:lnTo>
                    <a:pt x="279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68" y="67"/>
                  </a:lnTo>
                  <a:lnTo>
                    <a:pt x="274" y="68"/>
                  </a:lnTo>
                  <a:lnTo>
                    <a:pt x="281" y="68"/>
                  </a:lnTo>
                  <a:lnTo>
                    <a:pt x="281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83" y="68"/>
                  </a:lnTo>
                  <a:lnTo>
                    <a:pt x="294" y="68"/>
                  </a:lnTo>
                  <a:lnTo>
                    <a:pt x="294" y="68"/>
                  </a:lnTo>
                  <a:lnTo>
                    <a:pt x="294" y="67"/>
                  </a:lnTo>
                  <a:lnTo>
                    <a:pt x="293" y="67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302" y="63"/>
                  </a:lnTo>
                  <a:lnTo>
                    <a:pt x="306" y="62"/>
                  </a:lnTo>
                  <a:lnTo>
                    <a:pt x="306" y="61"/>
                  </a:lnTo>
                  <a:lnTo>
                    <a:pt x="304" y="61"/>
                  </a:lnTo>
                  <a:lnTo>
                    <a:pt x="304" y="61"/>
                  </a:lnTo>
                  <a:lnTo>
                    <a:pt x="311" y="60"/>
                  </a:lnTo>
                  <a:lnTo>
                    <a:pt x="317" y="58"/>
                  </a:lnTo>
                  <a:lnTo>
                    <a:pt x="324" y="56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2" y="55"/>
                  </a:lnTo>
                  <a:lnTo>
                    <a:pt x="331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0" y="55"/>
                  </a:lnTo>
                  <a:lnTo>
                    <a:pt x="334" y="54"/>
                  </a:lnTo>
                  <a:lnTo>
                    <a:pt x="339" y="54"/>
                  </a:lnTo>
                  <a:lnTo>
                    <a:pt x="339" y="54"/>
                  </a:lnTo>
                  <a:lnTo>
                    <a:pt x="340" y="54"/>
                  </a:lnTo>
                  <a:lnTo>
                    <a:pt x="341" y="53"/>
                  </a:lnTo>
                  <a:lnTo>
                    <a:pt x="341" y="53"/>
                  </a:lnTo>
                  <a:lnTo>
                    <a:pt x="340" y="55"/>
                  </a:lnTo>
                  <a:lnTo>
                    <a:pt x="339" y="55"/>
                  </a:lnTo>
                  <a:lnTo>
                    <a:pt x="334" y="56"/>
                  </a:lnTo>
                  <a:lnTo>
                    <a:pt x="330" y="56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26" y="59"/>
                  </a:lnTo>
                  <a:lnTo>
                    <a:pt x="327" y="59"/>
                  </a:lnTo>
                  <a:lnTo>
                    <a:pt x="330" y="59"/>
                  </a:lnTo>
                  <a:lnTo>
                    <a:pt x="330" y="59"/>
                  </a:lnTo>
                  <a:lnTo>
                    <a:pt x="325" y="60"/>
                  </a:lnTo>
                  <a:lnTo>
                    <a:pt x="319" y="61"/>
                  </a:lnTo>
                  <a:lnTo>
                    <a:pt x="309" y="63"/>
                  </a:lnTo>
                  <a:lnTo>
                    <a:pt x="309" y="63"/>
                  </a:lnTo>
                  <a:lnTo>
                    <a:pt x="312" y="65"/>
                  </a:lnTo>
                  <a:lnTo>
                    <a:pt x="315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7" y="67"/>
                  </a:lnTo>
                  <a:lnTo>
                    <a:pt x="315" y="67"/>
                  </a:lnTo>
                  <a:lnTo>
                    <a:pt x="312" y="67"/>
                  </a:lnTo>
                  <a:lnTo>
                    <a:pt x="311" y="67"/>
                  </a:lnTo>
                  <a:lnTo>
                    <a:pt x="311" y="67"/>
                  </a:lnTo>
                  <a:lnTo>
                    <a:pt x="314" y="67"/>
                  </a:lnTo>
                  <a:lnTo>
                    <a:pt x="314" y="67"/>
                  </a:lnTo>
                  <a:lnTo>
                    <a:pt x="314" y="68"/>
                  </a:lnTo>
                  <a:lnTo>
                    <a:pt x="311" y="68"/>
                  </a:lnTo>
                  <a:lnTo>
                    <a:pt x="311" y="68"/>
                  </a:lnTo>
                  <a:lnTo>
                    <a:pt x="314" y="68"/>
                  </a:lnTo>
                  <a:lnTo>
                    <a:pt x="315" y="69"/>
                  </a:lnTo>
                  <a:lnTo>
                    <a:pt x="321" y="69"/>
                  </a:lnTo>
                  <a:lnTo>
                    <a:pt x="326" y="68"/>
                  </a:lnTo>
                  <a:lnTo>
                    <a:pt x="332" y="69"/>
                  </a:lnTo>
                  <a:lnTo>
                    <a:pt x="332" y="69"/>
                  </a:lnTo>
                  <a:lnTo>
                    <a:pt x="332" y="71"/>
                  </a:lnTo>
                  <a:lnTo>
                    <a:pt x="333" y="73"/>
                  </a:lnTo>
                  <a:lnTo>
                    <a:pt x="334" y="75"/>
                  </a:lnTo>
                  <a:lnTo>
                    <a:pt x="334" y="77"/>
                  </a:lnTo>
                  <a:lnTo>
                    <a:pt x="334" y="77"/>
                  </a:lnTo>
                  <a:lnTo>
                    <a:pt x="333" y="80"/>
                  </a:lnTo>
                  <a:lnTo>
                    <a:pt x="330" y="82"/>
                  </a:lnTo>
                  <a:lnTo>
                    <a:pt x="330" y="82"/>
                  </a:lnTo>
                  <a:lnTo>
                    <a:pt x="333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38" y="83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38" y="84"/>
                  </a:lnTo>
                  <a:lnTo>
                    <a:pt x="331" y="84"/>
                  </a:lnTo>
                  <a:lnTo>
                    <a:pt x="331" y="84"/>
                  </a:lnTo>
                  <a:lnTo>
                    <a:pt x="335" y="86"/>
                  </a:lnTo>
                  <a:lnTo>
                    <a:pt x="337" y="86"/>
                  </a:lnTo>
                  <a:lnTo>
                    <a:pt x="338" y="89"/>
                  </a:lnTo>
                  <a:lnTo>
                    <a:pt x="338" y="89"/>
                  </a:lnTo>
                  <a:lnTo>
                    <a:pt x="332" y="91"/>
                  </a:lnTo>
                  <a:lnTo>
                    <a:pt x="330" y="92"/>
                  </a:lnTo>
                  <a:lnTo>
                    <a:pt x="326" y="94"/>
                  </a:lnTo>
                  <a:lnTo>
                    <a:pt x="326" y="94"/>
                  </a:lnTo>
                  <a:lnTo>
                    <a:pt x="327" y="97"/>
                  </a:lnTo>
                  <a:lnTo>
                    <a:pt x="325" y="98"/>
                  </a:lnTo>
                  <a:lnTo>
                    <a:pt x="325" y="98"/>
                  </a:lnTo>
                  <a:lnTo>
                    <a:pt x="329" y="108"/>
                  </a:lnTo>
                  <a:lnTo>
                    <a:pt x="331" y="116"/>
                  </a:lnTo>
                  <a:lnTo>
                    <a:pt x="331" y="116"/>
                  </a:lnTo>
                  <a:lnTo>
                    <a:pt x="334" y="115"/>
                  </a:lnTo>
                  <a:lnTo>
                    <a:pt x="337" y="116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42" y="118"/>
                  </a:lnTo>
                  <a:lnTo>
                    <a:pt x="345" y="115"/>
                  </a:lnTo>
                  <a:lnTo>
                    <a:pt x="347" y="113"/>
                  </a:lnTo>
                  <a:lnTo>
                    <a:pt x="348" y="109"/>
                  </a:lnTo>
                  <a:lnTo>
                    <a:pt x="348" y="109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6" y="101"/>
                  </a:lnTo>
                  <a:lnTo>
                    <a:pt x="356" y="101"/>
                  </a:lnTo>
                  <a:lnTo>
                    <a:pt x="360" y="100"/>
                  </a:lnTo>
                  <a:lnTo>
                    <a:pt x="362" y="99"/>
                  </a:lnTo>
                  <a:lnTo>
                    <a:pt x="363" y="98"/>
                  </a:lnTo>
                  <a:lnTo>
                    <a:pt x="363" y="98"/>
                  </a:lnTo>
                  <a:lnTo>
                    <a:pt x="363" y="99"/>
                  </a:lnTo>
                  <a:lnTo>
                    <a:pt x="363" y="100"/>
                  </a:lnTo>
                  <a:lnTo>
                    <a:pt x="363" y="100"/>
                  </a:lnTo>
                  <a:lnTo>
                    <a:pt x="368" y="99"/>
                  </a:lnTo>
                  <a:lnTo>
                    <a:pt x="371" y="97"/>
                  </a:lnTo>
                  <a:lnTo>
                    <a:pt x="376" y="94"/>
                  </a:lnTo>
                  <a:lnTo>
                    <a:pt x="379" y="92"/>
                  </a:lnTo>
                  <a:lnTo>
                    <a:pt x="379" y="92"/>
                  </a:lnTo>
                  <a:lnTo>
                    <a:pt x="391" y="90"/>
                  </a:lnTo>
                  <a:lnTo>
                    <a:pt x="398" y="89"/>
                  </a:lnTo>
                  <a:lnTo>
                    <a:pt x="403" y="86"/>
                  </a:lnTo>
                  <a:lnTo>
                    <a:pt x="403" y="86"/>
                  </a:lnTo>
                  <a:lnTo>
                    <a:pt x="402" y="85"/>
                  </a:lnTo>
                  <a:lnTo>
                    <a:pt x="401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4" y="86"/>
                  </a:lnTo>
                  <a:lnTo>
                    <a:pt x="393" y="86"/>
                  </a:lnTo>
                  <a:lnTo>
                    <a:pt x="393" y="85"/>
                  </a:lnTo>
                  <a:lnTo>
                    <a:pt x="397" y="85"/>
                  </a:lnTo>
                  <a:lnTo>
                    <a:pt x="397" y="85"/>
                  </a:lnTo>
                  <a:lnTo>
                    <a:pt x="398" y="84"/>
                  </a:lnTo>
                  <a:lnTo>
                    <a:pt x="398" y="83"/>
                  </a:lnTo>
                  <a:lnTo>
                    <a:pt x="398" y="83"/>
                  </a:lnTo>
                  <a:lnTo>
                    <a:pt x="394" y="84"/>
                  </a:lnTo>
                  <a:lnTo>
                    <a:pt x="391" y="85"/>
                  </a:lnTo>
                  <a:lnTo>
                    <a:pt x="391" y="85"/>
                  </a:lnTo>
                  <a:lnTo>
                    <a:pt x="392" y="83"/>
                  </a:lnTo>
                  <a:lnTo>
                    <a:pt x="394" y="83"/>
                  </a:lnTo>
                  <a:lnTo>
                    <a:pt x="397" y="83"/>
                  </a:lnTo>
                  <a:lnTo>
                    <a:pt x="398" y="82"/>
                  </a:lnTo>
                  <a:lnTo>
                    <a:pt x="398" y="82"/>
                  </a:lnTo>
                  <a:lnTo>
                    <a:pt x="402" y="84"/>
                  </a:lnTo>
                  <a:lnTo>
                    <a:pt x="407" y="85"/>
                  </a:lnTo>
                  <a:lnTo>
                    <a:pt x="407" y="85"/>
                  </a:lnTo>
                  <a:lnTo>
                    <a:pt x="406" y="83"/>
                  </a:lnTo>
                  <a:lnTo>
                    <a:pt x="406" y="82"/>
                  </a:lnTo>
                  <a:lnTo>
                    <a:pt x="406" y="80"/>
                  </a:lnTo>
                  <a:lnTo>
                    <a:pt x="408" y="78"/>
                  </a:lnTo>
                  <a:lnTo>
                    <a:pt x="408" y="78"/>
                  </a:lnTo>
                  <a:lnTo>
                    <a:pt x="407" y="77"/>
                  </a:lnTo>
                  <a:lnTo>
                    <a:pt x="406" y="77"/>
                  </a:lnTo>
                  <a:lnTo>
                    <a:pt x="406" y="77"/>
                  </a:lnTo>
                  <a:lnTo>
                    <a:pt x="410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1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5" y="69"/>
                  </a:lnTo>
                  <a:lnTo>
                    <a:pt x="414" y="68"/>
                  </a:lnTo>
                  <a:lnTo>
                    <a:pt x="411" y="68"/>
                  </a:lnTo>
                  <a:lnTo>
                    <a:pt x="411" y="68"/>
                  </a:lnTo>
                  <a:lnTo>
                    <a:pt x="411" y="67"/>
                  </a:lnTo>
                  <a:lnTo>
                    <a:pt x="413" y="67"/>
                  </a:lnTo>
                  <a:lnTo>
                    <a:pt x="415" y="67"/>
                  </a:lnTo>
                  <a:lnTo>
                    <a:pt x="418" y="68"/>
                  </a:lnTo>
                  <a:lnTo>
                    <a:pt x="418" y="68"/>
                  </a:lnTo>
                  <a:lnTo>
                    <a:pt x="420" y="67"/>
                  </a:lnTo>
                  <a:lnTo>
                    <a:pt x="420" y="66"/>
                  </a:lnTo>
                  <a:lnTo>
                    <a:pt x="418" y="65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5" y="65"/>
                  </a:lnTo>
                  <a:lnTo>
                    <a:pt x="414" y="65"/>
                  </a:lnTo>
                  <a:lnTo>
                    <a:pt x="414" y="65"/>
                  </a:lnTo>
                  <a:lnTo>
                    <a:pt x="416" y="61"/>
                  </a:lnTo>
                  <a:lnTo>
                    <a:pt x="417" y="61"/>
                  </a:lnTo>
                  <a:lnTo>
                    <a:pt x="418" y="62"/>
                  </a:lnTo>
                  <a:lnTo>
                    <a:pt x="418" y="62"/>
                  </a:lnTo>
                  <a:lnTo>
                    <a:pt x="421" y="59"/>
                  </a:lnTo>
                  <a:lnTo>
                    <a:pt x="421" y="59"/>
                  </a:lnTo>
                  <a:lnTo>
                    <a:pt x="443" y="74"/>
                  </a:lnTo>
                  <a:lnTo>
                    <a:pt x="462" y="90"/>
                  </a:lnTo>
                  <a:lnTo>
                    <a:pt x="479" y="108"/>
                  </a:lnTo>
                  <a:lnTo>
                    <a:pt x="496" y="128"/>
                  </a:lnTo>
                  <a:lnTo>
                    <a:pt x="496" y="128"/>
                  </a:lnTo>
                  <a:lnTo>
                    <a:pt x="496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7" y="129"/>
                  </a:lnTo>
                  <a:lnTo>
                    <a:pt x="494" y="131"/>
                  </a:lnTo>
                  <a:lnTo>
                    <a:pt x="490" y="131"/>
                  </a:lnTo>
                  <a:lnTo>
                    <a:pt x="490" y="131"/>
                  </a:lnTo>
                  <a:lnTo>
                    <a:pt x="490" y="133"/>
                  </a:lnTo>
                  <a:lnTo>
                    <a:pt x="490" y="134"/>
                  </a:lnTo>
                  <a:lnTo>
                    <a:pt x="490" y="134"/>
                  </a:lnTo>
                  <a:lnTo>
                    <a:pt x="486" y="134"/>
                  </a:lnTo>
                  <a:lnTo>
                    <a:pt x="485" y="133"/>
                  </a:lnTo>
                  <a:lnTo>
                    <a:pt x="485" y="133"/>
                  </a:lnTo>
                  <a:lnTo>
                    <a:pt x="484" y="135"/>
                  </a:lnTo>
                  <a:lnTo>
                    <a:pt x="484" y="136"/>
                  </a:lnTo>
                  <a:lnTo>
                    <a:pt x="483" y="137"/>
                  </a:lnTo>
                  <a:lnTo>
                    <a:pt x="483" y="137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81" y="134"/>
                  </a:lnTo>
                  <a:lnTo>
                    <a:pt x="478" y="133"/>
                  </a:lnTo>
                  <a:lnTo>
                    <a:pt x="478" y="133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81" y="131"/>
                  </a:lnTo>
                  <a:lnTo>
                    <a:pt x="481" y="130"/>
                  </a:lnTo>
                  <a:lnTo>
                    <a:pt x="481" y="130"/>
                  </a:lnTo>
                  <a:lnTo>
                    <a:pt x="479" y="129"/>
                  </a:lnTo>
                  <a:lnTo>
                    <a:pt x="479" y="127"/>
                  </a:lnTo>
                  <a:lnTo>
                    <a:pt x="479" y="127"/>
                  </a:lnTo>
                  <a:lnTo>
                    <a:pt x="477" y="128"/>
                  </a:lnTo>
                  <a:lnTo>
                    <a:pt x="474" y="129"/>
                  </a:lnTo>
                  <a:lnTo>
                    <a:pt x="474" y="129"/>
                  </a:lnTo>
                  <a:lnTo>
                    <a:pt x="474" y="133"/>
                  </a:lnTo>
                  <a:lnTo>
                    <a:pt x="475" y="135"/>
                  </a:lnTo>
                  <a:lnTo>
                    <a:pt x="475" y="138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1" y="139"/>
                  </a:lnTo>
                  <a:lnTo>
                    <a:pt x="468" y="141"/>
                  </a:lnTo>
                  <a:lnTo>
                    <a:pt x="466" y="142"/>
                  </a:lnTo>
                  <a:lnTo>
                    <a:pt x="464" y="142"/>
                  </a:lnTo>
                  <a:lnTo>
                    <a:pt x="464" y="142"/>
                  </a:lnTo>
                  <a:lnTo>
                    <a:pt x="463" y="145"/>
                  </a:lnTo>
                  <a:lnTo>
                    <a:pt x="461" y="147"/>
                  </a:lnTo>
                  <a:lnTo>
                    <a:pt x="459" y="149"/>
                  </a:lnTo>
                  <a:lnTo>
                    <a:pt x="455" y="149"/>
                  </a:lnTo>
                  <a:lnTo>
                    <a:pt x="455" y="152"/>
                  </a:lnTo>
                  <a:lnTo>
                    <a:pt x="455" y="152"/>
                  </a:lnTo>
                  <a:lnTo>
                    <a:pt x="451" y="154"/>
                  </a:lnTo>
                  <a:lnTo>
                    <a:pt x="447" y="154"/>
                  </a:lnTo>
                  <a:lnTo>
                    <a:pt x="445" y="153"/>
                  </a:lnTo>
                  <a:lnTo>
                    <a:pt x="445" y="153"/>
                  </a:lnTo>
                  <a:lnTo>
                    <a:pt x="446" y="156"/>
                  </a:lnTo>
                  <a:lnTo>
                    <a:pt x="446" y="157"/>
                  </a:lnTo>
                  <a:lnTo>
                    <a:pt x="437" y="157"/>
                  </a:lnTo>
                  <a:lnTo>
                    <a:pt x="437" y="157"/>
                  </a:lnTo>
                  <a:lnTo>
                    <a:pt x="439" y="160"/>
                  </a:lnTo>
                  <a:lnTo>
                    <a:pt x="443" y="162"/>
                  </a:lnTo>
                  <a:lnTo>
                    <a:pt x="445" y="164"/>
                  </a:lnTo>
                  <a:lnTo>
                    <a:pt x="447" y="166"/>
                  </a:lnTo>
                  <a:lnTo>
                    <a:pt x="447" y="166"/>
                  </a:lnTo>
                  <a:lnTo>
                    <a:pt x="446" y="168"/>
                  </a:lnTo>
                  <a:lnTo>
                    <a:pt x="446" y="172"/>
                  </a:lnTo>
                  <a:lnTo>
                    <a:pt x="445" y="175"/>
                  </a:lnTo>
                  <a:lnTo>
                    <a:pt x="445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32" y="175"/>
                  </a:lnTo>
                  <a:lnTo>
                    <a:pt x="426" y="175"/>
                  </a:lnTo>
                  <a:lnTo>
                    <a:pt x="423" y="177"/>
                  </a:lnTo>
                  <a:lnTo>
                    <a:pt x="423" y="177"/>
                  </a:lnTo>
                  <a:lnTo>
                    <a:pt x="423" y="181"/>
                  </a:lnTo>
                  <a:lnTo>
                    <a:pt x="423" y="186"/>
                  </a:lnTo>
                  <a:lnTo>
                    <a:pt x="422" y="189"/>
                  </a:lnTo>
                  <a:lnTo>
                    <a:pt x="421" y="192"/>
                  </a:lnTo>
                  <a:lnTo>
                    <a:pt x="421" y="192"/>
                  </a:lnTo>
                  <a:lnTo>
                    <a:pt x="422" y="194"/>
                  </a:lnTo>
                  <a:lnTo>
                    <a:pt x="422" y="196"/>
                  </a:lnTo>
                  <a:lnTo>
                    <a:pt x="422" y="199"/>
                  </a:lnTo>
                  <a:lnTo>
                    <a:pt x="422" y="199"/>
                  </a:lnTo>
                  <a:lnTo>
                    <a:pt x="428" y="198"/>
                  </a:lnTo>
                  <a:lnTo>
                    <a:pt x="430" y="199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41" y="199"/>
                  </a:lnTo>
                  <a:lnTo>
                    <a:pt x="446" y="196"/>
                  </a:lnTo>
                  <a:lnTo>
                    <a:pt x="449" y="192"/>
                  </a:lnTo>
                  <a:lnTo>
                    <a:pt x="449" y="192"/>
                  </a:lnTo>
                  <a:lnTo>
                    <a:pt x="448" y="190"/>
                  </a:lnTo>
                  <a:lnTo>
                    <a:pt x="449" y="188"/>
                  </a:lnTo>
                  <a:lnTo>
                    <a:pt x="452" y="186"/>
                  </a:lnTo>
                  <a:lnTo>
                    <a:pt x="455" y="183"/>
                  </a:lnTo>
                  <a:lnTo>
                    <a:pt x="459" y="181"/>
                  </a:lnTo>
                  <a:lnTo>
                    <a:pt x="459" y="181"/>
                  </a:lnTo>
                  <a:lnTo>
                    <a:pt x="458" y="179"/>
                  </a:lnTo>
                  <a:lnTo>
                    <a:pt x="459" y="177"/>
                  </a:lnTo>
                  <a:lnTo>
                    <a:pt x="461" y="176"/>
                  </a:lnTo>
                  <a:lnTo>
                    <a:pt x="464" y="176"/>
                  </a:lnTo>
                  <a:lnTo>
                    <a:pt x="467" y="177"/>
                  </a:lnTo>
                  <a:lnTo>
                    <a:pt x="467" y="177"/>
                  </a:lnTo>
                  <a:lnTo>
                    <a:pt x="476" y="173"/>
                  </a:lnTo>
                  <a:lnTo>
                    <a:pt x="476" y="173"/>
                  </a:lnTo>
                  <a:lnTo>
                    <a:pt x="477" y="173"/>
                  </a:lnTo>
                  <a:lnTo>
                    <a:pt x="479" y="175"/>
                  </a:lnTo>
                  <a:lnTo>
                    <a:pt x="479" y="175"/>
                  </a:lnTo>
                  <a:lnTo>
                    <a:pt x="481" y="177"/>
                  </a:lnTo>
                  <a:lnTo>
                    <a:pt x="483" y="180"/>
                  </a:lnTo>
                  <a:lnTo>
                    <a:pt x="489" y="184"/>
                  </a:lnTo>
                  <a:lnTo>
                    <a:pt x="492" y="186"/>
                  </a:lnTo>
                  <a:lnTo>
                    <a:pt x="494" y="188"/>
                  </a:lnTo>
                  <a:lnTo>
                    <a:pt x="496" y="191"/>
                  </a:lnTo>
                  <a:lnTo>
                    <a:pt x="496" y="195"/>
                  </a:lnTo>
                  <a:lnTo>
                    <a:pt x="496" y="195"/>
                  </a:lnTo>
                  <a:lnTo>
                    <a:pt x="491" y="195"/>
                  </a:lnTo>
                  <a:lnTo>
                    <a:pt x="486" y="196"/>
                  </a:lnTo>
                  <a:lnTo>
                    <a:pt x="486" y="196"/>
                  </a:lnTo>
                  <a:lnTo>
                    <a:pt x="487" y="197"/>
                  </a:lnTo>
                  <a:lnTo>
                    <a:pt x="490" y="198"/>
                  </a:lnTo>
                  <a:lnTo>
                    <a:pt x="493" y="200"/>
                  </a:lnTo>
                  <a:lnTo>
                    <a:pt x="493" y="200"/>
                  </a:lnTo>
                  <a:lnTo>
                    <a:pt x="494" y="196"/>
                  </a:lnTo>
                  <a:lnTo>
                    <a:pt x="496" y="195"/>
                  </a:lnTo>
                  <a:lnTo>
                    <a:pt x="498" y="195"/>
                  </a:lnTo>
                  <a:lnTo>
                    <a:pt x="498" y="195"/>
                  </a:lnTo>
                  <a:lnTo>
                    <a:pt x="499" y="191"/>
                  </a:lnTo>
                  <a:lnTo>
                    <a:pt x="499" y="190"/>
                  </a:lnTo>
                  <a:lnTo>
                    <a:pt x="498" y="188"/>
                  </a:lnTo>
                  <a:lnTo>
                    <a:pt x="498" y="188"/>
                  </a:lnTo>
                  <a:lnTo>
                    <a:pt x="499" y="187"/>
                  </a:lnTo>
                  <a:lnTo>
                    <a:pt x="499" y="187"/>
                  </a:lnTo>
                  <a:lnTo>
                    <a:pt x="501" y="188"/>
                  </a:lnTo>
                  <a:lnTo>
                    <a:pt x="504" y="189"/>
                  </a:lnTo>
                  <a:lnTo>
                    <a:pt x="504" y="189"/>
                  </a:lnTo>
                  <a:lnTo>
                    <a:pt x="504" y="188"/>
                  </a:lnTo>
                  <a:lnTo>
                    <a:pt x="502" y="187"/>
                  </a:lnTo>
                  <a:lnTo>
                    <a:pt x="500" y="184"/>
                  </a:lnTo>
                  <a:lnTo>
                    <a:pt x="497" y="183"/>
                  </a:lnTo>
                  <a:lnTo>
                    <a:pt x="497" y="182"/>
                  </a:lnTo>
                  <a:lnTo>
                    <a:pt x="497" y="181"/>
                  </a:lnTo>
                  <a:lnTo>
                    <a:pt x="492" y="181"/>
                  </a:lnTo>
                  <a:lnTo>
                    <a:pt x="492" y="181"/>
                  </a:lnTo>
                  <a:lnTo>
                    <a:pt x="490" y="177"/>
                  </a:lnTo>
                  <a:lnTo>
                    <a:pt x="487" y="175"/>
                  </a:lnTo>
                  <a:lnTo>
                    <a:pt x="485" y="173"/>
                  </a:lnTo>
                  <a:lnTo>
                    <a:pt x="485" y="168"/>
                  </a:lnTo>
                  <a:lnTo>
                    <a:pt x="485" y="168"/>
                  </a:lnTo>
                  <a:lnTo>
                    <a:pt x="486" y="168"/>
                  </a:lnTo>
                  <a:lnTo>
                    <a:pt x="486" y="168"/>
                  </a:lnTo>
                  <a:lnTo>
                    <a:pt x="487" y="167"/>
                  </a:lnTo>
                  <a:lnTo>
                    <a:pt x="489" y="167"/>
                  </a:lnTo>
                  <a:lnTo>
                    <a:pt x="489" y="167"/>
                  </a:lnTo>
                  <a:lnTo>
                    <a:pt x="489" y="169"/>
                  </a:lnTo>
                  <a:lnTo>
                    <a:pt x="490" y="171"/>
                  </a:lnTo>
                  <a:lnTo>
                    <a:pt x="490" y="171"/>
                  </a:lnTo>
                  <a:lnTo>
                    <a:pt x="491" y="171"/>
                  </a:lnTo>
                  <a:lnTo>
                    <a:pt x="491" y="171"/>
                  </a:lnTo>
                  <a:lnTo>
                    <a:pt x="493" y="173"/>
                  </a:lnTo>
                  <a:lnTo>
                    <a:pt x="497" y="176"/>
                  </a:lnTo>
                  <a:lnTo>
                    <a:pt x="500" y="179"/>
                  </a:lnTo>
                  <a:lnTo>
                    <a:pt x="500" y="179"/>
                  </a:lnTo>
                  <a:lnTo>
                    <a:pt x="504" y="180"/>
                  </a:lnTo>
                  <a:lnTo>
                    <a:pt x="506" y="182"/>
                  </a:lnTo>
                  <a:lnTo>
                    <a:pt x="506" y="182"/>
                  </a:lnTo>
                  <a:lnTo>
                    <a:pt x="506" y="186"/>
                  </a:lnTo>
                  <a:lnTo>
                    <a:pt x="507" y="189"/>
                  </a:lnTo>
                  <a:lnTo>
                    <a:pt x="508" y="190"/>
                  </a:lnTo>
                  <a:lnTo>
                    <a:pt x="512" y="192"/>
                  </a:lnTo>
                  <a:lnTo>
                    <a:pt x="512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1" y="192"/>
                  </a:lnTo>
                  <a:lnTo>
                    <a:pt x="512" y="194"/>
                  </a:lnTo>
                  <a:lnTo>
                    <a:pt x="512" y="194"/>
                  </a:lnTo>
                  <a:lnTo>
                    <a:pt x="515" y="194"/>
                  </a:lnTo>
                  <a:lnTo>
                    <a:pt x="516" y="194"/>
                  </a:lnTo>
                  <a:lnTo>
                    <a:pt x="516" y="195"/>
                  </a:lnTo>
                  <a:lnTo>
                    <a:pt x="516" y="195"/>
                  </a:lnTo>
                  <a:lnTo>
                    <a:pt x="514" y="195"/>
                  </a:lnTo>
                  <a:lnTo>
                    <a:pt x="512" y="196"/>
                  </a:lnTo>
                  <a:lnTo>
                    <a:pt x="512" y="196"/>
                  </a:lnTo>
                  <a:lnTo>
                    <a:pt x="514" y="199"/>
                  </a:lnTo>
                  <a:lnTo>
                    <a:pt x="517" y="200"/>
                  </a:lnTo>
                  <a:lnTo>
                    <a:pt x="517" y="200"/>
                  </a:lnTo>
                  <a:lnTo>
                    <a:pt x="517" y="199"/>
                  </a:lnTo>
                  <a:lnTo>
                    <a:pt x="517" y="198"/>
                  </a:lnTo>
                  <a:lnTo>
                    <a:pt x="519" y="196"/>
                  </a:lnTo>
                  <a:lnTo>
                    <a:pt x="519" y="196"/>
                  </a:lnTo>
                  <a:lnTo>
                    <a:pt x="520" y="197"/>
                  </a:lnTo>
                  <a:lnTo>
                    <a:pt x="520" y="197"/>
                  </a:lnTo>
                  <a:lnTo>
                    <a:pt x="521" y="195"/>
                  </a:lnTo>
                  <a:lnTo>
                    <a:pt x="521" y="196"/>
                  </a:lnTo>
                  <a:lnTo>
                    <a:pt x="521" y="196"/>
                  </a:lnTo>
                  <a:lnTo>
                    <a:pt x="521" y="194"/>
                  </a:lnTo>
                  <a:lnTo>
                    <a:pt x="520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1"/>
                  </a:lnTo>
                  <a:lnTo>
                    <a:pt x="517" y="190"/>
                  </a:lnTo>
                  <a:lnTo>
                    <a:pt x="516" y="189"/>
                  </a:lnTo>
                  <a:lnTo>
                    <a:pt x="516" y="188"/>
                  </a:lnTo>
                  <a:lnTo>
                    <a:pt x="515" y="187"/>
                  </a:lnTo>
                  <a:lnTo>
                    <a:pt x="515" y="187"/>
                  </a:lnTo>
                  <a:lnTo>
                    <a:pt x="517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19" y="188"/>
                  </a:lnTo>
                  <a:lnTo>
                    <a:pt x="520" y="187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0" y="186"/>
                  </a:lnTo>
                  <a:lnTo>
                    <a:pt x="524" y="186"/>
                  </a:lnTo>
                  <a:lnTo>
                    <a:pt x="525" y="186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5" y="190"/>
                  </a:lnTo>
                  <a:lnTo>
                    <a:pt x="525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1"/>
                  </a:lnTo>
                  <a:lnTo>
                    <a:pt x="527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0"/>
                  </a:lnTo>
                  <a:lnTo>
                    <a:pt x="528" y="192"/>
                  </a:lnTo>
                  <a:lnTo>
                    <a:pt x="528" y="195"/>
                  </a:lnTo>
                  <a:lnTo>
                    <a:pt x="528" y="195"/>
                  </a:lnTo>
                  <a:lnTo>
                    <a:pt x="531" y="198"/>
                  </a:lnTo>
                  <a:lnTo>
                    <a:pt x="531" y="198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1" y="200"/>
                  </a:lnTo>
                  <a:lnTo>
                    <a:pt x="537" y="220"/>
                  </a:lnTo>
                  <a:lnTo>
                    <a:pt x="537" y="220"/>
                  </a:lnTo>
                  <a:lnTo>
                    <a:pt x="527" y="219"/>
                  </a:lnTo>
                  <a:lnTo>
                    <a:pt x="527" y="219"/>
                  </a:lnTo>
                  <a:lnTo>
                    <a:pt x="520" y="215"/>
                  </a:lnTo>
                  <a:lnTo>
                    <a:pt x="515" y="213"/>
                  </a:lnTo>
                  <a:lnTo>
                    <a:pt x="515" y="213"/>
                  </a:lnTo>
                  <a:lnTo>
                    <a:pt x="512" y="214"/>
                  </a:lnTo>
                  <a:lnTo>
                    <a:pt x="509" y="215"/>
                  </a:lnTo>
                  <a:lnTo>
                    <a:pt x="508" y="218"/>
                  </a:lnTo>
                  <a:lnTo>
                    <a:pt x="508" y="218"/>
                  </a:lnTo>
                  <a:lnTo>
                    <a:pt x="509" y="219"/>
                  </a:lnTo>
                  <a:lnTo>
                    <a:pt x="509" y="221"/>
                  </a:lnTo>
                  <a:lnTo>
                    <a:pt x="509" y="221"/>
                  </a:lnTo>
                  <a:lnTo>
                    <a:pt x="508" y="222"/>
                  </a:lnTo>
                  <a:lnTo>
                    <a:pt x="506" y="224"/>
                  </a:lnTo>
                  <a:lnTo>
                    <a:pt x="506" y="224"/>
                  </a:lnTo>
                  <a:lnTo>
                    <a:pt x="504" y="221"/>
                  </a:lnTo>
                  <a:lnTo>
                    <a:pt x="499" y="220"/>
                  </a:lnTo>
                  <a:lnTo>
                    <a:pt x="496" y="219"/>
                  </a:lnTo>
                  <a:lnTo>
                    <a:pt x="494" y="218"/>
                  </a:lnTo>
                  <a:lnTo>
                    <a:pt x="494" y="215"/>
                  </a:lnTo>
                  <a:lnTo>
                    <a:pt x="494" y="215"/>
                  </a:lnTo>
                  <a:lnTo>
                    <a:pt x="485" y="213"/>
                  </a:lnTo>
                  <a:lnTo>
                    <a:pt x="481" y="212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81" y="207"/>
                  </a:lnTo>
                  <a:lnTo>
                    <a:pt x="482" y="205"/>
                  </a:lnTo>
                  <a:lnTo>
                    <a:pt x="482" y="205"/>
                  </a:lnTo>
                  <a:lnTo>
                    <a:pt x="481" y="204"/>
                  </a:lnTo>
                  <a:lnTo>
                    <a:pt x="481" y="202"/>
                  </a:lnTo>
                  <a:lnTo>
                    <a:pt x="482" y="198"/>
                  </a:lnTo>
                  <a:lnTo>
                    <a:pt x="482" y="198"/>
                  </a:lnTo>
                  <a:lnTo>
                    <a:pt x="477" y="198"/>
                  </a:lnTo>
                  <a:lnTo>
                    <a:pt x="475" y="198"/>
                  </a:lnTo>
                  <a:lnTo>
                    <a:pt x="473" y="199"/>
                  </a:lnTo>
                  <a:lnTo>
                    <a:pt x="473" y="199"/>
                  </a:lnTo>
                  <a:lnTo>
                    <a:pt x="466" y="199"/>
                  </a:lnTo>
                  <a:lnTo>
                    <a:pt x="456" y="200"/>
                  </a:lnTo>
                  <a:lnTo>
                    <a:pt x="448" y="202"/>
                  </a:lnTo>
                  <a:lnTo>
                    <a:pt x="443" y="205"/>
                  </a:lnTo>
                  <a:lnTo>
                    <a:pt x="443" y="205"/>
                  </a:lnTo>
                  <a:lnTo>
                    <a:pt x="438" y="205"/>
                  </a:lnTo>
                  <a:lnTo>
                    <a:pt x="435" y="205"/>
                  </a:lnTo>
                  <a:lnTo>
                    <a:pt x="435" y="205"/>
                  </a:lnTo>
                  <a:lnTo>
                    <a:pt x="433" y="205"/>
                  </a:lnTo>
                  <a:lnTo>
                    <a:pt x="432" y="204"/>
                  </a:lnTo>
                  <a:lnTo>
                    <a:pt x="432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1" y="203"/>
                  </a:lnTo>
                  <a:lnTo>
                    <a:pt x="430" y="206"/>
                  </a:lnTo>
                  <a:lnTo>
                    <a:pt x="428" y="209"/>
                  </a:lnTo>
                  <a:lnTo>
                    <a:pt x="423" y="213"/>
                  </a:lnTo>
                  <a:lnTo>
                    <a:pt x="421" y="214"/>
                  </a:lnTo>
                  <a:lnTo>
                    <a:pt x="418" y="218"/>
                  </a:lnTo>
                  <a:lnTo>
                    <a:pt x="417" y="221"/>
                  </a:lnTo>
                  <a:lnTo>
                    <a:pt x="417" y="225"/>
                  </a:lnTo>
                  <a:lnTo>
                    <a:pt x="417" y="225"/>
                  </a:lnTo>
                  <a:lnTo>
                    <a:pt x="411" y="230"/>
                  </a:lnTo>
                  <a:lnTo>
                    <a:pt x="406" y="235"/>
                  </a:lnTo>
                  <a:lnTo>
                    <a:pt x="401" y="241"/>
                  </a:lnTo>
                  <a:lnTo>
                    <a:pt x="397" y="248"/>
                  </a:lnTo>
                  <a:lnTo>
                    <a:pt x="397" y="248"/>
                  </a:lnTo>
                  <a:lnTo>
                    <a:pt x="398" y="248"/>
                  </a:lnTo>
                  <a:lnTo>
                    <a:pt x="398" y="249"/>
                  </a:lnTo>
                  <a:lnTo>
                    <a:pt x="398" y="249"/>
                  </a:lnTo>
                  <a:lnTo>
                    <a:pt x="394" y="252"/>
                  </a:lnTo>
                  <a:lnTo>
                    <a:pt x="393" y="255"/>
                  </a:lnTo>
                  <a:lnTo>
                    <a:pt x="393" y="257"/>
                  </a:lnTo>
                  <a:lnTo>
                    <a:pt x="393" y="257"/>
                  </a:lnTo>
                  <a:lnTo>
                    <a:pt x="394" y="258"/>
                  </a:lnTo>
                  <a:lnTo>
                    <a:pt x="395" y="260"/>
                  </a:lnTo>
                  <a:lnTo>
                    <a:pt x="395" y="267"/>
                  </a:lnTo>
                  <a:lnTo>
                    <a:pt x="394" y="274"/>
                  </a:lnTo>
                  <a:lnTo>
                    <a:pt x="391" y="280"/>
                  </a:lnTo>
                  <a:lnTo>
                    <a:pt x="391" y="280"/>
                  </a:lnTo>
                  <a:lnTo>
                    <a:pt x="393" y="281"/>
                  </a:lnTo>
                  <a:lnTo>
                    <a:pt x="393" y="282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4" y="285"/>
                  </a:lnTo>
                  <a:lnTo>
                    <a:pt x="393" y="285"/>
                  </a:lnTo>
                  <a:lnTo>
                    <a:pt x="393" y="289"/>
                  </a:lnTo>
                  <a:lnTo>
                    <a:pt x="393" y="289"/>
                  </a:lnTo>
                  <a:lnTo>
                    <a:pt x="397" y="292"/>
                  </a:lnTo>
                  <a:lnTo>
                    <a:pt x="401" y="295"/>
                  </a:lnTo>
                  <a:lnTo>
                    <a:pt x="403" y="300"/>
                  </a:lnTo>
                  <a:lnTo>
                    <a:pt x="405" y="304"/>
                  </a:lnTo>
                  <a:lnTo>
                    <a:pt x="405" y="304"/>
                  </a:lnTo>
                  <a:lnTo>
                    <a:pt x="409" y="308"/>
                  </a:lnTo>
                  <a:lnTo>
                    <a:pt x="413" y="311"/>
                  </a:lnTo>
                  <a:lnTo>
                    <a:pt x="417" y="315"/>
                  </a:lnTo>
                  <a:lnTo>
                    <a:pt x="423" y="318"/>
                  </a:lnTo>
                  <a:lnTo>
                    <a:pt x="423" y="318"/>
                  </a:lnTo>
                  <a:lnTo>
                    <a:pt x="425" y="316"/>
                  </a:lnTo>
                  <a:lnTo>
                    <a:pt x="429" y="315"/>
                  </a:lnTo>
                  <a:lnTo>
                    <a:pt x="437" y="315"/>
                  </a:lnTo>
                  <a:lnTo>
                    <a:pt x="445" y="315"/>
                  </a:lnTo>
                  <a:lnTo>
                    <a:pt x="448" y="313"/>
                  </a:lnTo>
                  <a:lnTo>
                    <a:pt x="451" y="311"/>
                  </a:lnTo>
                  <a:lnTo>
                    <a:pt x="451" y="311"/>
                  </a:lnTo>
                  <a:lnTo>
                    <a:pt x="461" y="310"/>
                  </a:lnTo>
                  <a:lnTo>
                    <a:pt x="461" y="310"/>
                  </a:lnTo>
                  <a:lnTo>
                    <a:pt x="466" y="318"/>
                  </a:lnTo>
                  <a:lnTo>
                    <a:pt x="466" y="318"/>
                  </a:lnTo>
                  <a:lnTo>
                    <a:pt x="469" y="317"/>
                  </a:lnTo>
                  <a:lnTo>
                    <a:pt x="474" y="316"/>
                  </a:lnTo>
                  <a:lnTo>
                    <a:pt x="474" y="316"/>
                  </a:lnTo>
                  <a:lnTo>
                    <a:pt x="476" y="318"/>
                  </a:lnTo>
                  <a:lnTo>
                    <a:pt x="477" y="321"/>
                  </a:lnTo>
                  <a:lnTo>
                    <a:pt x="478" y="325"/>
                  </a:lnTo>
                  <a:lnTo>
                    <a:pt x="476" y="330"/>
                  </a:lnTo>
                  <a:lnTo>
                    <a:pt x="476" y="330"/>
                  </a:lnTo>
                  <a:lnTo>
                    <a:pt x="477" y="330"/>
                  </a:lnTo>
                  <a:lnTo>
                    <a:pt x="477" y="331"/>
                  </a:lnTo>
                  <a:lnTo>
                    <a:pt x="477" y="331"/>
                  </a:lnTo>
                  <a:lnTo>
                    <a:pt x="476" y="332"/>
                  </a:lnTo>
                  <a:lnTo>
                    <a:pt x="476" y="334"/>
                  </a:lnTo>
                  <a:lnTo>
                    <a:pt x="476" y="335"/>
                  </a:lnTo>
                  <a:lnTo>
                    <a:pt x="475" y="336"/>
                  </a:lnTo>
                  <a:lnTo>
                    <a:pt x="475" y="336"/>
                  </a:lnTo>
                  <a:lnTo>
                    <a:pt x="478" y="343"/>
                  </a:lnTo>
                  <a:lnTo>
                    <a:pt x="484" y="350"/>
                  </a:lnTo>
                  <a:lnTo>
                    <a:pt x="487" y="358"/>
                  </a:lnTo>
                  <a:lnTo>
                    <a:pt x="487" y="362"/>
                  </a:lnTo>
                  <a:lnTo>
                    <a:pt x="487" y="366"/>
                  </a:lnTo>
                  <a:lnTo>
                    <a:pt x="487" y="366"/>
                  </a:lnTo>
                  <a:lnTo>
                    <a:pt x="490" y="371"/>
                  </a:lnTo>
                  <a:lnTo>
                    <a:pt x="490" y="374"/>
                  </a:lnTo>
                  <a:lnTo>
                    <a:pt x="489" y="378"/>
                  </a:lnTo>
                  <a:lnTo>
                    <a:pt x="487" y="381"/>
                  </a:lnTo>
                  <a:lnTo>
                    <a:pt x="484" y="389"/>
                  </a:lnTo>
                  <a:lnTo>
                    <a:pt x="484" y="394"/>
                  </a:lnTo>
                  <a:lnTo>
                    <a:pt x="484" y="400"/>
                  </a:lnTo>
                  <a:lnTo>
                    <a:pt x="484" y="400"/>
                  </a:lnTo>
                  <a:lnTo>
                    <a:pt x="490" y="409"/>
                  </a:lnTo>
                  <a:lnTo>
                    <a:pt x="491" y="414"/>
                  </a:lnTo>
                  <a:lnTo>
                    <a:pt x="492" y="419"/>
                  </a:lnTo>
                  <a:lnTo>
                    <a:pt x="492" y="419"/>
                  </a:lnTo>
                  <a:lnTo>
                    <a:pt x="493" y="423"/>
                  </a:lnTo>
                  <a:lnTo>
                    <a:pt x="493" y="423"/>
                  </a:lnTo>
                  <a:lnTo>
                    <a:pt x="477" y="441"/>
                  </a:lnTo>
                  <a:lnTo>
                    <a:pt x="461" y="459"/>
                  </a:lnTo>
                  <a:lnTo>
                    <a:pt x="443" y="474"/>
                  </a:lnTo>
                  <a:lnTo>
                    <a:pt x="422" y="487"/>
                  </a:lnTo>
                  <a:lnTo>
                    <a:pt x="422" y="487"/>
                  </a:lnTo>
                  <a:close/>
                  <a:moveTo>
                    <a:pt x="162" y="97"/>
                  </a:moveTo>
                  <a:lnTo>
                    <a:pt x="162" y="97"/>
                  </a:lnTo>
                  <a:lnTo>
                    <a:pt x="166" y="97"/>
                  </a:lnTo>
                  <a:lnTo>
                    <a:pt x="168" y="96"/>
                  </a:lnTo>
                  <a:lnTo>
                    <a:pt x="170" y="96"/>
                  </a:lnTo>
                  <a:lnTo>
                    <a:pt x="170" y="96"/>
                  </a:lnTo>
                  <a:lnTo>
                    <a:pt x="167" y="97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68" y="98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1" y="99"/>
                  </a:lnTo>
                  <a:lnTo>
                    <a:pt x="168" y="100"/>
                  </a:lnTo>
                  <a:lnTo>
                    <a:pt x="162" y="101"/>
                  </a:lnTo>
                  <a:lnTo>
                    <a:pt x="162" y="101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60" y="100"/>
                  </a:lnTo>
                  <a:lnTo>
                    <a:pt x="159" y="101"/>
                  </a:lnTo>
                  <a:lnTo>
                    <a:pt x="157" y="101"/>
                  </a:lnTo>
                  <a:lnTo>
                    <a:pt x="155" y="101"/>
                  </a:lnTo>
                  <a:lnTo>
                    <a:pt x="155" y="101"/>
                  </a:lnTo>
                  <a:lnTo>
                    <a:pt x="157" y="100"/>
                  </a:lnTo>
                  <a:lnTo>
                    <a:pt x="159" y="100"/>
                  </a:lnTo>
                  <a:lnTo>
                    <a:pt x="162" y="99"/>
                  </a:lnTo>
                  <a:lnTo>
                    <a:pt x="162" y="97"/>
                  </a:lnTo>
                  <a:lnTo>
                    <a:pt x="162" y="97"/>
                  </a:lnTo>
                  <a:close/>
                  <a:moveTo>
                    <a:pt x="165" y="111"/>
                  </a:moveTo>
                  <a:lnTo>
                    <a:pt x="174" y="111"/>
                  </a:lnTo>
                  <a:lnTo>
                    <a:pt x="174" y="111"/>
                  </a:lnTo>
                  <a:lnTo>
                    <a:pt x="171" y="113"/>
                  </a:lnTo>
                  <a:lnTo>
                    <a:pt x="166" y="115"/>
                  </a:lnTo>
                  <a:lnTo>
                    <a:pt x="160" y="115"/>
                  </a:lnTo>
                  <a:lnTo>
                    <a:pt x="158" y="115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63" y="113"/>
                  </a:lnTo>
                  <a:lnTo>
                    <a:pt x="165" y="113"/>
                  </a:lnTo>
                  <a:lnTo>
                    <a:pt x="165" y="112"/>
                  </a:lnTo>
                  <a:lnTo>
                    <a:pt x="165" y="111"/>
                  </a:lnTo>
                  <a:lnTo>
                    <a:pt x="165" y="111"/>
                  </a:lnTo>
                  <a:close/>
                  <a:moveTo>
                    <a:pt x="182" y="142"/>
                  </a:moveTo>
                  <a:lnTo>
                    <a:pt x="182" y="142"/>
                  </a:lnTo>
                  <a:lnTo>
                    <a:pt x="185" y="139"/>
                  </a:lnTo>
                  <a:lnTo>
                    <a:pt x="185" y="139"/>
                  </a:lnTo>
                  <a:lnTo>
                    <a:pt x="186" y="141"/>
                  </a:lnTo>
                  <a:lnTo>
                    <a:pt x="187" y="143"/>
                  </a:lnTo>
                  <a:lnTo>
                    <a:pt x="186" y="146"/>
                  </a:lnTo>
                  <a:lnTo>
                    <a:pt x="186" y="146"/>
                  </a:lnTo>
                  <a:lnTo>
                    <a:pt x="185" y="146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5"/>
                  </a:lnTo>
                  <a:lnTo>
                    <a:pt x="182" y="145"/>
                  </a:lnTo>
                  <a:lnTo>
                    <a:pt x="182" y="144"/>
                  </a:lnTo>
                  <a:lnTo>
                    <a:pt x="182" y="143"/>
                  </a:lnTo>
                  <a:lnTo>
                    <a:pt x="183" y="142"/>
                  </a:lnTo>
                  <a:lnTo>
                    <a:pt x="182" y="142"/>
                  </a:lnTo>
                  <a:lnTo>
                    <a:pt x="182" y="142"/>
                  </a:lnTo>
                  <a:close/>
                  <a:moveTo>
                    <a:pt x="182" y="151"/>
                  </a:moveTo>
                  <a:lnTo>
                    <a:pt x="182" y="151"/>
                  </a:lnTo>
                  <a:lnTo>
                    <a:pt x="185" y="147"/>
                  </a:lnTo>
                  <a:lnTo>
                    <a:pt x="185" y="147"/>
                  </a:lnTo>
                  <a:lnTo>
                    <a:pt x="185" y="149"/>
                  </a:lnTo>
                  <a:lnTo>
                    <a:pt x="185" y="150"/>
                  </a:lnTo>
                  <a:lnTo>
                    <a:pt x="183" y="150"/>
                  </a:lnTo>
                  <a:lnTo>
                    <a:pt x="182" y="151"/>
                  </a:lnTo>
                  <a:lnTo>
                    <a:pt x="182" y="151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2" y="180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05" y="182"/>
                  </a:lnTo>
                  <a:lnTo>
                    <a:pt x="212" y="180"/>
                  </a:lnTo>
                  <a:lnTo>
                    <a:pt x="219" y="179"/>
                  </a:lnTo>
                  <a:lnTo>
                    <a:pt x="219" y="179"/>
                  </a:lnTo>
                  <a:close/>
                  <a:moveTo>
                    <a:pt x="219" y="179"/>
                  </a:moveTo>
                  <a:lnTo>
                    <a:pt x="219" y="179"/>
                  </a:lnTo>
                  <a:lnTo>
                    <a:pt x="213" y="181"/>
                  </a:lnTo>
                  <a:lnTo>
                    <a:pt x="209" y="182"/>
                  </a:lnTo>
                  <a:lnTo>
                    <a:pt x="205" y="182"/>
                  </a:lnTo>
                  <a:lnTo>
                    <a:pt x="219" y="179"/>
                  </a:lnTo>
                  <a:close/>
                  <a:moveTo>
                    <a:pt x="218" y="177"/>
                  </a:moveTo>
                  <a:lnTo>
                    <a:pt x="218" y="177"/>
                  </a:lnTo>
                  <a:lnTo>
                    <a:pt x="219" y="175"/>
                  </a:lnTo>
                  <a:lnTo>
                    <a:pt x="220" y="175"/>
                  </a:lnTo>
                  <a:lnTo>
                    <a:pt x="224" y="174"/>
                  </a:lnTo>
                  <a:lnTo>
                    <a:pt x="227" y="174"/>
                  </a:lnTo>
                  <a:lnTo>
                    <a:pt x="230" y="173"/>
                  </a:lnTo>
                  <a:lnTo>
                    <a:pt x="230" y="173"/>
                  </a:lnTo>
                  <a:lnTo>
                    <a:pt x="228" y="175"/>
                  </a:lnTo>
                  <a:lnTo>
                    <a:pt x="225" y="175"/>
                  </a:lnTo>
                  <a:lnTo>
                    <a:pt x="218" y="177"/>
                  </a:lnTo>
                  <a:lnTo>
                    <a:pt x="218" y="177"/>
                  </a:lnTo>
                  <a:close/>
                  <a:moveTo>
                    <a:pt x="217" y="172"/>
                  </a:moveTo>
                  <a:lnTo>
                    <a:pt x="217" y="169"/>
                  </a:lnTo>
                  <a:lnTo>
                    <a:pt x="217" y="169"/>
                  </a:lnTo>
                  <a:lnTo>
                    <a:pt x="211" y="177"/>
                  </a:lnTo>
                  <a:lnTo>
                    <a:pt x="211" y="177"/>
                  </a:lnTo>
                  <a:lnTo>
                    <a:pt x="210" y="176"/>
                  </a:lnTo>
                  <a:lnTo>
                    <a:pt x="210" y="175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09" y="174"/>
                  </a:lnTo>
                  <a:lnTo>
                    <a:pt x="208" y="175"/>
                  </a:lnTo>
                  <a:lnTo>
                    <a:pt x="208" y="175"/>
                  </a:lnTo>
                  <a:lnTo>
                    <a:pt x="208" y="174"/>
                  </a:lnTo>
                  <a:lnTo>
                    <a:pt x="209" y="173"/>
                  </a:lnTo>
                  <a:lnTo>
                    <a:pt x="210" y="172"/>
                  </a:lnTo>
                  <a:lnTo>
                    <a:pt x="211" y="169"/>
                  </a:lnTo>
                  <a:lnTo>
                    <a:pt x="211" y="169"/>
                  </a:lnTo>
                  <a:lnTo>
                    <a:pt x="208" y="167"/>
                  </a:lnTo>
                  <a:lnTo>
                    <a:pt x="208" y="167"/>
                  </a:lnTo>
                  <a:lnTo>
                    <a:pt x="205" y="168"/>
                  </a:lnTo>
                  <a:lnTo>
                    <a:pt x="203" y="171"/>
                  </a:lnTo>
                  <a:lnTo>
                    <a:pt x="200" y="174"/>
                  </a:lnTo>
                  <a:lnTo>
                    <a:pt x="197" y="179"/>
                  </a:lnTo>
                  <a:lnTo>
                    <a:pt x="194" y="182"/>
                  </a:lnTo>
                  <a:lnTo>
                    <a:pt x="194" y="182"/>
                  </a:lnTo>
                  <a:lnTo>
                    <a:pt x="194" y="179"/>
                  </a:lnTo>
                  <a:lnTo>
                    <a:pt x="196" y="17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205" y="167"/>
                  </a:lnTo>
                  <a:lnTo>
                    <a:pt x="210" y="165"/>
                  </a:lnTo>
                  <a:lnTo>
                    <a:pt x="210" y="165"/>
                  </a:lnTo>
                  <a:lnTo>
                    <a:pt x="212" y="166"/>
                  </a:lnTo>
                  <a:lnTo>
                    <a:pt x="215" y="166"/>
                  </a:lnTo>
                  <a:lnTo>
                    <a:pt x="215" y="166"/>
                  </a:lnTo>
                  <a:lnTo>
                    <a:pt x="217" y="166"/>
                  </a:lnTo>
                  <a:lnTo>
                    <a:pt x="218" y="167"/>
                  </a:lnTo>
                  <a:lnTo>
                    <a:pt x="218" y="167"/>
                  </a:lnTo>
                  <a:lnTo>
                    <a:pt x="219" y="168"/>
                  </a:lnTo>
                  <a:lnTo>
                    <a:pt x="220" y="171"/>
                  </a:lnTo>
                  <a:lnTo>
                    <a:pt x="220" y="171"/>
                  </a:lnTo>
                  <a:lnTo>
                    <a:pt x="218" y="172"/>
                  </a:lnTo>
                  <a:lnTo>
                    <a:pt x="217" y="172"/>
                  </a:lnTo>
                  <a:lnTo>
                    <a:pt x="217" y="172"/>
                  </a:lnTo>
                  <a:close/>
                  <a:moveTo>
                    <a:pt x="210" y="165"/>
                  </a:moveTo>
                  <a:lnTo>
                    <a:pt x="210" y="165"/>
                  </a:lnTo>
                  <a:lnTo>
                    <a:pt x="198" y="164"/>
                  </a:lnTo>
                  <a:lnTo>
                    <a:pt x="189" y="164"/>
                  </a:lnTo>
                  <a:lnTo>
                    <a:pt x="189" y="164"/>
                  </a:lnTo>
                  <a:lnTo>
                    <a:pt x="197" y="159"/>
                  </a:lnTo>
                  <a:lnTo>
                    <a:pt x="202" y="158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1" y="160"/>
                  </a:lnTo>
                  <a:lnTo>
                    <a:pt x="210" y="162"/>
                  </a:lnTo>
                  <a:lnTo>
                    <a:pt x="210" y="165"/>
                  </a:lnTo>
                  <a:lnTo>
                    <a:pt x="210" y="165"/>
                  </a:lnTo>
                  <a:close/>
                  <a:moveTo>
                    <a:pt x="284" y="97"/>
                  </a:move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4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3" y="96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7"/>
                  </a:lnTo>
                  <a:lnTo>
                    <a:pt x="284" y="97"/>
                  </a:lnTo>
                  <a:close/>
                  <a:moveTo>
                    <a:pt x="285" y="98"/>
                  </a:move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5" y="98"/>
                  </a:lnTo>
                  <a:close/>
                  <a:moveTo>
                    <a:pt x="284" y="98"/>
                  </a:move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4" y="98"/>
                  </a:lnTo>
                  <a:close/>
                  <a:moveTo>
                    <a:pt x="287" y="97"/>
                  </a:moveTo>
                  <a:lnTo>
                    <a:pt x="287" y="97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8"/>
                  </a:lnTo>
                  <a:lnTo>
                    <a:pt x="287" y="97"/>
                  </a:lnTo>
                  <a:lnTo>
                    <a:pt x="287" y="97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86" y="98"/>
                  </a:move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5" y="98"/>
                  </a:lnTo>
                  <a:lnTo>
                    <a:pt x="285" y="98"/>
                  </a:lnTo>
                  <a:lnTo>
                    <a:pt x="286" y="98"/>
                  </a:lnTo>
                  <a:lnTo>
                    <a:pt x="286" y="98"/>
                  </a:lnTo>
                  <a:close/>
                  <a:moveTo>
                    <a:pt x="291" y="84"/>
                  </a:moveTo>
                  <a:lnTo>
                    <a:pt x="291" y="84"/>
                  </a:lnTo>
                  <a:lnTo>
                    <a:pt x="293" y="83"/>
                  </a:lnTo>
                  <a:lnTo>
                    <a:pt x="293" y="84"/>
                  </a:lnTo>
                  <a:lnTo>
                    <a:pt x="293" y="85"/>
                  </a:lnTo>
                  <a:lnTo>
                    <a:pt x="291" y="84"/>
                  </a:lnTo>
                  <a:lnTo>
                    <a:pt x="291" y="84"/>
                  </a:lnTo>
                  <a:close/>
                  <a:moveTo>
                    <a:pt x="400" y="77"/>
                  </a:moveTo>
                  <a:lnTo>
                    <a:pt x="400" y="77"/>
                  </a:lnTo>
                  <a:lnTo>
                    <a:pt x="399" y="77"/>
                  </a:lnTo>
                  <a:lnTo>
                    <a:pt x="398" y="77"/>
                  </a:lnTo>
                  <a:lnTo>
                    <a:pt x="398" y="77"/>
                  </a:lnTo>
                  <a:lnTo>
                    <a:pt x="399" y="76"/>
                  </a:lnTo>
                  <a:lnTo>
                    <a:pt x="401" y="76"/>
                  </a:lnTo>
                  <a:lnTo>
                    <a:pt x="403" y="77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402" y="78"/>
                  </a:lnTo>
                  <a:lnTo>
                    <a:pt x="402" y="80"/>
                  </a:lnTo>
                  <a:lnTo>
                    <a:pt x="406" y="80"/>
                  </a:lnTo>
                  <a:lnTo>
                    <a:pt x="406" y="80"/>
                  </a:lnTo>
                  <a:lnTo>
                    <a:pt x="405" y="81"/>
                  </a:lnTo>
                  <a:lnTo>
                    <a:pt x="402" y="80"/>
                  </a:lnTo>
                  <a:lnTo>
                    <a:pt x="401" y="80"/>
                  </a:lnTo>
                  <a:lnTo>
                    <a:pt x="399" y="80"/>
                  </a:lnTo>
                  <a:lnTo>
                    <a:pt x="399" y="80"/>
                  </a:lnTo>
                  <a:lnTo>
                    <a:pt x="401" y="78"/>
                  </a:lnTo>
                  <a:lnTo>
                    <a:pt x="400" y="77"/>
                  </a:lnTo>
                  <a:lnTo>
                    <a:pt x="400" y="77"/>
                  </a:lnTo>
                  <a:close/>
                  <a:moveTo>
                    <a:pt x="395" y="55"/>
                  </a:moveTo>
                  <a:lnTo>
                    <a:pt x="395" y="55"/>
                  </a:lnTo>
                  <a:lnTo>
                    <a:pt x="400" y="53"/>
                  </a:lnTo>
                  <a:lnTo>
                    <a:pt x="406" y="53"/>
                  </a:lnTo>
                  <a:lnTo>
                    <a:pt x="406" y="53"/>
                  </a:lnTo>
                  <a:lnTo>
                    <a:pt x="401" y="54"/>
                  </a:lnTo>
                  <a:lnTo>
                    <a:pt x="395" y="55"/>
                  </a:lnTo>
                  <a:lnTo>
                    <a:pt x="395" y="55"/>
                  </a:lnTo>
                  <a:close/>
                  <a:moveTo>
                    <a:pt x="392" y="52"/>
                  </a:moveTo>
                  <a:lnTo>
                    <a:pt x="392" y="52"/>
                  </a:lnTo>
                  <a:lnTo>
                    <a:pt x="397" y="52"/>
                  </a:lnTo>
                  <a:lnTo>
                    <a:pt x="401" y="51"/>
                  </a:lnTo>
                  <a:lnTo>
                    <a:pt x="401" y="51"/>
                  </a:lnTo>
                  <a:lnTo>
                    <a:pt x="398" y="52"/>
                  </a:lnTo>
                  <a:lnTo>
                    <a:pt x="392" y="52"/>
                  </a:lnTo>
                  <a:lnTo>
                    <a:pt x="392" y="52"/>
                  </a:lnTo>
                  <a:close/>
                  <a:moveTo>
                    <a:pt x="303" y="58"/>
                  </a:moveTo>
                  <a:lnTo>
                    <a:pt x="303" y="58"/>
                  </a:lnTo>
                  <a:lnTo>
                    <a:pt x="302" y="58"/>
                  </a:lnTo>
                  <a:lnTo>
                    <a:pt x="301" y="58"/>
                  </a:lnTo>
                  <a:lnTo>
                    <a:pt x="297" y="58"/>
                  </a:lnTo>
                  <a:lnTo>
                    <a:pt x="297" y="58"/>
                  </a:lnTo>
                  <a:lnTo>
                    <a:pt x="299" y="56"/>
                  </a:lnTo>
                  <a:lnTo>
                    <a:pt x="300" y="56"/>
                  </a:lnTo>
                  <a:lnTo>
                    <a:pt x="303" y="58"/>
                  </a:lnTo>
                  <a:lnTo>
                    <a:pt x="303" y="58"/>
                  </a:lnTo>
                  <a:close/>
                  <a:moveTo>
                    <a:pt x="296" y="59"/>
                  </a:moveTo>
                  <a:lnTo>
                    <a:pt x="296" y="59"/>
                  </a:lnTo>
                  <a:lnTo>
                    <a:pt x="295" y="59"/>
                  </a:lnTo>
                  <a:lnTo>
                    <a:pt x="294" y="59"/>
                  </a:lnTo>
                  <a:lnTo>
                    <a:pt x="293" y="58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3" y="56"/>
                  </a:lnTo>
                  <a:lnTo>
                    <a:pt x="295" y="56"/>
                  </a:lnTo>
                  <a:lnTo>
                    <a:pt x="295" y="56"/>
                  </a:lnTo>
                  <a:lnTo>
                    <a:pt x="295" y="58"/>
                  </a:lnTo>
                  <a:lnTo>
                    <a:pt x="296" y="59"/>
                  </a:lnTo>
                  <a:lnTo>
                    <a:pt x="296" y="59"/>
                  </a:lnTo>
                  <a:close/>
                  <a:moveTo>
                    <a:pt x="332" y="104"/>
                  </a:moveTo>
                  <a:lnTo>
                    <a:pt x="332" y="104"/>
                  </a:lnTo>
                  <a:lnTo>
                    <a:pt x="331" y="103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30" y="103"/>
                  </a:lnTo>
                  <a:lnTo>
                    <a:pt x="331" y="103"/>
                  </a:lnTo>
                  <a:lnTo>
                    <a:pt x="332" y="104"/>
                  </a:lnTo>
                  <a:lnTo>
                    <a:pt x="33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Recycling PPT 3">
  <p:cSld name="© Templateswise.com - Recycling PPT 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5400000">
            <a:off x="-2114549" y="2114550"/>
            <a:ext cx="5143500" cy="914399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4013650" y="1788050"/>
            <a:ext cx="47427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aramond"/>
              <a:buNone/>
            </a:pPr>
            <a:r>
              <a:rPr lang="en-US" b="1" dirty="0" err="1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CityCollection</a:t>
            </a:r>
            <a:endParaRPr b="1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4319552" y="2495552"/>
            <a:ext cx="4436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Disrupting Recycling</a:t>
            </a:r>
            <a:endParaRPr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3669894" y="-307777"/>
            <a:ext cx="17245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58A8F"/>
                </a:solidFill>
                <a:latin typeface="Garamond"/>
                <a:ea typeface="Garamond"/>
                <a:cs typeface="Garamond"/>
                <a:sym typeface="Garamond"/>
              </a:rPr>
              <a:t>© Templateswise.com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1600200" y="209550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Garamond"/>
              <a:buNone/>
            </a:pPr>
            <a:r>
              <a:rPr lang="en-US" dirty="0" smtClean="0">
                <a:latin typeface="Garamond"/>
                <a:ea typeface="Garamond"/>
                <a:cs typeface="Garamond"/>
                <a:sym typeface="Garamond"/>
              </a:rPr>
              <a:t>Appendix: How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does our platform work?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366" y="1244990"/>
            <a:ext cx="3853976" cy="3334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09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1276137" y="70968"/>
            <a:ext cx="6829002" cy="80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Garamond"/>
              <a:buNone/>
            </a:pPr>
            <a:r>
              <a:rPr lang="en-US" sz="3200" dirty="0">
                <a:latin typeface="Garamond"/>
                <a:ea typeface="Garamond"/>
                <a:cs typeface="Garamond"/>
                <a:sym typeface="Garamond"/>
              </a:rPr>
              <a:t>Who are we?</a:t>
            </a:r>
            <a:endParaRPr sz="32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745588" y="823658"/>
            <a:ext cx="8042424" cy="49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We are a seed stage startup </a:t>
            </a: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building a scalable, data driven, incentivized recycling platform to cater to emerging </a:t>
            </a: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markets. Our </a:t>
            </a: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platform will leverage mobile apps 1. users, 2. validators, and a 3. dashboard for accessing the data driven insights.</a:t>
            </a:r>
          </a:p>
          <a:p>
            <a:pPr marL="0" lvl="0" indent="0">
              <a:spcBef>
                <a:spcPts val="0"/>
              </a:spcBef>
              <a:buSzPts val="1400"/>
            </a:pPr>
            <a:endParaRPr lang="en-US" sz="120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" name="Google Shape;189;p4" descr="Image result for drawing image of truck"/>
          <p:cNvPicPr preferRelativeResize="0"/>
          <p:nvPr/>
        </p:nvPicPr>
        <p:blipFill rotWithShape="1">
          <a:blip r:embed="rId3">
            <a:alphaModFix/>
          </a:blip>
          <a:srcRect r="783" b="10640"/>
          <a:stretch/>
        </p:blipFill>
        <p:spPr>
          <a:xfrm>
            <a:off x="4380357" y="3014992"/>
            <a:ext cx="1412087" cy="90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0;p4" descr="Image result for drawing image of recycling facto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7584" y="2933876"/>
            <a:ext cx="1063625" cy="10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www.goodfreephotos.com/cache/vector-images/group-of-members-users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37" y="3101163"/>
            <a:ext cx="1017552" cy="101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468723" y="3465689"/>
            <a:ext cx="191911" cy="1442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11185" y="3383925"/>
            <a:ext cx="1276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CityCollection</a:t>
            </a:r>
            <a:endParaRPr lang="en-US" b="1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pPr algn="ctr"/>
            <a:r>
              <a:rPr lang="en-US" b="1" dirty="0">
                <a:latin typeface="Garamond" panose="02020404030301010803" pitchFamily="18" charset="0"/>
                <a:cs typeface="Poppins"/>
                <a:sym typeface="Poppins"/>
              </a:rPr>
              <a:t> </a:t>
            </a:r>
            <a:r>
              <a:rPr lang="en-US" b="1" dirty="0" smtClean="0">
                <a:latin typeface="Garamond" panose="02020404030301010803" pitchFamily="18" charset="0"/>
                <a:cs typeface="Poppins"/>
                <a:sym typeface="Poppins"/>
              </a:rPr>
              <a:t>(Us!)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038048" y="3465689"/>
            <a:ext cx="191911" cy="1442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014966" y="3465688"/>
            <a:ext cx="191911" cy="1442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17706" y="4269386"/>
            <a:ext cx="2013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Enabling technology platform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264" y="4268960"/>
            <a:ext cx="52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Users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79347" y="4259431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Collectors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4095" y="4268960"/>
            <a:ext cx="744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Recyclers</a:t>
            </a:r>
          </a:p>
        </p:txBody>
      </p:sp>
      <p:sp>
        <p:nvSpPr>
          <p:cNvPr id="24" name="Google Shape;166;p2"/>
          <p:cNvSpPr txBox="1">
            <a:spLocks/>
          </p:cNvSpPr>
          <p:nvPr/>
        </p:nvSpPr>
        <p:spPr>
          <a:xfrm>
            <a:off x="758135" y="1415225"/>
            <a:ext cx="8042424" cy="49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400"/>
            </a:pPr>
            <a:r>
              <a:rPr lang="en-US" sz="1200" b="1" dirty="0" smtClean="0">
                <a:latin typeface="Garamond"/>
                <a:ea typeface="Garamond"/>
                <a:cs typeface="Garamond"/>
                <a:sym typeface="Garamond"/>
              </a:rPr>
              <a:t>Stage of Innovation: </a:t>
            </a:r>
          </a:p>
          <a:p>
            <a:pPr marL="0" indent="0">
              <a:spcBef>
                <a:spcPts val="0"/>
              </a:spcBef>
              <a:buSzPts val="1400"/>
            </a:pPr>
            <a:endParaRPr lang="en-US" sz="12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1276137" y="70968"/>
            <a:ext cx="6829002" cy="80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Garamond"/>
              <a:buNone/>
            </a:pPr>
            <a:r>
              <a:rPr lang="en-US" sz="3200" dirty="0">
                <a:latin typeface="Garamond"/>
                <a:ea typeface="Garamond"/>
                <a:cs typeface="Garamond"/>
                <a:sym typeface="Garamond"/>
              </a:rPr>
              <a:t>Who are we?</a:t>
            </a:r>
            <a:endParaRPr sz="32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" name="Google Shape;172;p3"/>
          <p:cNvSpPr txBox="1">
            <a:spLocks noGrp="1"/>
          </p:cNvSpPr>
          <p:nvPr>
            <p:ph type="body" idx="1"/>
          </p:nvPr>
        </p:nvSpPr>
        <p:spPr>
          <a:xfrm>
            <a:off x="3374350" y="2215908"/>
            <a:ext cx="2814157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 smtClean="0">
                <a:latin typeface="Garamond"/>
                <a:ea typeface="Garamond"/>
                <a:cs typeface="Garamond"/>
                <a:sym typeface="Garamond"/>
              </a:rPr>
              <a:t>Name</a:t>
            </a:r>
            <a:endParaRPr sz="14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Google Shape;173;p3"/>
          <p:cNvSpPr txBox="1">
            <a:spLocks/>
          </p:cNvSpPr>
          <p:nvPr/>
        </p:nvSpPr>
        <p:spPr>
          <a:xfrm>
            <a:off x="3374348" y="2632940"/>
            <a:ext cx="2613377" cy="16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F7F7F"/>
              </a:buClr>
              <a:buSzPts val="1400"/>
            </a:pPr>
            <a:r>
              <a:rPr lang="en-US" sz="1100" dirty="0" smtClean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Des</a:t>
            </a:r>
            <a:endParaRPr lang="en-US" sz="1100" dirty="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Google Shape;174;p3"/>
          <p:cNvSpPr txBox="1">
            <a:spLocks/>
          </p:cNvSpPr>
          <p:nvPr/>
        </p:nvSpPr>
        <p:spPr>
          <a:xfrm>
            <a:off x="6188508" y="2215908"/>
            <a:ext cx="2860122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dirty="0" smtClean="0">
                <a:latin typeface="Garamond"/>
                <a:ea typeface="Garamond"/>
                <a:cs typeface="Garamond"/>
                <a:sym typeface="Garamond"/>
              </a:rPr>
              <a:t>Name</a:t>
            </a:r>
            <a:endParaRPr lang="en-US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Google Shape;175;p3"/>
          <p:cNvSpPr txBox="1">
            <a:spLocks/>
          </p:cNvSpPr>
          <p:nvPr/>
        </p:nvSpPr>
        <p:spPr>
          <a:xfrm>
            <a:off x="6257046" y="2632939"/>
            <a:ext cx="2522262" cy="16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F7F7F"/>
              </a:buClr>
              <a:buSzPts val="1400"/>
            </a:pPr>
            <a:r>
              <a:rPr lang="en-US" sz="1100" dirty="0" smtClean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Des</a:t>
            </a:r>
            <a:endParaRPr lang="en-US" sz="1100" dirty="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" name="Google Shape;176;p3"/>
          <p:cNvSpPr txBox="1">
            <a:spLocks/>
          </p:cNvSpPr>
          <p:nvPr/>
        </p:nvSpPr>
        <p:spPr>
          <a:xfrm>
            <a:off x="916623" y="2215908"/>
            <a:ext cx="2389188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800"/>
            </a:pPr>
            <a:r>
              <a:rPr lang="en-US" dirty="0" err="1" smtClean="0">
                <a:latin typeface="Garamond"/>
                <a:ea typeface="Garamond"/>
                <a:cs typeface="Garamond"/>
                <a:sym typeface="Garamond"/>
              </a:rPr>
              <a:t>Gamika</a:t>
            </a:r>
            <a:r>
              <a:rPr lang="en-US" dirty="0" smtClean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dirty="0" err="1" smtClean="0">
                <a:latin typeface="Garamond"/>
                <a:ea typeface="Garamond"/>
                <a:cs typeface="Garamond"/>
                <a:sym typeface="Garamond"/>
              </a:rPr>
              <a:t>Seneviratne</a:t>
            </a:r>
            <a:endParaRPr lang="en-US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" name="Google Shape;177;p3"/>
          <p:cNvSpPr txBox="1">
            <a:spLocks/>
          </p:cNvSpPr>
          <p:nvPr/>
        </p:nvSpPr>
        <p:spPr>
          <a:xfrm>
            <a:off x="916622" y="2632940"/>
            <a:ext cx="2389189" cy="16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F7F7F"/>
              </a:buClr>
              <a:buSzPts val="1400"/>
            </a:pPr>
            <a:r>
              <a:rPr lang="en-US" sz="1100" dirty="0" smtClean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Assistant Director at Acuity Knowledge partners, 5 years experience in financial analysis, data scientist, and experienced image recognition programmer. MEng in Electrical and </a:t>
            </a:r>
            <a:r>
              <a:rPr lang="en-US" sz="1100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Electronic </a:t>
            </a:r>
            <a:r>
              <a:rPr lang="en-US" sz="1100" dirty="0" smtClean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Engineering from Imperial College London</a:t>
            </a:r>
            <a:endParaRPr lang="en-US" sz="1100" dirty="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37" y="879499"/>
            <a:ext cx="1191620" cy="126311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Google Shape;177;p3"/>
          <p:cNvSpPr txBox="1">
            <a:spLocks/>
          </p:cNvSpPr>
          <p:nvPr/>
        </p:nvSpPr>
        <p:spPr>
          <a:xfrm>
            <a:off x="916622" y="4311748"/>
            <a:ext cx="2389189" cy="27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F7F7F"/>
              </a:buClr>
              <a:buSzPts val="1400"/>
            </a:pPr>
            <a:r>
              <a:rPr lang="en-US" sz="1100" dirty="0" smtClean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Sri Lankan, Buddhist, Male </a:t>
            </a:r>
            <a:endParaRPr lang="en-US" sz="1100" dirty="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" name="Google Shape;177;p3"/>
          <p:cNvSpPr txBox="1">
            <a:spLocks/>
          </p:cNvSpPr>
          <p:nvPr/>
        </p:nvSpPr>
        <p:spPr>
          <a:xfrm>
            <a:off x="3374348" y="4311748"/>
            <a:ext cx="2389189" cy="27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F7F7F"/>
              </a:buClr>
              <a:buSzPts val="1400"/>
            </a:pPr>
            <a:r>
              <a:rPr lang="en-US" sz="1100" dirty="0" smtClean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Des</a:t>
            </a:r>
            <a:endParaRPr lang="en-US" sz="1100" dirty="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" name="Google Shape;177;p3"/>
          <p:cNvSpPr txBox="1">
            <a:spLocks/>
          </p:cNvSpPr>
          <p:nvPr/>
        </p:nvSpPr>
        <p:spPr>
          <a:xfrm>
            <a:off x="6188507" y="4311748"/>
            <a:ext cx="2389189" cy="27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7F7F7F"/>
              </a:buClr>
              <a:buSzPts val="1400"/>
            </a:pPr>
            <a:r>
              <a:rPr lang="en-US" sz="1100" dirty="0" smtClean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Des</a:t>
            </a:r>
            <a:endParaRPr lang="en-US" sz="1100" dirty="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4634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1600200" y="209550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Garamond"/>
              <a:buNone/>
            </a:pPr>
            <a:r>
              <a:rPr lang="en-US" sz="3200" dirty="0">
                <a:latin typeface="Garamond"/>
                <a:ea typeface="Garamond"/>
                <a:cs typeface="Garamond"/>
                <a:sym typeface="Garamond"/>
              </a:rPr>
              <a:t>How does our platform work?</a:t>
            </a:r>
            <a:endParaRPr sz="32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815927" y="3185500"/>
            <a:ext cx="8011551" cy="12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-"/>
            </a:pP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A recycling </a:t>
            </a: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efficiency </a:t>
            </a: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facilitator that </a:t>
            </a: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allows for mapping of individual </a:t>
            </a: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contributions, and then </a:t>
            </a:r>
            <a:r>
              <a:rPr lang="en-US" sz="1200" b="1" dirty="0" smtClean="0">
                <a:latin typeface="Garamond"/>
                <a:ea typeface="Garamond"/>
                <a:cs typeface="Garamond"/>
                <a:sym typeface="Garamond"/>
              </a:rPr>
              <a:t>rewarding each person for the contribution</a:t>
            </a:r>
            <a:endParaRPr sz="1200" b="1" dirty="0"/>
          </a:p>
          <a:p>
            <a:pPr marL="285750" lvl="0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-"/>
            </a:pP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Incentives enabled by mapping user specific ID to garbage bags with QR codes</a:t>
            </a:r>
            <a:endParaRPr sz="1200" dirty="0"/>
          </a:p>
          <a:p>
            <a:pPr marL="285750" lvl="0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-"/>
            </a:pP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Data analytics </a:t>
            </a: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combine to give more </a:t>
            </a: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efficient </a:t>
            </a: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sorting, recycling </a:t>
            </a: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and targeted education </a:t>
            </a:r>
            <a:endParaRPr sz="120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l="35507" r="30676"/>
          <a:stretch/>
        </p:blipFill>
        <p:spPr>
          <a:xfrm>
            <a:off x="6082318" y="2122594"/>
            <a:ext cx="381091" cy="74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 descr="Image result for drawing image of garbage"/>
          <p:cNvPicPr preferRelativeResize="0"/>
          <p:nvPr/>
        </p:nvPicPr>
        <p:blipFill rotWithShape="1">
          <a:blip r:embed="rId4">
            <a:alphaModFix/>
          </a:blip>
          <a:srcRect l="47325" t="62011" r="23457" b="6981"/>
          <a:stretch/>
        </p:blipFill>
        <p:spPr>
          <a:xfrm>
            <a:off x="1232178" y="990699"/>
            <a:ext cx="592350" cy="707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 descr="Image result for drawing image of garbage"/>
          <p:cNvPicPr preferRelativeResize="0"/>
          <p:nvPr/>
        </p:nvPicPr>
        <p:blipFill rotWithShape="1">
          <a:blip r:embed="rId4">
            <a:alphaModFix/>
          </a:blip>
          <a:srcRect l="1410" t="45348" r="56850" b="6981"/>
          <a:stretch/>
        </p:blipFill>
        <p:spPr>
          <a:xfrm>
            <a:off x="1232178" y="1752864"/>
            <a:ext cx="606884" cy="77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/>
          <p:nvPr/>
        </p:nvSpPr>
        <p:spPr>
          <a:xfrm>
            <a:off x="2070378" y="1150754"/>
            <a:ext cx="263267" cy="123728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EA4E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5621" y="1445980"/>
            <a:ext cx="588281" cy="60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 descr="Image result for drawing image of truck"/>
          <p:cNvPicPr preferRelativeResize="0"/>
          <p:nvPr/>
        </p:nvPicPr>
        <p:blipFill rotWithShape="1">
          <a:blip r:embed="rId6">
            <a:alphaModFix/>
          </a:blip>
          <a:srcRect r="783" b="10640"/>
          <a:stretch/>
        </p:blipFill>
        <p:spPr>
          <a:xfrm>
            <a:off x="3928956" y="1445980"/>
            <a:ext cx="1219671" cy="81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 descr="Image result for drawing image of recycling factor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2958" y="1150754"/>
            <a:ext cx="757756" cy="8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1041009" y="2612011"/>
            <a:ext cx="12907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Users segregate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09128" y="2142652"/>
            <a:ext cx="136034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All bags have QR code that link to specific user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536619" y="1697271"/>
            <a:ext cx="191911" cy="1442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449390" y="1535307"/>
            <a:ext cx="191911" cy="1442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49390" y="2315913"/>
            <a:ext cx="191911" cy="1442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28956" y="2374518"/>
            <a:ext cx="1360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Collector sorts and attributes points…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04426" y="1456861"/>
            <a:ext cx="13603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…That recycler users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8618" y="1051122"/>
            <a:ext cx="1360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Collector collects ID recyclable…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04426" y="2213980"/>
            <a:ext cx="1360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…That users can redeem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1406769" y="209550"/>
            <a:ext cx="6471139" cy="61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Garamond"/>
              <a:buNone/>
            </a:pPr>
            <a:r>
              <a:rPr lang="en-US" sz="3200" dirty="0" smtClean="0">
                <a:latin typeface="Garamond"/>
                <a:ea typeface="Garamond"/>
                <a:cs typeface="Garamond"/>
                <a:sym typeface="Garamond"/>
              </a:rPr>
              <a:t>How does it benefit you?</a:t>
            </a:r>
            <a:endParaRPr sz="32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body" idx="1"/>
          </p:nvPr>
        </p:nvSpPr>
        <p:spPr>
          <a:xfrm>
            <a:off x="1559775" y="872683"/>
            <a:ext cx="1591388" cy="51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200"/>
            </a:pPr>
            <a:r>
              <a:rPr lang="en-US" sz="1100" dirty="0" smtClean="0">
                <a:latin typeface="Garamond"/>
                <a:ea typeface="Garamond"/>
                <a:cs typeface="Garamond"/>
                <a:sym typeface="Garamond"/>
              </a:rPr>
              <a:t>20</a:t>
            </a:r>
            <a:r>
              <a:rPr lang="en-US" sz="1100" dirty="0">
                <a:latin typeface="Garamond"/>
                <a:ea typeface="Garamond"/>
                <a:cs typeface="Garamond"/>
                <a:sym typeface="Garamond"/>
              </a:rPr>
              <a:t>¢ </a:t>
            </a:r>
            <a:r>
              <a:rPr lang="en-US" sz="1100" dirty="0" smtClean="0">
                <a:latin typeface="Garamond"/>
                <a:ea typeface="Garamond"/>
                <a:cs typeface="Garamond"/>
                <a:sym typeface="Garamond"/>
              </a:rPr>
              <a:t>per PET item</a:t>
            </a:r>
          </a:p>
          <a:p>
            <a:pPr marL="0" lvl="0" indent="0">
              <a:spcBef>
                <a:spcPts val="0"/>
              </a:spcBef>
              <a:buSzPts val="1200"/>
            </a:pPr>
            <a:r>
              <a:rPr lang="en-US" sz="1100" dirty="0">
                <a:latin typeface="Garamond"/>
                <a:sym typeface="Garamond"/>
              </a:rPr>
              <a:t>f</a:t>
            </a:r>
            <a:r>
              <a:rPr lang="en-US" sz="1100" dirty="0" smtClean="0">
                <a:latin typeface="Garamond"/>
                <a:sym typeface="Garamond"/>
              </a:rPr>
              <a:t>rom recycler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7" name="Google Shape;217;p7" descr="Image result for drawing image of recycling facto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8446" y="1381605"/>
            <a:ext cx="843532" cy="7682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7"/>
          <p:cNvCxnSpPr/>
          <p:nvPr/>
        </p:nvCxnSpPr>
        <p:spPr>
          <a:xfrm>
            <a:off x="3151163" y="1132448"/>
            <a:ext cx="699024" cy="1724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7"/>
          <p:cNvCxnSpPr/>
          <p:nvPr/>
        </p:nvCxnSpPr>
        <p:spPr>
          <a:xfrm flipV="1">
            <a:off x="5498530" y="1153963"/>
            <a:ext cx="655672" cy="1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" name="Google Shape;221;p7"/>
          <p:cNvSpPr txBox="1"/>
          <p:nvPr/>
        </p:nvSpPr>
        <p:spPr>
          <a:xfrm>
            <a:off x="3930349" y="898954"/>
            <a:ext cx="1568181" cy="56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200"/>
            </a:pPr>
            <a:r>
              <a:rPr lang="en-US" sz="1100" dirty="0" smtClean="0">
                <a:latin typeface="Garamond"/>
                <a:ea typeface="Garamond"/>
                <a:cs typeface="Garamond"/>
                <a:sym typeface="Garamond"/>
              </a:rPr>
              <a:t>5¢  per PET item rewarded for user </a:t>
            </a:r>
            <a:endParaRPr lang="en-US" sz="1100" dirty="0"/>
          </a:p>
        </p:txBody>
      </p:sp>
      <p:sp>
        <p:nvSpPr>
          <p:cNvPr id="223" name="Google Shape;223;p7"/>
          <p:cNvSpPr txBox="1"/>
          <p:nvPr/>
        </p:nvSpPr>
        <p:spPr>
          <a:xfrm>
            <a:off x="3930349" y="2508070"/>
            <a:ext cx="1422628" cy="24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Increased volume </a:t>
            </a:r>
            <a:endParaRPr sz="1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" name="Google Shape;221;p7"/>
          <p:cNvSpPr txBox="1"/>
          <p:nvPr/>
        </p:nvSpPr>
        <p:spPr>
          <a:xfrm>
            <a:off x="6332926" y="901157"/>
            <a:ext cx="1568181" cy="50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200"/>
            </a:pPr>
            <a:r>
              <a:rPr lang="en-US" sz="1100" dirty="0" smtClean="0">
                <a:latin typeface="Garamond"/>
                <a:ea typeface="Garamond"/>
                <a:cs typeface="Garamond"/>
                <a:sym typeface="Garamond"/>
              </a:rPr>
              <a:t>15¢ per </a:t>
            </a:r>
            <a:r>
              <a:rPr lang="en-US" sz="1100" dirty="0">
                <a:latin typeface="Garamond"/>
                <a:ea typeface="Garamond"/>
                <a:cs typeface="Garamond"/>
                <a:sym typeface="Garamond"/>
              </a:rPr>
              <a:t>PET </a:t>
            </a:r>
            <a:r>
              <a:rPr lang="en-US" sz="1100" dirty="0" smtClean="0">
                <a:latin typeface="Garamond"/>
                <a:ea typeface="Garamond"/>
                <a:cs typeface="Garamond"/>
                <a:sym typeface="Garamond"/>
              </a:rPr>
              <a:t>item for </a:t>
            </a:r>
            <a:r>
              <a:rPr lang="en-US" sz="1100" dirty="0" err="1" smtClean="0">
                <a:latin typeface="Garamond"/>
                <a:ea typeface="Garamond"/>
                <a:cs typeface="Garamond"/>
                <a:sym typeface="Garamond"/>
              </a:rPr>
              <a:t>Cleantech</a:t>
            </a:r>
            <a:r>
              <a:rPr lang="en-US" sz="1100" dirty="0" smtClean="0">
                <a:latin typeface="Garamond"/>
                <a:ea typeface="Garamond"/>
                <a:cs typeface="Garamond"/>
                <a:sym typeface="Garamond"/>
              </a:rPr>
              <a:t>, our partner </a:t>
            </a:r>
            <a:endParaRPr lang="en-US" sz="1100" dirty="0"/>
          </a:p>
        </p:txBody>
      </p:sp>
      <p:pic>
        <p:nvPicPr>
          <p:cNvPr id="25" name="Google Shape;215;p7"/>
          <p:cNvPicPr preferRelativeResize="0"/>
          <p:nvPr/>
        </p:nvPicPr>
        <p:blipFill rotWithShape="1">
          <a:blip r:embed="rId4">
            <a:alphaModFix/>
          </a:blip>
          <a:srcRect l="35507" r="30676"/>
          <a:stretch/>
        </p:blipFill>
        <p:spPr>
          <a:xfrm>
            <a:off x="4255249" y="1358840"/>
            <a:ext cx="464406" cy="861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218;p7"/>
          <p:cNvCxnSpPr>
            <a:stCxn id="223" idx="1"/>
          </p:cNvCxnSpPr>
          <p:nvPr/>
        </p:nvCxnSpPr>
        <p:spPr>
          <a:xfrm flipH="1" flipV="1">
            <a:off x="2698567" y="2106737"/>
            <a:ext cx="1231782" cy="525742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" name="Google Shape;218;p7"/>
          <p:cNvCxnSpPr>
            <a:stCxn id="223" idx="3"/>
          </p:cNvCxnSpPr>
          <p:nvPr/>
        </p:nvCxnSpPr>
        <p:spPr>
          <a:xfrm flipV="1">
            <a:off x="5352977" y="2074925"/>
            <a:ext cx="782281" cy="557554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50" name="Picture 2" descr="Image result for Cleantech srilank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0" t="32485" r="17891" b="40163"/>
          <a:stretch/>
        </p:blipFill>
        <p:spPr bwMode="auto">
          <a:xfrm>
            <a:off x="6332927" y="1461959"/>
            <a:ext cx="1629388" cy="7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223;p7"/>
          <p:cNvSpPr txBox="1"/>
          <p:nvPr/>
        </p:nvSpPr>
        <p:spPr>
          <a:xfrm>
            <a:off x="3930349" y="2756888"/>
            <a:ext cx="1596959" cy="2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Reduced sorting costs</a:t>
            </a:r>
            <a:endParaRPr sz="1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223;p7"/>
          <p:cNvSpPr txBox="1"/>
          <p:nvPr/>
        </p:nvSpPr>
        <p:spPr>
          <a:xfrm>
            <a:off x="3930349" y="3005706"/>
            <a:ext cx="1901759" cy="2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Better route optimization</a:t>
            </a:r>
            <a:endParaRPr sz="1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" name="Google Shape;223;p7"/>
          <p:cNvSpPr txBox="1"/>
          <p:nvPr/>
        </p:nvSpPr>
        <p:spPr>
          <a:xfrm>
            <a:off x="3930348" y="3257505"/>
            <a:ext cx="1596959" cy="2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10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 monopoly</a:t>
            </a:r>
            <a:endParaRPr sz="1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8" name="Google Shape;218;p7"/>
          <p:cNvCxnSpPr/>
          <p:nvPr/>
        </p:nvCxnSpPr>
        <p:spPr>
          <a:xfrm flipV="1">
            <a:off x="5476775" y="2288695"/>
            <a:ext cx="782281" cy="557554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" name="Google Shape;218;p7"/>
          <p:cNvCxnSpPr/>
          <p:nvPr/>
        </p:nvCxnSpPr>
        <p:spPr>
          <a:xfrm flipV="1">
            <a:off x="5600573" y="2537513"/>
            <a:ext cx="782281" cy="557554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218;p7"/>
          <p:cNvCxnSpPr/>
          <p:nvPr/>
        </p:nvCxnSpPr>
        <p:spPr>
          <a:xfrm flipV="1">
            <a:off x="5705028" y="2756888"/>
            <a:ext cx="801624" cy="608872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" name="Google Shape;220;p7"/>
          <p:cNvCxnSpPr>
            <a:stCxn id="25" idx="2"/>
          </p:cNvCxnSpPr>
          <p:nvPr/>
        </p:nvCxnSpPr>
        <p:spPr>
          <a:xfrm>
            <a:off x="4487452" y="2220622"/>
            <a:ext cx="8743" cy="254593"/>
          </a:xfrm>
          <a:prstGeom prst="straightConnector1">
            <a:avLst/>
          </a:pr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1230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1600200" y="209550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How does our platform work?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" name="Google Shape;201;p5" descr="Image result for colour drawing of data analytics"/>
          <p:cNvPicPr preferRelativeResize="0"/>
          <p:nvPr/>
        </p:nvPicPr>
        <p:blipFill rotWithShape="1">
          <a:blip r:embed="rId3">
            <a:alphaModFix/>
          </a:blip>
          <a:srcRect l="2502" t="6673" r="9907" b="3232"/>
          <a:stretch/>
        </p:blipFill>
        <p:spPr>
          <a:xfrm>
            <a:off x="3300661" y="1143792"/>
            <a:ext cx="1714040" cy="1279775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  <a:softEdge rad="228600"/>
          </a:effectLst>
        </p:spPr>
      </p:pic>
      <p:pic>
        <p:nvPicPr>
          <p:cNvPr id="5" name="Google Shape;202;p5" descr="Image result for heatmap Colombo"/>
          <p:cNvPicPr preferRelativeResize="0"/>
          <p:nvPr/>
        </p:nvPicPr>
        <p:blipFill rotWithShape="1">
          <a:blip r:embed="rId4">
            <a:alphaModFix/>
          </a:blip>
          <a:srcRect t="5031"/>
          <a:stretch/>
        </p:blipFill>
        <p:spPr>
          <a:xfrm>
            <a:off x="1546582" y="936468"/>
            <a:ext cx="1191742" cy="1584508"/>
          </a:xfrm>
          <a:prstGeom prst="rect">
            <a:avLst/>
          </a:prstGeom>
          <a:noFill/>
          <a:ln>
            <a:noFill/>
          </a:ln>
          <a:effectLst>
            <a:softEdge rad="177800"/>
          </a:effectLst>
        </p:spPr>
      </p:pic>
      <p:sp>
        <p:nvSpPr>
          <p:cNvPr id="6" name="Rectangle 5"/>
          <p:cNvSpPr/>
          <p:nvPr/>
        </p:nvSpPr>
        <p:spPr>
          <a:xfrm>
            <a:off x="1323010" y="2438229"/>
            <a:ext cx="1491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Location data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3009" y="2699839"/>
            <a:ext cx="189913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Explain location, what we will use it for 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How to track entry into water ways</a:t>
            </a:r>
          </a:p>
          <a:p>
            <a:pPr marL="171450" indent="-171450">
              <a:buFontTx/>
              <a:buChar char="-"/>
            </a:pPr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6363" y="2438229"/>
            <a:ext cx="1491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Brand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6362" y="2699839"/>
            <a:ext cx="18991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err="1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Etc</a:t>
            </a:r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1096" y="2436206"/>
            <a:ext cx="1491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Types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71095" y="2697816"/>
            <a:ext cx="18991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err="1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Etc</a:t>
            </a:r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2" name="Google Shape;221;p7"/>
          <p:cNvSpPr txBox="1"/>
          <p:nvPr/>
        </p:nvSpPr>
        <p:spPr>
          <a:xfrm>
            <a:off x="2378113" y="4487396"/>
            <a:ext cx="4938852" cy="293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200"/>
            </a:pP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Actual data from 100 participants in crowdsourced data gathering initiative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6812064" y="2432160"/>
            <a:ext cx="1491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Image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1669" y="2658302"/>
            <a:ext cx="18991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Gathered for extra incentive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Sold/used for training image recognition algorithm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We already designed two models; 1. mobile capable platform image classification 2 a specific brand identification model (YOLOv3)</a:t>
            </a:r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29" y="1198078"/>
            <a:ext cx="1652865" cy="110047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3104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1276643" y="253407"/>
            <a:ext cx="6829002" cy="5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Garamond"/>
              <a:buNone/>
            </a:pPr>
            <a:r>
              <a:rPr lang="en-US" sz="3200" dirty="0" smtClean="0">
                <a:latin typeface="Garamond"/>
                <a:ea typeface="Garamond"/>
                <a:cs typeface="Garamond"/>
                <a:sym typeface="Garamond"/>
              </a:rPr>
              <a:t>Why does the app scale?</a:t>
            </a:r>
            <a:endParaRPr sz="32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5384" y="913948"/>
            <a:ext cx="1491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Incentification</a:t>
            </a:r>
            <a:endParaRPr lang="en-US" sz="1100" b="1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5383" y="1175558"/>
            <a:ext cx="189913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Explain…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Put a pic of the demo</a:t>
            </a:r>
          </a:p>
          <a:p>
            <a:pPr marL="171450" indent="-171450">
              <a:buFontTx/>
              <a:buChar char="-"/>
            </a:pPr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4523" y="913948"/>
            <a:ext cx="1491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Gamification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6824" y="1175557"/>
            <a:ext cx="189913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Explain…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Put a pic of the demo</a:t>
            </a:r>
          </a:p>
          <a:p>
            <a:pPr marL="171450" indent="-171450">
              <a:buFontTx/>
              <a:buChar char="-"/>
            </a:pPr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 smtClean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endParaRPr lang="en-US" sz="1100" dirty="0">
              <a:latin typeface="Garamond" panose="02020404030301010803" pitchFamily="18" charset="0"/>
              <a:ea typeface="Poppins"/>
              <a:cs typeface="Poppins"/>
              <a:sym typeface="Poppins"/>
            </a:endParaRPr>
          </a:p>
          <a:p>
            <a:r>
              <a:rPr lang="en-US" sz="1100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20308" y="1793631"/>
            <a:ext cx="134214" cy="24618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50318" y="2312697"/>
            <a:ext cx="18991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Garamond" panose="02020404030301010803" pitchFamily="18" charset="0"/>
                <a:ea typeface="Poppins"/>
                <a:cs typeface="Poppins"/>
                <a:sym typeface="Poppins"/>
              </a:rPr>
              <a:t>Education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1600200" y="209550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Garamond"/>
              <a:buNone/>
            </a:pPr>
            <a:r>
              <a:rPr lang="en-US" sz="3780" dirty="0">
                <a:latin typeface="Garamond"/>
                <a:ea typeface="Garamond"/>
                <a:cs typeface="Garamond"/>
                <a:sym typeface="Garamond"/>
              </a:rPr>
              <a:t>What does the platform require?</a:t>
            </a:r>
            <a:endParaRPr sz="378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body" idx="1"/>
          </p:nvPr>
        </p:nvSpPr>
        <p:spPr>
          <a:xfrm>
            <a:off x="998574" y="3060725"/>
            <a:ext cx="196437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Individual bags collected by users. Each bag has unique QR code 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l="35507" r="30676"/>
          <a:stretch/>
        </p:blipFill>
        <p:spPr>
          <a:xfrm>
            <a:off x="7249117" y="2301205"/>
            <a:ext cx="533400" cy="141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 descr="Image result for drawing image of truck"/>
          <p:cNvPicPr preferRelativeResize="0"/>
          <p:nvPr/>
        </p:nvPicPr>
        <p:blipFill rotWithShape="1">
          <a:blip r:embed="rId4">
            <a:alphaModFix/>
          </a:blip>
          <a:srcRect r="783" b="10640"/>
          <a:stretch/>
        </p:blipFill>
        <p:spPr>
          <a:xfrm>
            <a:off x="4413967" y="1183835"/>
            <a:ext cx="1412087" cy="90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 descr="Image result for drawing image of recycling facto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4220" y="2959291"/>
            <a:ext cx="1063625" cy="106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7"/>
          <p:cNvCxnSpPr/>
          <p:nvPr/>
        </p:nvCxnSpPr>
        <p:spPr>
          <a:xfrm rot="10800000" flipH="1">
            <a:off x="3040250" y="1812989"/>
            <a:ext cx="1054929" cy="631453"/>
          </a:xfrm>
          <a:prstGeom prst="straightConnector1">
            <a:avLst/>
          </a:prstGeom>
          <a:noFill/>
          <a:ln w="9525" cap="flat" cmpd="sng">
            <a:solidFill>
              <a:srgbClr val="EA4E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7"/>
          <p:cNvCxnSpPr/>
          <p:nvPr/>
        </p:nvCxnSpPr>
        <p:spPr>
          <a:xfrm>
            <a:off x="3040250" y="2453025"/>
            <a:ext cx="971642" cy="1102915"/>
          </a:xfrm>
          <a:prstGeom prst="straightConnector1">
            <a:avLst/>
          </a:prstGeom>
          <a:noFill/>
          <a:ln w="9525" cap="flat" cmpd="sng">
            <a:solidFill>
              <a:srgbClr val="EA4E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7"/>
          <p:cNvCxnSpPr/>
          <p:nvPr/>
        </p:nvCxnSpPr>
        <p:spPr>
          <a:xfrm>
            <a:off x="5938016" y="1906346"/>
            <a:ext cx="1086094" cy="828551"/>
          </a:xfrm>
          <a:prstGeom prst="straightConnector1">
            <a:avLst/>
          </a:prstGeom>
          <a:noFill/>
          <a:ln w="9525" cap="flat" cmpd="sng">
            <a:solidFill>
              <a:srgbClr val="EA4E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" name="Google Shape;221;p7"/>
          <p:cNvSpPr txBox="1"/>
          <p:nvPr/>
        </p:nvSpPr>
        <p:spPr>
          <a:xfrm>
            <a:off x="4003219" y="2197250"/>
            <a:ext cx="2403811" cy="56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Validation @ each household collection by driver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2" name="Google Shape;222;p7" descr="Image result for garbage bags with QR code"/>
          <p:cNvPicPr preferRelativeResize="0"/>
          <p:nvPr/>
        </p:nvPicPr>
        <p:blipFill rotWithShape="1">
          <a:blip r:embed="rId6">
            <a:alphaModFix/>
          </a:blip>
          <a:srcRect l="2990"/>
          <a:stretch/>
        </p:blipFill>
        <p:spPr>
          <a:xfrm>
            <a:off x="1066800" y="1812989"/>
            <a:ext cx="1827923" cy="105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 txBox="1"/>
          <p:nvPr/>
        </p:nvSpPr>
        <p:spPr>
          <a:xfrm>
            <a:off x="4051917" y="4136585"/>
            <a:ext cx="2355113" cy="35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Validation @ recycler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24" name="Google Shape;224;p7"/>
          <p:cNvCxnSpPr/>
          <p:nvPr/>
        </p:nvCxnSpPr>
        <p:spPr>
          <a:xfrm rot="10800000" flipH="1">
            <a:off x="5938016" y="2782555"/>
            <a:ext cx="1086094" cy="759961"/>
          </a:xfrm>
          <a:prstGeom prst="straightConnector1">
            <a:avLst/>
          </a:prstGeom>
          <a:noFill/>
          <a:ln w="9525" cap="flat" cmpd="sng">
            <a:solidFill>
              <a:srgbClr val="EA4E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7"/>
          <p:cNvSpPr txBox="1"/>
          <p:nvPr/>
        </p:nvSpPr>
        <p:spPr>
          <a:xfrm>
            <a:off x="7525733" y="1768659"/>
            <a:ext cx="1286759" cy="48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Read QR code to  ID each user…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6" name="Google Shape;226;p7" descr="Image result for garbage bags with QR code"/>
          <p:cNvPicPr preferRelativeResize="0"/>
          <p:nvPr/>
        </p:nvPicPr>
        <p:blipFill rotWithShape="1">
          <a:blip r:embed="rId7">
            <a:alphaModFix/>
          </a:blip>
          <a:srcRect l="2990"/>
          <a:stretch/>
        </p:blipFill>
        <p:spPr>
          <a:xfrm>
            <a:off x="6580288" y="1086672"/>
            <a:ext cx="1277374" cy="736196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</p:spPr>
      </p:pic>
      <p:sp>
        <p:nvSpPr>
          <p:cNvPr id="227" name="Google Shape;227;p7"/>
          <p:cNvSpPr/>
          <p:nvPr/>
        </p:nvSpPr>
        <p:spPr>
          <a:xfrm>
            <a:off x="7348794" y="1504189"/>
            <a:ext cx="275457" cy="241147"/>
          </a:xfrm>
          <a:prstGeom prst="ellipse">
            <a:avLst/>
          </a:prstGeom>
          <a:noFill/>
          <a:ln w="25400" cap="flat" cmpd="sng">
            <a:solidFill>
              <a:srgbClr val="AC3D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7"/>
          <p:cNvCxnSpPr/>
          <p:nvPr/>
        </p:nvCxnSpPr>
        <p:spPr>
          <a:xfrm>
            <a:off x="7452604" y="1906346"/>
            <a:ext cx="0" cy="272240"/>
          </a:xfrm>
          <a:prstGeom prst="straightConnector1">
            <a:avLst/>
          </a:prstGeom>
          <a:noFill/>
          <a:ln w="9525" cap="flat" cmpd="sng">
            <a:solidFill>
              <a:srgbClr val="EA4E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9" name="Google Shape;229;p7"/>
          <p:cNvSpPr txBox="1"/>
          <p:nvPr/>
        </p:nvSpPr>
        <p:spPr>
          <a:xfrm>
            <a:off x="6933426" y="3936940"/>
            <a:ext cx="1600199" cy="66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…enter #no. of items recycled. This will map to each user</a:t>
            </a:r>
            <a:endParaRPr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1397108" y="211842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en-US" dirty="0" smtClean="0">
                <a:latin typeface="Garamond"/>
                <a:ea typeface="Garamond"/>
                <a:cs typeface="Garamond"/>
                <a:sym typeface="Garamond"/>
              </a:rPr>
              <a:t>Problems </a:t>
            </a: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to overcome?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" name="Google Shape;166;p2"/>
          <p:cNvSpPr txBox="1">
            <a:spLocks/>
          </p:cNvSpPr>
          <p:nvPr/>
        </p:nvSpPr>
        <p:spPr>
          <a:xfrm>
            <a:off x="1131862" y="1553299"/>
            <a:ext cx="3454098" cy="152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400"/>
            </a:pP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Plastic data challenge exercises</a:t>
            </a:r>
            <a:endParaRPr lang="en-US" sz="1200" dirty="0" smtClean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Google Shape;166;p2"/>
          <p:cNvSpPr txBox="1">
            <a:spLocks/>
          </p:cNvSpPr>
          <p:nvPr/>
        </p:nvSpPr>
        <p:spPr>
          <a:xfrm>
            <a:off x="4585960" y="1553299"/>
            <a:ext cx="3640150" cy="152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  <a:buSzPts val="1400"/>
              <a:buFontTx/>
              <a:buChar char="-"/>
            </a:pPr>
            <a:r>
              <a:rPr lang="en-US" sz="1200" smtClean="0">
                <a:latin typeface="Garamond"/>
                <a:ea typeface="Garamond"/>
                <a:cs typeface="Garamond"/>
                <a:sym typeface="Garamond"/>
              </a:rPr>
              <a:t>E.g.</a:t>
            </a:r>
            <a:endParaRPr lang="en-US" sz="12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Google Shape;166;p2"/>
          <p:cNvSpPr txBox="1">
            <a:spLocks/>
          </p:cNvSpPr>
          <p:nvPr/>
        </p:nvSpPr>
        <p:spPr>
          <a:xfrm>
            <a:off x="1131862" y="1165542"/>
            <a:ext cx="3454098" cy="31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400"/>
            </a:pPr>
            <a:r>
              <a:rPr lang="en-US" sz="1400" b="1" dirty="0">
                <a:latin typeface="Garamond"/>
                <a:ea typeface="Garamond"/>
                <a:cs typeface="Garamond"/>
                <a:sym typeface="Garamond"/>
              </a:rPr>
              <a:t>Implementation Changes</a:t>
            </a:r>
          </a:p>
        </p:txBody>
      </p:sp>
      <p:sp>
        <p:nvSpPr>
          <p:cNvPr id="13" name="Google Shape;166;p2"/>
          <p:cNvSpPr txBox="1">
            <a:spLocks/>
          </p:cNvSpPr>
          <p:nvPr/>
        </p:nvSpPr>
        <p:spPr>
          <a:xfrm>
            <a:off x="4585960" y="1171108"/>
            <a:ext cx="3547124" cy="31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1400"/>
            </a:pPr>
            <a:r>
              <a:rPr lang="en-US" sz="1400" b="1" dirty="0" smtClean="0">
                <a:latin typeface="Garamond"/>
                <a:ea typeface="Garamond"/>
                <a:cs typeface="Garamond"/>
                <a:sym typeface="Garamond"/>
              </a:rPr>
              <a:t>Benefits</a:t>
            </a:r>
            <a:endParaRPr lang="en-US" sz="14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" name="Google Shape;166;p2"/>
          <p:cNvSpPr txBox="1">
            <a:spLocks/>
          </p:cNvSpPr>
          <p:nvPr/>
        </p:nvSpPr>
        <p:spPr>
          <a:xfrm>
            <a:off x="2858911" y="4276400"/>
            <a:ext cx="3454098" cy="255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1400"/>
            </a:pP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We </a:t>
            </a: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will provide the mobile </a:t>
            </a:r>
            <a:r>
              <a:rPr lang="en-US" sz="1200" dirty="0" smtClean="0">
                <a:latin typeface="Garamond"/>
                <a:ea typeface="Garamond"/>
                <a:cs typeface="Garamond"/>
                <a:sym typeface="Garamond"/>
              </a:rPr>
              <a:t>devices for </a:t>
            </a:r>
            <a:r>
              <a:rPr lang="en-US" sz="1200" dirty="0">
                <a:latin typeface="Garamond"/>
                <a:ea typeface="Garamond"/>
                <a:cs typeface="Garamond"/>
                <a:sym typeface="Garamond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16672421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435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Poppins</vt:lpstr>
      <vt:lpstr>Garamond</vt:lpstr>
      <vt:lpstr>Calibri</vt:lpstr>
      <vt:lpstr>1985</vt:lpstr>
      <vt:lpstr>CityCollection</vt:lpstr>
      <vt:lpstr>Who are we?</vt:lpstr>
      <vt:lpstr>Who are we?</vt:lpstr>
      <vt:lpstr>How does our platform work?</vt:lpstr>
      <vt:lpstr>How does it benefit you?</vt:lpstr>
      <vt:lpstr>How does our platform work?</vt:lpstr>
      <vt:lpstr>Why does the app scale?</vt:lpstr>
      <vt:lpstr>What does the platform require?</vt:lpstr>
      <vt:lpstr>Problems to overcome?</vt:lpstr>
      <vt:lpstr>Appendix: How does our platform work?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CityCollection</dc:title>
  <dc:creator>Coding</dc:creator>
  <cp:lastModifiedBy>Coding</cp:lastModifiedBy>
  <cp:revision>101</cp:revision>
  <dcterms:created xsi:type="dcterms:W3CDTF">2020-02-26T03:20:32Z</dcterms:created>
  <dcterms:modified xsi:type="dcterms:W3CDTF">2020-03-06T04:16:12Z</dcterms:modified>
</cp:coreProperties>
</file>