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9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4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0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8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6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2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5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B141-9FA9-4116-883C-8EE8C14095B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892A-CD3A-4264-A324-5E640CAA1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8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9853" y="2936483"/>
            <a:ext cx="6024133" cy="2626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latin typeface="+mj-lt"/>
                <a:ea typeface="+mj-ea"/>
                <a:cs typeface="+mj-cs"/>
              </a:rPr>
              <a:t>Forecast Quiz 2019</a:t>
            </a:r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347F5C0-D3F2-4382-A74D-90439B53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653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2860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SETTING UP</a:t>
            </a:r>
          </a:p>
        </p:txBody>
      </p:sp>
      <p:pic>
        <p:nvPicPr>
          <p:cNvPr id="6" name="Picture 5" descr="IMG_23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800101"/>
            <a:ext cx="3200400" cy="56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2860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SETTING UP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46619" y="711200"/>
            <a:ext cx="3398669" cy="5867400"/>
            <a:chOff x="2922618" y="711200"/>
            <a:chExt cx="3398669" cy="5867400"/>
          </a:xfrm>
        </p:grpSpPr>
        <p:pic>
          <p:nvPicPr>
            <p:cNvPr id="6" name="Picture 5" descr="IMG_2318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2618" y="711200"/>
              <a:ext cx="3298763" cy="58674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351"/>
            <a:stretch/>
          </p:blipFill>
          <p:spPr>
            <a:xfrm>
              <a:off x="2984018" y="3531291"/>
              <a:ext cx="3337269" cy="220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09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22860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SETTING UP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35739" y="736601"/>
            <a:ext cx="3496297" cy="6013403"/>
            <a:chOff x="2811738" y="736600"/>
            <a:chExt cx="3496297" cy="6013403"/>
          </a:xfrm>
        </p:grpSpPr>
        <p:pic>
          <p:nvPicPr>
            <p:cNvPr id="5" name="Picture 4" descr="IMG_2319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459" y="736600"/>
              <a:ext cx="3213081" cy="5715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38" y="1414463"/>
              <a:ext cx="3496297" cy="5335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010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Ravinda Gunawardena</dc:creator>
  <cp:lastModifiedBy>Rasanja Perera</cp:lastModifiedBy>
  <cp:revision>25</cp:revision>
  <dcterms:created xsi:type="dcterms:W3CDTF">2019-06-07T10:37:01Z</dcterms:created>
  <dcterms:modified xsi:type="dcterms:W3CDTF">2019-06-15T07:45:54Z</dcterms:modified>
</cp:coreProperties>
</file>