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67" r:id="rId4"/>
    <p:sldId id="259" r:id="rId5"/>
    <p:sldId id="268" r:id="rId6"/>
    <p:sldId id="261" r:id="rId7"/>
    <p:sldId id="265" r:id="rId8"/>
    <p:sldId id="270" r:id="rId9"/>
    <p:sldId id="269" r:id="rId10"/>
  </p:sldIdLst>
  <p:sldSz cx="9144000" cy="5143500" type="screen16x9"/>
  <p:notesSz cx="6858000" cy="9144000"/>
  <p:embeddedFontLst>
    <p:embeddedFont>
      <p:font typeface="Garamond" panose="02020404030301010803" pitchFamily="18" charset="0"/>
      <p:regular r:id="rId12"/>
      <p:bold r:id="rId13"/>
      <p:italic r:id="rId14"/>
    </p:embeddedFont>
    <p:embeddedFont>
      <p:font typeface="Calibri" panose="020F0502020204030204" pitchFamily="34" charset="0"/>
      <p:regular r:id="rId15"/>
      <p:bold r:id="rId16"/>
      <p:italic r:id="rId17"/>
      <p:boldItalic r:id="rId18"/>
    </p:embeddedFont>
    <p:embeddedFont>
      <p:font typeface="Poppins"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g+2gEMTU+1dDb3J2UCVZditwse8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01" autoAdjust="0"/>
    <p:restoredTop sz="94660"/>
  </p:normalViewPr>
  <p:slideViewPr>
    <p:cSldViewPr snapToGrid="0">
      <p:cViewPr varScale="1">
        <p:scale>
          <a:sx n="101" d="100"/>
          <a:sy n="101" d="100"/>
        </p:scale>
        <p:origin x="448" y="66"/>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773434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1741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4459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0185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7397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5" name="Google Shape;20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6246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7554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1923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8967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89530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 Templateswise.com - Recycling PPT">
  <p:cSld name="© Templateswise.com - Recycling PPT">
    <p:bg>
      <p:bgPr>
        <a:solidFill>
          <a:schemeClr val="lt1"/>
        </a:solidFill>
        <a:effectLst/>
      </p:bgPr>
    </p:bg>
    <p:spTree>
      <p:nvGrpSpPr>
        <p:cNvPr id="1" name="Shape 15"/>
        <p:cNvGrpSpPr/>
        <p:nvPr/>
      </p:nvGrpSpPr>
      <p:grpSpPr>
        <a:xfrm>
          <a:off x="0" y="0"/>
          <a:ext cx="0" cy="0"/>
          <a:chOff x="0" y="0"/>
          <a:chExt cx="0" cy="0"/>
        </a:xfrm>
      </p:grpSpPr>
      <p:grpSp>
        <p:nvGrpSpPr>
          <p:cNvPr id="16" name="Google Shape;16;p10"/>
          <p:cNvGrpSpPr/>
          <p:nvPr/>
        </p:nvGrpSpPr>
        <p:grpSpPr>
          <a:xfrm>
            <a:off x="4763" y="3175"/>
            <a:ext cx="9134475" cy="3489325"/>
            <a:chOff x="4763" y="3175"/>
            <a:chExt cx="9134475" cy="3489325"/>
          </a:xfrm>
        </p:grpSpPr>
        <p:sp>
          <p:nvSpPr>
            <p:cNvPr id="17" name="Google Shape;17;p10"/>
            <p:cNvSpPr/>
            <p:nvPr/>
          </p:nvSpPr>
          <p:spPr>
            <a:xfrm>
              <a:off x="4763" y="3175"/>
              <a:ext cx="9134475" cy="3489325"/>
            </a:xfrm>
            <a:custGeom>
              <a:avLst/>
              <a:gdLst/>
              <a:ahLst/>
              <a:cxnLst/>
              <a:rect l="l" t="t" r="r" b="b"/>
              <a:pathLst>
                <a:path w="11506" h="4396" extrusionOk="0">
                  <a:moveTo>
                    <a:pt x="11506" y="0"/>
                  </a:moveTo>
                  <a:lnTo>
                    <a:pt x="11506" y="3890"/>
                  </a:lnTo>
                  <a:lnTo>
                    <a:pt x="0" y="4396"/>
                  </a:lnTo>
                  <a:lnTo>
                    <a:pt x="0" y="0"/>
                  </a:lnTo>
                  <a:lnTo>
                    <a:pt x="11506"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8" name="Google Shape;18;p10"/>
            <p:cNvGrpSpPr/>
            <p:nvPr/>
          </p:nvGrpSpPr>
          <p:grpSpPr>
            <a:xfrm>
              <a:off x="4763" y="279400"/>
              <a:ext cx="9134475" cy="1611313"/>
              <a:chOff x="4763" y="279400"/>
              <a:chExt cx="9134475" cy="1611313"/>
            </a:xfrm>
          </p:grpSpPr>
          <p:sp>
            <p:nvSpPr>
              <p:cNvPr id="19" name="Google Shape;19;p10"/>
              <p:cNvSpPr/>
              <p:nvPr/>
            </p:nvSpPr>
            <p:spPr>
              <a:xfrm>
                <a:off x="4763" y="460375"/>
                <a:ext cx="5397500" cy="1430338"/>
              </a:xfrm>
              <a:custGeom>
                <a:avLst/>
                <a:gdLst/>
                <a:ahLst/>
                <a:cxnLst/>
                <a:rect l="l" t="t" r="r" b="b"/>
                <a:pathLst>
                  <a:path w="6799" h="1801" extrusionOk="0">
                    <a:moveTo>
                      <a:pt x="6799" y="58"/>
                    </a:moveTo>
                    <a:lnTo>
                      <a:pt x="6799" y="1072"/>
                    </a:lnTo>
                    <a:lnTo>
                      <a:pt x="6417" y="1072"/>
                    </a:lnTo>
                    <a:lnTo>
                      <a:pt x="6417" y="1484"/>
                    </a:lnTo>
                    <a:lnTo>
                      <a:pt x="6145" y="1484"/>
                    </a:lnTo>
                    <a:lnTo>
                      <a:pt x="6145" y="1438"/>
                    </a:lnTo>
                    <a:lnTo>
                      <a:pt x="6109" y="1438"/>
                    </a:lnTo>
                    <a:lnTo>
                      <a:pt x="6109" y="1511"/>
                    </a:lnTo>
                    <a:lnTo>
                      <a:pt x="5941" y="1511"/>
                    </a:lnTo>
                    <a:lnTo>
                      <a:pt x="5941" y="1622"/>
                    </a:lnTo>
                    <a:lnTo>
                      <a:pt x="5896" y="1622"/>
                    </a:lnTo>
                    <a:lnTo>
                      <a:pt x="5896" y="1446"/>
                    </a:lnTo>
                    <a:lnTo>
                      <a:pt x="5709" y="1446"/>
                    </a:lnTo>
                    <a:lnTo>
                      <a:pt x="5709" y="279"/>
                    </a:lnTo>
                    <a:lnTo>
                      <a:pt x="5671" y="279"/>
                    </a:lnTo>
                    <a:lnTo>
                      <a:pt x="5671" y="139"/>
                    </a:lnTo>
                    <a:lnTo>
                      <a:pt x="5476" y="56"/>
                    </a:lnTo>
                    <a:lnTo>
                      <a:pt x="5383" y="35"/>
                    </a:lnTo>
                    <a:lnTo>
                      <a:pt x="5383" y="0"/>
                    </a:lnTo>
                    <a:lnTo>
                      <a:pt x="5289" y="0"/>
                    </a:lnTo>
                    <a:lnTo>
                      <a:pt x="5289" y="35"/>
                    </a:lnTo>
                    <a:lnTo>
                      <a:pt x="5113" y="35"/>
                    </a:lnTo>
                    <a:lnTo>
                      <a:pt x="5113" y="215"/>
                    </a:lnTo>
                    <a:lnTo>
                      <a:pt x="5095" y="215"/>
                    </a:lnTo>
                    <a:lnTo>
                      <a:pt x="5095" y="1241"/>
                    </a:lnTo>
                    <a:lnTo>
                      <a:pt x="4954" y="1241"/>
                    </a:lnTo>
                    <a:lnTo>
                      <a:pt x="4954" y="952"/>
                    </a:lnTo>
                    <a:lnTo>
                      <a:pt x="4945" y="942"/>
                    </a:lnTo>
                    <a:lnTo>
                      <a:pt x="4919" y="942"/>
                    </a:lnTo>
                    <a:lnTo>
                      <a:pt x="4898" y="934"/>
                    </a:lnTo>
                    <a:lnTo>
                      <a:pt x="4898" y="620"/>
                    </a:lnTo>
                    <a:lnTo>
                      <a:pt x="4890" y="611"/>
                    </a:lnTo>
                    <a:lnTo>
                      <a:pt x="4685" y="611"/>
                    </a:lnTo>
                    <a:lnTo>
                      <a:pt x="4667" y="620"/>
                    </a:lnTo>
                    <a:lnTo>
                      <a:pt x="4667" y="654"/>
                    </a:lnTo>
                    <a:lnTo>
                      <a:pt x="4656" y="662"/>
                    </a:lnTo>
                    <a:lnTo>
                      <a:pt x="4656" y="914"/>
                    </a:lnTo>
                    <a:lnTo>
                      <a:pt x="4638" y="934"/>
                    </a:lnTo>
                    <a:lnTo>
                      <a:pt x="4592" y="934"/>
                    </a:lnTo>
                    <a:lnTo>
                      <a:pt x="4592" y="960"/>
                    </a:lnTo>
                    <a:lnTo>
                      <a:pt x="4534" y="960"/>
                    </a:lnTo>
                    <a:lnTo>
                      <a:pt x="4534" y="1353"/>
                    </a:lnTo>
                    <a:lnTo>
                      <a:pt x="4462" y="1353"/>
                    </a:lnTo>
                    <a:lnTo>
                      <a:pt x="4462" y="1316"/>
                    </a:lnTo>
                    <a:lnTo>
                      <a:pt x="4369" y="1316"/>
                    </a:lnTo>
                    <a:lnTo>
                      <a:pt x="4369" y="1165"/>
                    </a:lnTo>
                    <a:lnTo>
                      <a:pt x="3894" y="1165"/>
                    </a:lnTo>
                    <a:lnTo>
                      <a:pt x="3894" y="813"/>
                    </a:lnTo>
                    <a:lnTo>
                      <a:pt x="3614" y="813"/>
                    </a:lnTo>
                    <a:lnTo>
                      <a:pt x="3614" y="756"/>
                    </a:lnTo>
                    <a:lnTo>
                      <a:pt x="3409" y="756"/>
                    </a:lnTo>
                    <a:lnTo>
                      <a:pt x="3409" y="1157"/>
                    </a:lnTo>
                    <a:lnTo>
                      <a:pt x="3250" y="1157"/>
                    </a:lnTo>
                    <a:lnTo>
                      <a:pt x="3250" y="1139"/>
                    </a:lnTo>
                    <a:lnTo>
                      <a:pt x="3204" y="1139"/>
                    </a:lnTo>
                    <a:lnTo>
                      <a:pt x="3204" y="1511"/>
                    </a:lnTo>
                    <a:lnTo>
                      <a:pt x="3168" y="1492"/>
                    </a:lnTo>
                    <a:lnTo>
                      <a:pt x="3168" y="565"/>
                    </a:lnTo>
                    <a:lnTo>
                      <a:pt x="2989" y="565"/>
                    </a:lnTo>
                    <a:lnTo>
                      <a:pt x="2989" y="471"/>
                    </a:lnTo>
                    <a:lnTo>
                      <a:pt x="2925" y="471"/>
                    </a:lnTo>
                    <a:lnTo>
                      <a:pt x="2925" y="378"/>
                    </a:lnTo>
                    <a:lnTo>
                      <a:pt x="2813" y="303"/>
                    </a:lnTo>
                    <a:lnTo>
                      <a:pt x="2748" y="341"/>
                    </a:lnTo>
                    <a:lnTo>
                      <a:pt x="2748" y="593"/>
                    </a:lnTo>
                    <a:lnTo>
                      <a:pt x="2729" y="593"/>
                    </a:lnTo>
                    <a:lnTo>
                      <a:pt x="2729" y="1165"/>
                    </a:lnTo>
                    <a:lnTo>
                      <a:pt x="2702" y="1165"/>
                    </a:lnTo>
                    <a:lnTo>
                      <a:pt x="2702" y="1324"/>
                    </a:lnTo>
                    <a:lnTo>
                      <a:pt x="2673" y="1324"/>
                    </a:lnTo>
                    <a:lnTo>
                      <a:pt x="2673" y="1428"/>
                    </a:lnTo>
                    <a:lnTo>
                      <a:pt x="2654" y="1428"/>
                    </a:lnTo>
                    <a:lnTo>
                      <a:pt x="2654" y="1697"/>
                    </a:lnTo>
                    <a:lnTo>
                      <a:pt x="2572" y="1697"/>
                    </a:lnTo>
                    <a:lnTo>
                      <a:pt x="2572" y="1576"/>
                    </a:lnTo>
                    <a:lnTo>
                      <a:pt x="2450" y="1576"/>
                    </a:lnTo>
                    <a:lnTo>
                      <a:pt x="2450" y="642"/>
                    </a:lnTo>
                    <a:lnTo>
                      <a:pt x="2348" y="642"/>
                    </a:lnTo>
                    <a:lnTo>
                      <a:pt x="2348" y="547"/>
                    </a:lnTo>
                    <a:lnTo>
                      <a:pt x="2162" y="547"/>
                    </a:lnTo>
                    <a:lnTo>
                      <a:pt x="2162" y="684"/>
                    </a:lnTo>
                    <a:lnTo>
                      <a:pt x="2069" y="684"/>
                    </a:lnTo>
                    <a:lnTo>
                      <a:pt x="2069" y="1550"/>
                    </a:lnTo>
                    <a:lnTo>
                      <a:pt x="2022" y="1550"/>
                    </a:lnTo>
                    <a:lnTo>
                      <a:pt x="2022" y="1651"/>
                    </a:lnTo>
                    <a:lnTo>
                      <a:pt x="1939" y="1651"/>
                    </a:lnTo>
                    <a:lnTo>
                      <a:pt x="1939" y="1744"/>
                    </a:lnTo>
                    <a:lnTo>
                      <a:pt x="1900" y="1744"/>
                    </a:lnTo>
                    <a:lnTo>
                      <a:pt x="1900" y="1801"/>
                    </a:lnTo>
                    <a:lnTo>
                      <a:pt x="1863" y="1801"/>
                    </a:lnTo>
                    <a:lnTo>
                      <a:pt x="1863" y="1773"/>
                    </a:lnTo>
                    <a:lnTo>
                      <a:pt x="1575" y="1773"/>
                    </a:lnTo>
                    <a:lnTo>
                      <a:pt x="1575" y="1464"/>
                    </a:lnTo>
                    <a:lnTo>
                      <a:pt x="1490" y="1464"/>
                    </a:lnTo>
                    <a:lnTo>
                      <a:pt x="1490" y="1511"/>
                    </a:lnTo>
                    <a:lnTo>
                      <a:pt x="1472" y="1511"/>
                    </a:lnTo>
                    <a:lnTo>
                      <a:pt x="1426" y="1484"/>
                    </a:lnTo>
                    <a:lnTo>
                      <a:pt x="1426" y="1399"/>
                    </a:lnTo>
                    <a:lnTo>
                      <a:pt x="1324" y="1399"/>
                    </a:lnTo>
                    <a:lnTo>
                      <a:pt x="1324" y="1474"/>
                    </a:lnTo>
                    <a:lnTo>
                      <a:pt x="1165" y="1474"/>
                    </a:lnTo>
                    <a:lnTo>
                      <a:pt x="1165" y="1689"/>
                    </a:lnTo>
                    <a:lnTo>
                      <a:pt x="1109" y="1689"/>
                    </a:lnTo>
                    <a:lnTo>
                      <a:pt x="1109" y="1558"/>
                    </a:lnTo>
                    <a:lnTo>
                      <a:pt x="932" y="1558"/>
                    </a:lnTo>
                    <a:lnTo>
                      <a:pt x="913" y="1521"/>
                    </a:lnTo>
                    <a:lnTo>
                      <a:pt x="895" y="1521"/>
                    </a:lnTo>
                    <a:lnTo>
                      <a:pt x="857" y="1558"/>
                    </a:lnTo>
                    <a:lnTo>
                      <a:pt x="746" y="1558"/>
                    </a:lnTo>
                    <a:lnTo>
                      <a:pt x="746" y="1726"/>
                    </a:lnTo>
                    <a:lnTo>
                      <a:pt x="717" y="1726"/>
                    </a:lnTo>
                    <a:lnTo>
                      <a:pt x="717" y="1661"/>
                    </a:lnTo>
                    <a:lnTo>
                      <a:pt x="681" y="1661"/>
                    </a:lnTo>
                    <a:lnTo>
                      <a:pt x="681" y="1585"/>
                    </a:lnTo>
                    <a:lnTo>
                      <a:pt x="597" y="1585"/>
                    </a:lnTo>
                    <a:lnTo>
                      <a:pt x="597" y="1345"/>
                    </a:lnTo>
                    <a:lnTo>
                      <a:pt x="569" y="1345"/>
                    </a:lnTo>
                    <a:lnTo>
                      <a:pt x="569" y="1258"/>
                    </a:lnTo>
                    <a:lnTo>
                      <a:pt x="533" y="1233"/>
                    </a:lnTo>
                    <a:lnTo>
                      <a:pt x="439" y="1233"/>
                    </a:lnTo>
                    <a:lnTo>
                      <a:pt x="439" y="1353"/>
                    </a:lnTo>
                    <a:lnTo>
                      <a:pt x="411" y="1353"/>
                    </a:lnTo>
                    <a:lnTo>
                      <a:pt x="411" y="1484"/>
                    </a:lnTo>
                    <a:lnTo>
                      <a:pt x="365" y="1484"/>
                    </a:lnTo>
                    <a:lnTo>
                      <a:pt x="365" y="1101"/>
                    </a:lnTo>
                    <a:lnTo>
                      <a:pt x="0" y="1101"/>
                    </a:lnTo>
                  </a:path>
                </a:pathLst>
              </a:custGeom>
              <a:noFill/>
              <a:ln w="11100" cap="flat" cmpd="sng">
                <a:solidFill>
                  <a:srgbClr val="FFFF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20" name="Google Shape;20;p10"/>
              <p:cNvCxnSpPr/>
              <p:nvPr/>
            </p:nvCxnSpPr>
            <p:spPr>
              <a:xfrm>
                <a:off x="5402263" y="508000"/>
                <a:ext cx="0" cy="0"/>
              </a:xfrm>
              <a:prstGeom prst="straightConnector1">
                <a:avLst/>
              </a:prstGeom>
              <a:noFill/>
              <a:ln w="11100" cap="flat" cmpd="sng">
                <a:solidFill>
                  <a:srgbClr val="FFFFFF"/>
                </a:solidFill>
                <a:prstDash val="solid"/>
                <a:round/>
                <a:headEnd type="none" w="med" len="med"/>
                <a:tailEnd type="none" w="med" len="med"/>
              </a:ln>
            </p:spPr>
          </p:cxnSp>
          <p:cxnSp>
            <p:nvCxnSpPr>
              <p:cNvPr id="21" name="Google Shape;21;p10"/>
              <p:cNvCxnSpPr/>
              <p:nvPr/>
            </p:nvCxnSpPr>
            <p:spPr>
              <a:xfrm>
                <a:off x="5616576" y="508000"/>
                <a:ext cx="0" cy="0"/>
              </a:xfrm>
              <a:prstGeom prst="straightConnector1">
                <a:avLst/>
              </a:prstGeom>
              <a:noFill/>
              <a:ln w="11100" cap="flat" cmpd="sng">
                <a:solidFill>
                  <a:srgbClr val="FFFFFF"/>
                </a:solidFill>
                <a:prstDash val="solid"/>
                <a:round/>
                <a:headEnd type="none" w="med" len="med"/>
                <a:tailEnd type="none" w="med" len="med"/>
              </a:ln>
            </p:spPr>
          </p:cxnSp>
          <p:cxnSp>
            <p:nvCxnSpPr>
              <p:cNvPr id="22" name="Google Shape;22;p10"/>
              <p:cNvCxnSpPr/>
              <p:nvPr/>
            </p:nvCxnSpPr>
            <p:spPr>
              <a:xfrm>
                <a:off x="5630863" y="279400"/>
                <a:ext cx="0" cy="228600"/>
              </a:xfrm>
              <a:prstGeom prst="straightConnector1">
                <a:avLst/>
              </a:prstGeom>
              <a:noFill/>
              <a:ln w="11100" cap="flat" cmpd="sng">
                <a:solidFill>
                  <a:srgbClr val="FFFFFF"/>
                </a:solidFill>
                <a:prstDash val="solid"/>
                <a:round/>
                <a:headEnd type="none" w="med" len="med"/>
                <a:tailEnd type="none" w="med" len="med"/>
              </a:ln>
            </p:spPr>
          </p:cxnSp>
          <p:cxnSp>
            <p:nvCxnSpPr>
              <p:cNvPr id="23" name="Google Shape;23;p10"/>
              <p:cNvCxnSpPr/>
              <p:nvPr/>
            </p:nvCxnSpPr>
            <p:spPr>
              <a:xfrm>
                <a:off x="5630863" y="508000"/>
                <a:ext cx="0" cy="0"/>
              </a:xfrm>
              <a:prstGeom prst="straightConnector1">
                <a:avLst/>
              </a:prstGeom>
              <a:noFill/>
              <a:ln w="11100" cap="flat" cmpd="sng">
                <a:solidFill>
                  <a:srgbClr val="FFFFFF"/>
                </a:solidFill>
                <a:prstDash val="solid"/>
                <a:round/>
                <a:headEnd type="none" w="med" len="med"/>
                <a:tailEnd type="none" w="med" len="med"/>
              </a:ln>
            </p:spPr>
          </p:cxnSp>
          <p:sp>
            <p:nvSpPr>
              <p:cNvPr id="24" name="Google Shape;24;p10"/>
              <p:cNvSpPr/>
              <p:nvPr/>
            </p:nvSpPr>
            <p:spPr>
              <a:xfrm>
                <a:off x="5402263" y="508000"/>
                <a:ext cx="3736975" cy="1322388"/>
              </a:xfrm>
              <a:custGeom>
                <a:avLst/>
                <a:gdLst/>
                <a:ahLst/>
                <a:cxnLst/>
                <a:rect l="l" t="t" r="r" b="b"/>
                <a:pathLst>
                  <a:path w="4707" h="1668" extrusionOk="0">
                    <a:moveTo>
                      <a:pt x="4707" y="801"/>
                    </a:moveTo>
                    <a:lnTo>
                      <a:pt x="4562" y="801"/>
                    </a:lnTo>
                    <a:lnTo>
                      <a:pt x="4562" y="708"/>
                    </a:lnTo>
                    <a:lnTo>
                      <a:pt x="4498" y="708"/>
                    </a:lnTo>
                    <a:lnTo>
                      <a:pt x="4498" y="615"/>
                    </a:lnTo>
                    <a:lnTo>
                      <a:pt x="4386" y="540"/>
                    </a:lnTo>
                    <a:lnTo>
                      <a:pt x="4320" y="578"/>
                    </a:lnTo>
                    <a:lnTo>
                      <a:pt x="4320" y="830"/>
                    </a:lnTo>
                    <a:lnTo>
                      <a:pt x="4301" y="830"/>
                    </a:lnTo>
                    <a:lnTo>
                      <a:pt x="4301" y="1107"/>
                    </a:lnTo>
                    <a:lnTo>
                      <a:pt x="4274" y="1107"/>
                    </a:lnTo>
                    <a:lnTo>
                      <a:pt x="4274" y="1266"/>
                    </a:lnTo>
                    <a:lnTo>
                      <a:pt x="4246" y="1266"/>
                    </a:lnTo>
                    <a:lnTo>
                      <a:pt x="4246" y="1370"/>
                    </a:lnTo>
                    <a:lnTo>
                      <a:pt x="4227" y="1370"/>
                    </a:lnTo>
                    <a:lnTo>
                      <a:pt x="4227" y="1639"/>
                    </a:lnTo>
                    <a:lnTo>
                      <a:pt x="4142" y="1639"/>
                    </a:lnTo>
                    <a:lnTo>
                      <a:pt x="4142" y="1518"/>
                    </a:lnTo>
                    <a:lnTo>
                      <a:pt x="4022" y="1518"/>
                    </a:lnTo>
                    <a:lnTo>
                      <a:pt x="4022" y="913"/>
                    </a:lnTo>
                    <a:lnTo>
                      <a:pt x="3919" y="913"/>
                    </a:lnTo>
                    <a:lnTo>
                      <a:pt x="3919" y="820"/>
                    </a:lnTo>
                    <a:lnTo>
                      <a:pt x="3733" y="820"/>
                    </a:lnTo>
                    <a:lnTo>
                      <a:pt x="3733" y="1072"/>
                    </a:lnTo>
                    <a:lnTo>
                      <a:pt x="3639" y="1072"/>
                    </a:lnTo>
                    <a:lnTo>
                      <a:pt x="3639" y="1492"/>
                    </a:lnTo>
                    <a:lnTo>
                      <a:pt x="3594" y="1492"/>
                    </a:lnTo>
                    <a:lnTo>
                      <a:pt x="3594" y="1593"/>
                    </a:lnTo>
                    <a:lnTo>
                      <a:pt x="3509" y="1593"/>
                    </a:lnTo>
                    <a:lnTo>
                      <a:pt x="3146" y="1587"/>
                    </a:lnTo>
                    <a:lnTo>
                      <a:pt x="3146" y="1406"/>
                    </a:lnTo>
                    <a:lnTo>
                      <a:pt x="3063" y="1406"/>
                    </a:lnTo>
                    <a:lnTo>
                      <a:pt x="3063" y="1453"/>
                    </a:lnTo>
                    <a:lnTo>
                      <a:pt x="3044" y="1453"/>
                    </a:lnTo>
                    <a:lnTo>
                      <a:pt x="2998" y="1426"/>
                    </a:lnTo>
                    <a:lnTo>
                      <a:pt x="2998" y="1341"/>
                    </a:lnTo>
                    <a:lnTo>
                      <a:pt x="2895" y="1341"/>
                    </a:lnTo>
                    <a:lnTo>
                      <a:pt x="2895" y="1416"/>
                    </a:lnTo>
                    <a:lnTo>
                      <a:pt x="2736" y="1416"/>
                    </a:lnTo>
                    <a:lnTo>
                      <a:pt x="2736" y="1631"/>
                    </a:lnTo>
                    <a:lnTo>
                      <a:pt x="2682" y="1631"/>
                    </a:lnTo>
                    <a:lnTo>
                      <a:pt x="2682" y="1500"/>
                    </a:lnTo>
                    <a:lnTo>
                      <a:pt x="2504" y="1500"/>
                    </a:lnTo>
                    <a:lnTo>
                      <a:pt x="2485" y="1463"/>
                    </a:lnTo>
                    <a:lnTo>
                      <a:pt x="2467" y="1463"/>
                    </a:lnTo>
                    <a:lnTo>
                      <a:pt x="2430" y="1500"/>
                    </a:lnTo>
                    <a:lnTo>
                      <a:pt x="2318" y="1500"/>
                    </a:lnTo>
                    <a:lnTo>
                      <a:pt x="2318" y="1668"/>
                    </a:lnTo>
                    <a:lnTo>
                      <a:pt x="2290" y="1668"/>
                    </a:lnTo>
                    <a:lnTo>
                      <a:pt x="2290" y="1603"/>
                    </a:lnTo>
                    <a:lnTo>
                      <a:pt x="2254" y="1603"/>
                    </a:lnTo>
                    <a:lnTo>
                      <a:pt x="2254" y="1527"/>
                    </a:lnTo>
                    <a:lnTo>
                      <a:pt x="2169" y="1527"/>
                    </a:lnTo>
                    <a:lnTo>
                      <a:pt x="2169" y="1287"/>
                    </a:lnTo>
                    <a:lnTo>
                      <a:pt x="2140" y="1287"/>
                    </a:lnTo>
                    <a:lnTo>
                      <a:pt x="2140" y="1200"/>
                    </a:lnTo>
                    <a:lnTo>
                      <a:pt x="2103" y="1175"/>
                    </a:lnTo>
                    <a:lnTo>
                      <a:pt x="2010" y="1175"/>
                    </a:lnTo>
                    <a:lnTo>
                      <a:pt x="2010" y="1295"/>
                    </a:lnTo>
                    <a:lnTo>
                      <a:pt x="1981" y="1295"/>
                    </a:lnTo>
                    <a:lnTo>
                      <a:pt x="1981" y="1426"/>
                    </a:lnTo>
                    <a:lnTo>
                      <a:pt x="1935" y="1426"/>
                    </a:lnTo>
                    <a:lnTo>
                      <a:pt x="1935" y="1043"/>
                    </a:lnTo>
                    <a:lnTo>
                      <a:pt x="1470" y="1043"/>
                    </a:lnTo>
                    <a:lnTo>
                      <a:pt x="1424" y="1061"/>
                    </a:lnTo>
                    <a:lnTo>
                      <a:pt x="1424" y="1136"/>
                    </a:lnTo>
                    <a:lnTo>
                      <a:pt x="1359" y="1136"/>
                    </a:lnTo>
                    <a:lnTo>
                      <a:pt x="1359" y="600"/>
                    </a:lnTo>
                    <a:lnTo>
                      <a:pt x="1322" y="571"/>
                    </a:lnTo>
                    <a:lnTo>
                      <a:pt x="1322" y="488"/>
                    </a:lnTo>
                    <a:lnTo>
                      <a:pt x="1164" y="488"/>
                    </a:lnTo>
                    <a:lnTo>
                      <a:pt x="1125" y="507"/>
                    </a:lnTo>
                    <a:lnTo>
                      <a:pt x="1125" y="581"/>
                    </a:lnTo>
                    <a:lnTo>
                      <a:pt x="1079" y="581"/>
                    </a:lnTo>
                    <a:lnTo>
                      <a:pt x="1079" y="1053"/>
                    </a:lnTo>
                    <a:lnTo>
                      <a:pt x="1061" y="1053"/>
                    </a:lnTo>
                    <a:lnTo>
                      <a:pt x="996" y="1006"/>
                    </a:lnTo>
                    <a:lnTo>
                      <a:pt x="633" y="1006"/>
                    </a:lnTo>
                    <a:lnTo>
                      <a:pt x="633" y="960"/>
                    </a:lnTo>
                    <a:lnTo>
                      <a:pt x="558" y="960"/>
                    </a:lnTo>
                    <a:lnTo>
                      <a:pt x="558" y="0"/>
                    </a:lnTo>
                    <a:lnTo>
                      <a:pt x="0" y="0"/>
                    </a:lnTo>
                  </a:path>
                </a:pathLst>
              </a:custGeom>
              <a:noFill/>
              <a:ln w="11100" cap="flat" cmpd="sng">
                <a:solidFill>
                  <a:srgbClr val="FFFF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pic>
        <p:nvPicPr>
          <p:cNvPr id="25" name="Google Shape;25;p10"/>
          <p:cNvPicPr preferRelativeResize="0"/>
          <p:nvPr/>
        </p:nvPicPr>
        <p:blipFill rotWithShape="1">
          <a:blip r:embed="rId2">
            <a:alphaModFix/>
          </a:blip>
          <a:srcRect/>
          <a:stretch/>
        </p:blipFill>
        <p:spPr>
          <a:xfrm>
            <a:off x="313770" y="965199"/>
            <a:ext cx="7294092" cy="4056955"/>
          </a:xfrm>
          <a:prstGeom prst="rect">
            <a:avLst/>
          </a:prstGeom>
          <a:noFill/>
          <a:ln>
            <a:noFill/>
          </a:ln>
        </p:spPr>
      </p:pic>
      <p:sp>
        <p:nvSpPr>
          <p:cNvPr id="26" name="Google Shape;26;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5A5A5"/>
                </a:solidFill>
                <a:latin typeface="Calibri"/>
                <a:ea typeface="Calibri"/>
                <a:cs typeface="Calibri"/>
                <a:sym typeface="Calibri"/>
              </a:defRPr>
            </a:lvl1pPr>
            <a:lvl2pPr marL="0" lvl="1" indent="0" algn="r">
              <a:spcBef>
                <a:spcPts val="0"/>
              </a:spcBef>
              <a:buNone/>
              <a:defRPr sz="1200" b="0" i="0" u="none" strike="noStrike" cap="none">
                <a:solidFill>
                  <a:srgbClr val="A5A5A5"/>
                </a:solidFill>
                <a:latin typeface="Calibri"/>
                <a:ea typeface="Calibri"/>
                <a:cs typeface="Calibri"/>
                <a:sym typeface="Calibri"/>
              </a:defRPr>
            </a:lvl2pPr>
            <a:lvl3pPr marL="0" lvl="2" indent="0" algn="r">
              <a:spcBef>
                <a:spcPts val="0"/>
              </a:spcBef>
              <a:buNone/>
              <a:defRPr sz="1200" b="0" i="0" u="none" strike="noStrike" cap="none">
                <a:solidFill>
                  <a:srgbClr val="A5A5A5"/>
                </a:solidFill>
                <a:latin typeface="Calibri"/>
                <a:ea typeface="Calibri"/>
                <a:cs typeface="Calibri"/>
                <a:sym typeface="Calibri"/>
              </a:defRPr>
            </a:lvl3pPr>
            <a:lvl4pPr marL="0" lvl="3" indent="0" algn="r">
              <a:spcBef>
                <a:spcPts val="0"/>
              </a:spcBef>
              <a:buNone/>
              <a:defRPr sz="1200" b="0" i="0" u="none" strike="noStrike" cap="none">
                <a:solidFill>
                  <a:srgbClr val="A5A5A5"/>
                </a:solidFill>
                <a:latin typeface="Calibri"/>
                <a:ea typeface="Calibri"/>
                <a:cs typeface="Calibri"/>
                <a:sym typeface="Calibri"/>
              </a:defRPr>
            </a:lvl4pPr>
            <a:lvl5pPr marL="0" lvl="4" indent="0" algn="r">
              <a:spcBef>
                <a:spcPts val="0"/>
              </a:spcBef>
              <a:buNone/>
              <a:defRPr sz="1200" b="0" i="0" u="none" strike="noStrike" cap="none">
                <a:solidFill>
                  <a:srgbClr val="A5A5A5"/>
                </a:solidFill>
                <a:latin typeface="Calibri"/>
                <a:ea typeface="Calibri"/>
                <a:cs typeface="Calibri"/>
                <a:sym typeface="Calibri"/>
              </a:defRPr>
            </a:lvl5pPr>
            <a:lvl6pPr marL="0" lvl="5" indent="0" algn="r">
              <a:spcBef>
                <a:spcPts val="0"/>
              </a:spcBef>
              <a:buNone/>
              <a:defRPr sz="1200" b="0" i="0" u="none" strike="noStrike" cap="none">
                <a:solidFill>
                  <a:srgbClr val="A5A5A5"/>
                </a:solidFill>
                <a:latin typeface="Calibri"/>
                <a:ea typeface="Calibri"/>
                <a:cs typeface="Calibri"/>
                <a:sym typeface="Calibri"/>
              </a:defRPr>
            </a:lvl6pPr>
            <a:lvl7pPr marL="0" lvl="6" indent="0" algn="r">
              <a:spcBef>
                <a:spcPts val="0"/>
              </a:spcBef>
              <a:buNone/>
              <a:defRPr sz="1200" b="0" i="0" u="none" strike="noStrike" cap="none">
                <a:solidFill>
                  <a:srgbClr val="A5A5A5"/>
                </a:solidFill>
                <a:latin typeface="Calibri"/>
                <a:ea typeface="Calibri"/>
                <a:cs typeface="Calibri"/>
                <a:sym typeface="Calibri"/>
              </a:defRPr>
            </a:lvl7pPr>
            <a:lvl8pPr marL="0" lvl="7" indent="0" algn="r">
              <a:spcBef>
                <a:spcPts val="0"/>
              </a:spcBef>
              <a:buNone/>
              <a:defRPr sz="1200" b="0" i="0" u="none" strike="noStrike" cap="none">
                <a:solidFill>
                  <a:srgbClr val="A5A5A5"/>
                </a:solidFill>
                <a:latin typeface="Calibri"/>
                <a:ea typeface="Calibri"/>
                <a:cs typeface="Calibri"/>
                <a:sym typeface="Calibri"/>
              </a:defRPr>
            </a:lvl8pPr>
            <a:lvl9pPr marL="0" lvl="8" indent="0" algn="r">
              <a:spcBef>
                <a:spcPts val="0"/>
              </a:spcBef>
              <a:buNone/>
              <a:defRPr sz="1200" b="0" i="0" u="none" strike="noStrike" cap="none">
                <a:solidFill>
                  <a:srgbClr val="A5A5A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9" name="Google Shape;29;p10"/>
          <p:cNvSpPr txBox="1">
            <a:spLocks noGrp="1"/>
          </p:cNvSpPr>
          <p:nvPr>
            <p:ph type="title"/>
          </p:nvPr>
        </p:nvSpPr>
        <p:spPr>
          <a:xfrm>
            <a:off x="4714882" y="1635646"/>
            <a:ext cx="4249606" cy="8572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4800"/>
              <a:buFont typeface="Calibri"/>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0"/>
          <p:cNvSpPr txBox="1">
            <a:spLocks noGrp="1"/>
          </p:cNvSpPr>
          <p:nvPr>
            <p:ph type="body" idx="1"/>
          </p:nvPr>
        </p:nvSpPr>
        <p:spPr>
          <a:xfrm>
            <a:off x="4747502" y="2403421"/>
            <a:ext cx="4184365" cy="452437"/>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Clr>
                <a:schemeClr val="lt1"/>
              </a:buClr>
              <a:buSzPts val="1800"/>
              <a:buNone/>
              <a:defRPr sz="1800">
                <a:solidFill>
                  <a:schemeClr val="l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31" name="Google Shape;31;p10"/>
          <p:cNvGrpSpPr/>
          <p:nvPr/>
        </p:nvGrpSpPr>
        <p:grpSpPr>
          <a:xfrm>
            <a:off x="6801411" y="3018359"/>
            <a:ext cx="806451" cy="808039"/>
            <a:chOff x="6677034" y="2798768"/>
            <a:chExt cx="806451" cy="808039"/>
          </a:xfrm>
        </p:grpSpPr>
        <p:sp>
          <p:nvSpPr>
            <p:cNvPr id="32" name="Google Shape;32;p10"/>
            <p:cNvSpPr/>
            <p:nvPr/>
          </p:nvSpPr>
          <p:spPr>
            <a:xfrm>
              <a:off x="6677034" y="2798768"/>
              <a:ext cx="806451" cy="808039"/>
            </a:xfrm>
            <a:custGeom>
              <a:avLst/>
              <a:gdLst/>
              <a:ahLst/>
              <a:cxnLst/>
              <a:rect l="l" t="t" r="r" b="b"/>
              <a:pathLst>
                <a:path w="1017" h="1017" extrusionOk="0">
                  <a:moveTo>
                    <a:pt x="1017" y="509"/>
                  </a:moveTo>
                  <a:lnTo>
                    <a:pt x="1017" y="509"/>
                  </a:lnTo>
                  <a:lnTo>
                    <a:pt x="1017" y="535"/>
                  </a:lnTo>
                  <a:lnTo>
                    <a:pt x="1015" y="561"/>
                  </a:lnTo>
                  <a:lnTo>
                    <a:pt x="1011" y="586"/>
                  </a:lnTo>
                  <a:lnTo>
                    <a:pt x="1007" y="612"/>
                  </a:lnTo>
                  <a:lnTo>
                    <a:pt x="1002" y="636"/>
                  </a:lnTo>
                  <a:lnTo>
                    <a:pt x="995" y="660"/>
                  </a:lnTo>
                  <a:lnTo>
                    <a:pt x="987" y="684"/>
                  </a:lnTo>
                  <a:lnTo>
                    <a:pt x="978" y="707"/>
                  </a:lnTo>
                  <a:lnTo>
                    <a:pt x="967" y="729"/>
                  </a:lnTo>
                  <a:lnTo>
                    <a:pt x="956" y="751"/>
                  </a:lnTo>
                  <a:lnTo>
                    <a:pt x="944" y="773"/>
                  </a:lnTo>
                  <a:lnTo>
                    <a:pt x="931" y="794"/>
                  </a:lnTo>
                  <a:lnTo>
                    <a:pt x="917" y="813"/>
                  </a:lnTo>
                  <a:lnTo>
                    <a:pt x="902" y="833"/>
                  </a:lnTo>
                  <a:lnTo>
                    <a:pt x="886" y="851"/>
                  </a:lnTo>
                  <a:lnTo>
                    <a:pt x="868" y="869"/>
                  </a:lnTo>
                  <a:lnTo>
                    <a:pt x="851" y="886"/>
                  </a:lnTo>
                  <a:lnTo>
                    <a:pt x="833" y="901"/>
                  </a:lnTo>
                  <a:lnTo>
                    <a:pt x="813" y="917"/>
                  </a:lnTo>
                  <a:lnTo>
                    <a:pt x="794" y="931"/>
                  </a:lnTo>
                  <a:lnTo>
                    <a:pt x="773" y="944"/>
                  </a:lnTo>
                  <a:lnTo>
                    <a:pt x="751" y="956"/>
                  </a:lnTo>
                  <a:lnTo>
                    <a:pt x="729" y="968"/>
                  </a:lnTo>
                  <a:lnTo>
                    <a:pt x="707" y="978"/>
                  </a:lnTo>
                  <a:lnTo>
                    <a:pt x="684" y="987"/>
                  </a:lnTo>
                  <a:lnTo>
                    <a:pt x="660" y="994"/>
                  </a:lnTo>
                  <a:lnTo>
                    <a:pt x="636" y="1001"/>
                  </a:lnTo>
                  <a:lnTo>
                    <a:pt x="612" y="1007"/>
                  </a:lnTo>
                  <a:lnTo>
                    <a:pt x="586" y="1012"/>
                  </a:lnTo>
                  <a:lnTo>
                    <a:pt x="561" y="1015"/>
                  </a:lnTo>
                  <a:lnTo>
                    <a:pt x="536" y="1017"/>
                  </a:lnTo>
                  <a:lnTo>
                    <a:pt x="509" y="1017"/>
                  </a:lnTo>
                  <a:lnTo>
                    <a:pt x="509" y="1017"/>
                  </a:lnTo>
                  <a:lnTo>
                    <a:pt x="483" y="1017"/>
                  </a:lnTo>
                  <a:lnTo>
                    <a:pt x="457" y="1015"/>
                  </a:lnTo>
                  <a:lnTo>
                    <a:pt x="432" y="1012"/>
                  </a:lnTo>
                  <a:lnTo>
                    <a:pt x="407" y="1007"/>
                  </a:lnTo>
                  <a:lnTo>
                    <a:pt x="381" y="1001"/>
                  </a:lnTo>
                  <a:lnTo>
                    <a:pt x="358" y="994"/>
                  </a:lnTo>
                  <a:lnTo>
                    <a:pt x="334" y="987"/>
                  </a:lnTo>
                  <a:lnTo>
                    <a:pt x="311" y="978"/>
                  </a:lnTo>
                  <a:lnTo>
                    <a:pt x="288" y="968"/>
                  </a:lnTo>
                  <a:lnTo>
                    <a:pt x="266" y="956"/>
                  </a:lnTo>
                  <a:lnTo>
                    <a:pt x="245" y="944"/>
                  </a:lnTo>
                  <a:lnTo>
                    <a:pt x="225" y="931"/>
                  </a:lnTo>
                  <a:lnTo>
                    <a:pt x="205" y="917"/>
                  </a:lnTo>
                  <a:lnTo>
                    <a:pt x="186" y="901"/>
                  </a:lnTo>
                  <a:lnTo>
                    <a:pt x="167" y="886"/>
                  </a:lnTo>
                  <a:lnTo>
                    <a:pt x="150" y="869"/>
                  </a:lnTo>
                  <a:lnTo>
                    <a:pt x="133" y="851"/>
                  </a:lnTo>
                  <a:lnTo>
                    <a:pt x="116" y="833"/>
                  </a:lnTo>
                  <a:lnTo>
                    <a:pt x="101" y="813"/>
                  </a:lnTo>
                  <a:lnTo>
                    <a:pt x="88" y="794"/>
                  </a:lnTo>
                  <a:lnTo>
                    <a:pt x="74" y="773"/>
                  </a:lnTo>
                  <a:lnTo>
                    <a:pt x="62" y="751"/>
                  </a:lnTo>
                  <a:lnTo>
                    <a:pt x="51" y="729"/>
                  </a:lnTo>
                  <a:lnTo>
                    <a:pt x="40" y="707"/>
                  </a:lnTo>
                  <a:lnTo>
                    <a:pt x="31" y="684"/>
                  </a:lnTo>
                  <a:lnTo>
                    <a:pt x="23" y="660"/>
                  </a:lnTo>
                  <a:lnTo>
                    <a:pt x="16" y="636"/>
                  </a:lnTo>
                  <a:lnTo>
                    <a:pt x="10" y="612"/>
                  </a:lnTo>
                  <a:lnTo>
                    <a:pt x="6" y="586"/>
                  </a:lnTo>
                  <a:lnTo>
                    <a:pt x="2" y="561"/>
                  </a:lnTo>
                  <a:lnTo>
                    <a:pt x="1" y="535"/>
                  </a:lnTo>
                  <a:lnTo>
                    <a:pt x="0" y="509"/>
                  </a:lnTo>
                  <a:lnTo>
                    <a:pt x="0" y="509"/>
                  </a:lnTo>
                  <a:lnTo>
                    <a:pt x="1" y="483"/>
                  </a:lnTo>
                  <a:lnTo>
                    <a:pt x="2" y="457"/>
                  </a:lnTo>
                  <a:lnTo>
                    <a:pt x="6" y="431"/>
                  </a:lnTo>
                  <a:lnTo>
                    <a:pt x="10" y="407"/>
                  </a:lnTo>
                  <a:lnTo>
                    <a:pt x="16" y="381"/>
                  </a:lnTo>
                  <a:lnTo>
                    <a:pt x="23" y="357"/>
                  </a:lnTo>
                  <a:lnTo>
                    <a:pt x="31" y="334"/>
                  </a:lnTo>
                  <a:lnTo>
                    <a:pt x="40" y="311"/>
                  </a:lnTo>
                  <a:lnTo>
                    <a:pt x="51" y="288"/>
                  </a:lnTo>
                  <a:lnTo>
                    <a:pt x="62" y="266"/>
                  </a:lnTo>
                  <a:lnTo>
                    <a:pt x="74" y="245"/>
                  </a:lnTo>
                  <a:lnTo>
                    <a:pt x="88" y="225"/>
                  </a:lnTo>
                  <a:lnTo>
                    <a:pt x="101" y="204"/>
                  </a:lnTo>
                  <a:lnTo>
                    <a:pt x="116" y="185"/>
                  </a:lnTo>
                  <a:lnTo>
                    <a:pt x="133" y="167"/>
                  </a:lnTo>
                  <a:lnTo>
                    <a:pt x="150" y="149"/>
                  </a:lnTo>
                  <a:lnTo>
                    <a:pt x="167" y="132"/>
                  </a:lnTo>
                  <a:lnTo>
                    <a:pt x="186" y="116"/>
                  </a:lnTo>
                  <a:lnTo>
                    <a:pt x="205" y="101"/>
                  </a:lnTo>
                  <a:lnTo>
                    <a:pt x="225" y="86"/>
                  </a:lnTo>
                  <a:lnTo>
                    <a:pt x="245" y="74"/>
                  </a:lnTo>
                  <a:lnTo>
                    <a:pt x="266" y="61"/>
                  </a:lnTo>
                  <a:lnTo>
                    <a:pt x="288" y="51"/>
                  </a:lnTo>
                  <a:lnTo>
                    <a:pt x="311" y="40"/>
                  </a:lnTo>
                  <a:lnTo>
                    <a:pt x="334" y="31"/>
                  </a:lnTo>
                  <a:lnTo>
                    <a:pt x="358" y="23"/>
                  </a:lnTo>
                  <a:lnTo>
                    <a:pt x="381" y="16"/>
                  </a:lnTo>
                  <a:lnTo>
                    <a:pt x="407" y="10"/>
                  </a:lnTo>
                  <a:lnTo>
                    <a:pt x="432" y="6"/>
                  </a:lnTo>
                  <a:lnTo>
                    <a:pt x="457" y="2"/>
                  </a:lnTo>
                  <a:lnTo>
                    <a:pt x="483" y="1"/>
                  </a:lnTo>
                  <a:lnTo>
                    <a:pt x="509" y="0"/>
                  </a:lnTo>
                  <a:lnTo>
                    <a:pt x="509" y="0"/>
                  </a:lnTo>
                  <a:lnTo>
                    <a:pt x="536" y="1"/>
                  </a:lnTo>
                  <a:lnTo>
                    <a:pt x="561" y="2"/>
                  </a:lnTo>
                  <a:lnTo>
                    <a:pt x="586" y="6"/>
                  </a:lnTo>
                  <a:lnTo>
                    <a:pt x="612" y="10"/>
                  </a:lnTo>
                  <a:lnTo>
                    <a:pt x="636" y="16"/>
                  </a:lnTo>
                  <a:lnTo>
                    <a:pt x="660" y="23"/>
                  </a:lnTo>
                  <a:lnTo>
                    <a:pt x="684" y="31"/>
                  </a:lnTo>
                  <a:lnTo>
                    <a:pt x="707" y="40"/>
                  </a:lnTo>
                  <a:lnTo>
                    <a:pt x="729" y="51"/>
                  </a:lnTo>
                  <a:lnTo>
                    <a:pt x="751" y="61"/>
                  </a:lnTo>
                  <a:lnTo>
                    <a:pt x="773" y="74"/>
                  </a:lnTo>
                  <a:lnTo>
                    <a:pt x="794" y="86"/>
                  </a:lnTo>
                  <a:lnTo>
                    <a:pt x="813" y="101"/>
                  </a:lnTo>
                  <a:lnTo>
                    <a:pt x="833" y="116"/>
                  </a:lnTo>
                  <a:lnTo>
                    <a:pt x="851" y="132"/>
                  </a:lnTo>
                  <a:lnTo>
                    <a:pt x="868" y="149"/>
                  </a:lnTo>
                  <a:lnTo>
                    <a:pt x="886" y="167"/>
                  </a:lnTo>
                  <a:lnTo>
                    <a:pt x="902" y="185"/>
                  </a:lnTo>
                  <a:lnTo>
                    <a:pt x="917" y="204"/>
                  </a:lnTo>
                  <a:lnTo>
                    <a:pt x="931" y="225"/>
                  </a:lnTo>
                  <a:lnTo>
                    <a:pt x="944" y="245"/>
                  </a:lnTo>
                  <a:lnTo>
                    <a:pt x="956" y="266"/>
                  </a:lnTo>
                  <a:lnTo>
                    <a:pt x="967" y="288"/>
                  </a:lnTo>
                  <a:lnTo>
                    <a:pt x="978" y="311"/>
                  </a:lnTo>
                  <a:lnTo>
                    <a:pt x="987" y="334"/>
                  </a:lnTo>
                  <a:lnTo>
                    <a:pt x="995" y="357"/>
                  </a:lnTo>
                  <a:lnTo>
                    <a:pt x="1002" y="381"/>
                  </a:lnTo>
                  <a:lnTo>
                    <a:pt x="1007" y="407"/>
                  </a:lnTo>
                  <a:lnTo>
                    <a:pt x="1011" y="431"/>
                  </a:lnTo>
                  <a:lnTo>
                    <a:pt x="1015" y="457"/>
                  </a:lnTo>
                  <a:lnTo>
                    <a:pt x="1017" y="483"/>
                  </a:lnTo>
                  <a:lnTo>
                    <a:pt x="1017" y="509"/>
                  </a:lnTo>
                  <a:lnTo>
                    <a:pt x="1017" y="509"/>
                  </a:lnTo>
                  <a:close/>
                </a:path>
              </a:pathLst>
            </a:custGeom>
            <a:solidFill>
              <a:srgbClr val="4FC1E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0"/>
            <p:cNvSpPr/>
            <p:nvPr/>
          </p:nvSpPr>
          <p:spPr>
            <a:xfrm>
              <a:off x="6804034" y="3049593"/>
              <a:ext cx="223838" cy="454026"/>
            </a:xfrm>
            <a:custGeom>
              <a:avLst/>
              <a:gdLst/>
              <a:ahLst/>
              <a:cxnLst/>
              <a:rect l="l" t="t" r="r" b="b"/>
              <a:pathLst>
                <a:path w="282" h="571" extrusionOk="0">
                  <a:moveTo>
                    <a:pt x="236" y="121"/>
                  </a:moveTo>
                  <a:lnTo>
                    <a:pt x="236" y="121"/>
                  </a:lnTo>
                  <a:lnTo>
                    <a:pt x="239" y="109"/>
                  </a:lnTo>
                  <a:lnTo>
                    <a:pt x="239" y="98"/>
                  </a:lnTo>
                  <a:lnTo>
                    <a:pt x="239" y="98"/>
                  </a:lnTo>
                  <a:lnTo>
                    <a:pt x="239" y="88"/>
                  </a:lnTo>
                  <a:lnTo>
                    <a:pt x="237" y="78"/>
                  </a:lnTo>
                  <a:lnTo>
                    <a:pt x="235" y="69"/>
                  </a:lnTo>
                  <a:lnTo>
                    <a:pt x="232" y="60"/>
                  </a:lnTo>
                  <a:lnTo>
                    <a:pt x="227" y="51"/>
                  </a:lnTo>
                  <a:lnTo>
                    <a:pt x="222" y="43"/>
                  </a:lnTo>
                  <a:lnTo>
                    <a:pt x="217" y="35"/>
                  </a:lnTo>
                  <a:lnTo>
                    <a:pt x="211" y="28"/>
                  </a:lnTo>
                  <a:lnTo>
                    <a:pt x="203" y="23"/>
                  </a:lnTo>
                  <a:lnTo>
                    <a:pt x="196" y="17"/>
                  </a:lnTo>
                  <a:lnTo>
                    <a:pt x="188" y="12"/>
                  </a:lnTo>
                  <a:lnTo>
                    <a:pt x="179" y="8"/>
                  </a:lnTo>
                  <a:lnTo>
                    <a:pt x="171" y="4"/>
                  </a:lnTo>
                  <a:lnTo>
                    <a:pt x="161" y="2"/>
                  </a:lnTo>
                  <a:lnTo>
                    <a:pt x="151" y="1"/>
                  </a:lnTo>
                  <a:lnTo>
                    <a:pt x="141" y="0"/>
                  </a:lnTo>
                  <a:lnTo>
                    <a:pt x="141" y="0"/>
                  </a:lnTo>
                  <a:lnTo>
                    <a:pt x="131" y="1"/>
                  </a:lnTo>
                  <a:lnTo>
                    <a:pt x="121" y="2"/>
                  </a:lnTo>
                  <a:lnTo>
                    <a:pt x="112" y="4"/>
                  </a:lnTo>
                  <a:lnTo>
                    <a:pt x="103" y="8"/>
                  </a:lnTo>
                  <a:lnTo>
                    <a:pt x="95" y="12"/>
                  </a:lnTo>
                  <a:lnTo>
                    <a:pt x="87" y="17"/>
                  </a:lnTo>
                  <a:lnTo>
                    <a:pt x="79" y="23"/>
                  </a:lnTo>
                  <a:lnTo>
                    <a:pt x="72" y="28"/>
                  </a:lnTo>
                  <a:lnTo>
                    <a:pt x="66" y="35"/>
                  </a:lnTo>
                  <a:lnTo>
                    <a:pt x="60" y="43"/>
                  </a:lnTo>
                  <a:lnTo>
                    <a:pt x="55" y="51"/>
                  </a:lnTo>
                  <a:lnTo>
                    <a:pt x="51" y="60"/>
                  </a:lnTo>
                  <a:lnTo>
                    <a:pt x="47" y="69"/>
                  </a:lnTo>
                  <a:lnTo>
                    <a:pt x="45" y="78"/>
                  </a:lnTo>
                  <a:lnTo>
                    <a:pt x="44" y="88"/>
                  </a:lnTo>
                  <a:lnTo>
                    <a:pt x="43" y="98"/>
                  </a:lnTo>
                  <a:lnTo>
                    <a:pt x="43" y="98"/>
                  </a:lnTo>
                  <a:lnTo>
                    <a:pt x="44" y="109"/>
                  </a:lnTo>
                  <a:lnTo>
                    <a:pt x="46" y="121"/>
                  </a:lnTo>
                  <a:lnTo>
                    <a:pt x="46" y="121"/>
                  </a:lnTo>
                  <a:lnTo>
                    <a:pt x="36" y="132"/>
                  </a:lnTo>
                  <a:lnTo>
                    <a:pt x="27" y="144"/>
                  </a:lnTo>
                  <a:lnTo>
                    <a:pt x="19" y="155"/>
                  </a:lnTo>
                  <a:lnTo>
                    <a:pt x="12" y="169"/>
                  </a:lnTo>
                  <a:lnTo>
                    <a:pt x="7" y="182"/>
                  </a:lnTo>
                  <a:lnTo>
                    <a:pt x="3" y="197"/>
                  </a:lnTo>
                  <a:lnTo>
                    <a:pt x="0" y="210"/>
                  </a:lnTo>
                  <a:lnTo>
                    <a:pt x="0" y="225"/>
                  </a:lnTo>
                  <a:lnTo>
                    <a:pt x="0" y="225"/>
                  </a:lnTo>
                  <a:lnTo>
                    <a:pt x="0" y="240"/>
                  </a:lnTo>
                  <a:lnTo>
                    <a:pt x="3" y="254"/>
                  </a:lnTo>
                  <a:lnTo>
                    <a:pt x="6" y="267"/>
                  </a:lnTo>
                  <a:lnTo>
                    <a:pt x="11" y="280"/>
                  </a:lnTo>
                  <a:lnTo>
                    <a:pt x="16" y="292"/>
                  </a:lnTo>
                  <a:lnTo>
                    <a:pt x="23" y="304"/>
                  </a:lnTo>
                  <a:lnTo>
                    <a:pt x="31" y="314"/>
                  </a:lnTo>
                  <a:lnTo>
                    <a:pt x="39" y="325"/>
                  </a:lnTo>
                  <a:lnTo>
                    <a:pt x="50" y="334"/>
                  </a:lnTo>
                  <a:lnTo>
                    <a:pt x="60" y="342"/>
                  </a:lnTo>
                  <a:lnTo>
                    <a:pt x="72" y="349"/>
                  </a:lnTo>
                  <a:lnTo>
                    <a:pt x="83" y="354"/>
                  </a:lnTo>
                  <a:lnTo>
                    <a:pt x="96" y="360"/>
                  </a:lnTo>
                  <a:lnTo>
                    <a:pt x="108" y="364"/>
                  </a:lnTo>
                  <a:lnTo>
                    <a:pt x="122" y="366"/>
                  </a:lnTo>
                  <a:lnTo>
                    <a:pt x="136" y="367"/>
                  </a:lnTo>
                  <a:lnTo>
                    <a:pt x="136" y="562"/>
                  </a:lnTo>
                  <a:lnTo>
                    <a:pt x="120" y="562"/>
                  </a:lnTo>
                  <a:lnTo>
                    <a:pt x="120" y="562"/>
                  </a:lnTo>
                  <a:lnTo>
                    <a:pt x="118" y="562"/>
                  </a:lnTo>
                  <a:lnTo>
                    <a:pt x="117" y="563"/>
                  </a:lnTo>
                  <a:lnTo>
                    <a:pt x="115" y="564"/>
                  </a:lnTo>
                  <a:lnTo>
                    <a:pt x="115" y="566"/>
                  </a:lnTo>
                  <a:lnTo>
                    <a:pt x="115" y="566"/>
                  </a:lnTo>
                  <a:lnTo>
                    <a:pt x="115" y="569"/>
                  </a:lnTo>
                  <a:lnTo>
                    <a:pt x="117" y="570"/>
                  </a:lnTo>
                  <a:lnTo>
                    <a:pt x="118" y="571"/>
                  </a:lnTo>
                  <a:lnTo>
                    <a:pt x="120" y="571"/>
                  </a:lnTo>
                  <a:lnTo>
                    <a:pt x="163" y="571"/>
                  </a:lnTo>
                  <a:lnTo>
                    <a:pt x="163" y="571"/>
                  </a:lnTo>
                  <a:lnTo>
                    <a:pt x="165" y="571"/>
                  </a:lnTo>
                  <a:lnTo>
                    <a:pt x="166" y="570"/>
                  </a:lnTo>
                  <a:lnTo>
                    <a:pt x="167" y="569"/>
                  </a:lnTo>
                  <a:lnTo>
                    <a:pt x="167" y="566"/>
                  </a:lnTo>
                  <a:lnTo>
                    <a:pt x="167" y="566"/>
                  </a:lnTo>
                  <a:lnTo>
                    <a:pt x="167" y="564"/>
                  </a:lnTo>
                  <a:lnTo>
                    <a:pt x="166" y="563"/>
                  </a:lnTo>
                  <a:lnTo>
                    <a:pt x="165" y="562"/>
                  </a:lnTo>
                  <a:lnTo>
                    <a:pt x="163" y="562"/>
                  </a:lnTo>
                  <a:lnTo>
                    <a:pt x="145" y="562"/>
                  </a:lnTo>
                  <a:lnTo>
                    <a:pt x="145" y="367"/>
                  </a:lnTo>
                  <a:lnTo>
                    <a:pt x="145" y="367"/>
                  </a:lnTo>
                  <a:lnTo>
                    <a:pt x="160" y="366"/>
                  </a:lnTo>
                  <a:lnTo>
                    <a:pt x="173" y="364"/>
                  </a:lnTo>
                  <a:lnTo>
                    <a:pt x="187" y="360"/>
                  </a:lnTo>
                  <a:lnTo>
                    <a:pt x="199" y="354"/>
                  </a:lnTo>
                  <a:lnTo>
                    <a:pt x="211" y="349"/>
                  </a:lnTo>
                  <a:lnTo>
                    <a:pt x="222" y="342"/>
                  </a:lnTo>
                  <a:lnTo>
                    <a:pt x="233" y="334"/>
                  </a:lnTo>
                  <a:lnTo>
                    <a:pt x="243" y="325"/>
                  </a:lnTo>
                  <a:lnTo>
                    <a:pt x="251" y="314"/>
                  </a:lnTo>
                  <a:lnTo>
                    <a:pt x="259" y="304"/>
                  </a:lnTo>
                  <a:lnTo>
                    <a:pt x="266" y="292"/>
                  </a:lnTo>
                  <a:lnTo>
                    <a:pt x="272" y="280"/>
                  </a:lnTo>
                  <a:lnTo>
                    <a:pt x="277" y="267"/>
                  </a:lnTo>
                  <a:lnTo>
                    <a:pt x="280" y="254"/>
                  </a:lnTo>
                  <a:lnTo>
                    <a:pt x="282" y="240"/>
                  </a:lnTo>
                  <a:lnTo>
                    <a:pt x="282" y="225"/>
                  </a:lnTo>
                  <a:lnTo>
                    <a:pt x="282" y="225"/>
                  </a:lnTo>
                  <a:lnTo>
                    <a:pt x="282" y="210"/>
                  </a:lnTo>
                  <a:lnTo>
                    <a:pt x="280" y="197"/>
                  </a:lnTo>
                  <a:lnTo>
                    <a:pt x="275" y="182"/>
                  </a:lnTo>
                  <a:lnTo>
                    <a:pt x="271" y="169"/>
                  </a:lnTo>
                  <a:lnTo>
                    <a:pt x="264" y="155"/>
                  </a:lnTo>
                  <a:lnTo>
                    <a:pt x="256" y="144"/>
                  </a:lnTo>
                  <a:lnTo>
                    <a:pt x="247" y="132"/>
                  </a:lnTo>
                  <a:lnTo>
                    <a:pt x="236" y="121"/>
                  </a:lnTo>
                  <a:lnTo>
                    <a:pt x="236" y="121"/>
                  </a:lnTo>
                  <a:close/>
                  <a:moveTo>
                    <a:pt x="145" y="358"/>
                  </a:moveTo>
                  <a:lnTo>
                    <a:pt x="145" y="238"/>
                  </a:lnTo>
                  <a:lnTo>
                    <a:pt x="211" y="174"/>
                  </a:lnTo>
                  <a:lnTo>
                    <a:pt x="211" y="174"/>
                  </a:lnTo>
                  <a:lnTo>
                    <a:pt x="212" y="171"/>
                  </a:lnTo>
                  <a:lnTo>
                    <a:pt x="212" y="170"/>
                  </a:lnTo>
                  <a:lnTo>
                    <a:pt x="212" y="168"/>
                  </a:lnTo>
                  <a:lnTo>
                    <a:pt x="211" y="167"/>
                  </a:lnTo>
                  <a:lnTo>
                    <a:pt x="211" y="167"/>
                  </a:lnTo>
                  <a:lnTo>
                    <a:pt x="210" y="166"/>
                  </a:lnTo>
                  <a:lnTo>
                    <a:pt x="207" y="166"/>
                  </a:lnTo>
                  <a:lnTo>
                    <a:pt x="206" y="166"/>
                  </a:lnTo>
                  <a:lnTo>
                    <a:pt x="204" y="167"/>
                  </a:lnTo>
                  <a:lnTo>
                    <a:pt x="145" y="225"/>
                  </a:lnTo>
                  <a:lnTo>
                    <a:pt x="145" y="139"/>
                  </a:lnTo>
                  <a:lnTo>
                    <a:pt x="145" y="139"/>
                  </a:lnTo>
                  <a:lnTo>
                    <a:pt x="145" y="137"/>
                  </a:lnTo>
                  <a:lnTo>
                    <a:pt x="144" y="136"/>
                  </a:lnTo>
                  <a:lnTo>
                    <a:pt x="143" y="134"/>
                  </a:lnTo>
                  <a:lnTo>
                    <a:pt x="141" y="134"/>
                  </a:lnTo>
                  <a:lnTo>
                    <a:pt x="141" y="134"/>
                  </a:lnTo>
                  <a:lnTo>
                    <a:pt x="140" y="134"/>
                  </a:lnTo>
                  <a:lnTo>
                    <a:pt x="138" y="136"/>
                  </a:lnTo>
                  <a:lnTo>
                    <a:pt x="137" y="137"/>
                  </a:lnTo>
                  <a:lnTo>
                    <a:pt x="136" y="139"/>
                  </a:lnTo>
                  <a:lnTo>
                    <a:pt x="136" y="358"/>
                  </a:lnTo>
                  <a:lnTo>
                    <a:pt x="136" y="358"/>
                  </a:lnTo>
                  <a:lnTo>
                    <a:pt x="123" y="357"/>
                  </a:lnTo>
                  <a:lnTo>
                    <a:pt x="111" y="354"/>
                  </a:lnTo>
                  <a:lnTo>
                    <a:pt x="98" y="351"/>
                  </a:lnTo>
                  <a:lnTo>
                    <a:pt x="87" y="346"/>
                  </a:lnTo>
                  <a:lnTo>
                    <a:pt x="75" y="341"/>
                  </a:lnTo>
                  <a:lnTo>
                    <a:pt x="65" y="334"/>
                  </a:lnTo>
                  <a:lnTo>
                    <a:pt x="55" y="326"/>
                  </a:lnTo>
                  <a:lnTo>
                    <a:pt x="46" y="318"/>
                  </a:lnTo>
                  <a:lnTo>
                    <a:pt x="38" y="308"/>
                  </a:lnTo>
                  <a:lnTo>
                    <a:pt x="30" y="298"/>
                  </a:lnTo>
                  <a:lnTo>
                    <a:pt x="24" y="288"/>
                  </a:lnTo>
                  <a:lnTo>
                    <a:pt x="19" y="276"/>
                  </a:lnTo>
                  <a:lnTo>
                    <a:pt x="15" y="265"/>
                  </a:lnTo>
                  <a:lnTo>
                    <a:pt x="12" y="252"/>
                  </a:lnTo>
                  <a:lnTo>
                    <a:pt x="9" y="239"/>
                  </a:lnTo>
                  <a:lnTo>
                    <a:pt x="9" y="225"/>
                  </a:lnTo>
                  <a:lnTo>
                    <a:pt x="9" y="225"/>
                  </a:lnTo>
                  <a:lnTo>
                    <a:pt x="9" y="212"/>
                  </a:lnTo>
                  <a:lnTo>
                    <a:pt x="12" y="198"/>
                  </a:lnTo>
                  <a:lnTo>
                    <a:pt x="15" y="184"/>
                  </a:lnTo>
                  <a:lnTo>
                    <a:pt x="21" y="171"/>
                  </a:lnTo>
                  <a:lnTo>
                    <a:pt x="28" y="159"/>
                  </a:lnTo>
                  <a:lnTo>
                    <a:pt x="35" y="147"/>
                  </a:lnTo>
                  <a:lnTo>
                    <a:pt x="44" y="136"/>
                  </a:lnTo>
                  <a:lnTo>
                    <a:pt x="54" y="126"/>
                  </a:lnTo>
                  <a:lnTo>
                    <a:pt x="54" y="126"/>
                  </a:lnTo>
                  <a:lnTo>
                    <a:pt x="54" y="125"/>
                  </a:lnTo>
                  <a:lnTo>
                    <a:pt x="54" y="125"/>
                  </a:lnTo>
                  <a:lnTo>
                    <a:pt x="55" y="125"/>
                  </a:lnTo>
                  <a:lnTo>
                    <a:pt x="55" y="125"/>
                  </a:lnTo>
                  <a:lnTo>
                    <a:pt x="55" y="124"/>
                  </a:lnTo>
                  <a:lnTo>
                    <a:pt x="55" y="124"/>
                  </a:lnTo>
                  <a:lnTo>
                    <a:pt x="55" y="123"/>
                  </a:lnTo>
                  <a:lnTo>
                    <a:pt x="55" y="123"/>
                  </a:lnTo>
                  <a:lnTo>
                    <a:pt x="55" y="122"/>
                  </a:lnTo>
                  <a:lnTo>
                    <a:pt x="55" y="122"/>
                  </a:lnTo>
                  <a:lnTo>
                    <a:pt x="55" y="122"/>
                  </a:lnTo>
                  <a:lnTo>
                    <a:pt x="55" y="122"/>
                  </a:lnTo>
                  <a:lnTo>
                    <a:pt x="53" y="110"/>
                  </a:lnTo>
                  <a:lnTo>
                    <a:pt x="52" y="98"/>
                  </a:lnTo>
                  <a:lnTo>
                    <a:pt x="52" y="98"/>
                  </a:lnTo>
                  <a:lnTo>
                    <a:pt x="53" y="88"/>
                  </a:lnTo>
                  <a:lnTo>
                    <a:pt x="54" y="80"/>
                  </a:lnTo>
                  <a:lnTo>
                    <a:pt x="57" y="71"/>
                  </a:lnTo>
                  <a:lnTo>
                    <a:pt x="59" y="63"/>
                  </a:lnTo>
                  <a:lnTo>
                    <a:pt x="64" y="56"/>
                  </a:lnTo>
                  <a:lnTo>
                    <a:pt x="68" y="48"/>
                  </a:lnTo>
                  <a:lnTo>
                    <a:pt x="73" y="41"/>
                  </a:lnTo>
                  <a:lnTo>
                    <a:pt x="79" y="35"/>
                  </a:lnTo>
                  <a:lnTo>
                    <a:pt x="84" y="30"/>
                  </a:lnTo>
                  <a:lnTo>
                    <a:pt x="91" y="24"/>
                  </a:lnTo>
                  <a:lnTo>
                    <a:pt x="99" y="20"/>
                  </a:lnTo>
                  <a:lnTo>
                    <a:pt x="106" y="16"/>
                  </a:lnTo>
                  <a:lnTo>
                    <a:pt x="115" y="13"/>
                  </a:lnTo>
                  <a:lnTo>
                    <a:pt x="123" y="11"/>
                  </a:lnTo>
                  <a:lnTo>
                    <a:pt x="133" y="10"/>
                  </a:lnTo>
                  <a:lnTo>
                    <a:pt x="141" y="9"/>
                  </a:lnTo>
                  <a:lnTo>
                    <a:pt x="141" y="9"/>
                  </a:lnTo>
                  <a:lnTo>
                    <a:pt x="150" y="10"/>
                  </a:lnTo>
                  <a:lnTo>
                    <a:pt x="159" y="11"/>
                  </a:lnTo>
                  <a:lnTo>
                    <a:pt x="167" y="13"/>
                  </a:lnTo>
                  <a:lnTo>
                    <a:pt x="175" y="16"/>
                  </a:lnTo>
                  <a:lnTo>
                    <a:pt x="183" y="20"/>
                  </a:lnTo>
                  <a:lnTo>
                    <a:pt x="190" y="24"/>
                  </a:lnTo>
                  <a:lnTo>
                    <a:pt x="197" y="30"/>
                  </a:lnTo>
                  <a:lnTo>
                    <a:pt x="204" y="35"/>
                  </a:lnTo>
                  <a:lnTo>
                    <a:pt x="210" y="41"/>
                  </a:lnTo>
                  <a:lnTo>
                    <a:pt x="214" y="48"/>
                  </a:lnTo>
                  <a:lnTo>
                    <a:pt x="219" y="56"/>
                  </a:lnTo>
                  <a:lnTo>
                    <a:pt x="222" y="63"/>
                  </a:lnTo>
                  <a:lnTo>
                    <a:pt x="226" y="71"/>
                  </a:lnTo>
                  <a:lnTo>
                    <a:pt x="228" y="80"/>
                  </a:lnTo>
                  <a:lnTo>
                    <a:pt x="229" y="88"/>
                  </a:lnTo>
                  <a:lnTo>
                    <a:pt x="229" y="98"/>
                  </a:lnTo>
                  <a:lnTo>
                    <a:pt x="229" y="98"/>
                  </a:lnTo>
                  <a:lnTo>
                    <a:pt x="229" y="110"/>
                  </a:lnTo>
                  <a:lnTo>
                    <a:pt x="227" y="122"/>
                  </a:lnTo>
                  <a:lnTo>
                    <a:pt x="227" y="122"/>
                  </a:lnTo>
                  <a:lnTo>
                    <a:pt x="227" y="122"/>
                  </a:lnTo>
                  <a:lnTo>
                    <a:pt x="227" y="122"/>
                  </a:lnTo>
                  <a:lnTo>
                    <a:pt x="227" y="123"/>
                  </a:lnTo>
                  <a:lnTo>
                    <a:pt x="227" y="123"/>
                  </a:lnTo>
                  <a:lnTo>
                    <a:pt x="227" y="124"/>
                  </a:lnTo>
                  <a:lnTo>
                    <a:pt x="227" y="124"/>
                  </a:lnTo>
                  <a:lnTo>
                    <a:pt x="227" y="125"/>
                  </a:lnTo>
                  <a:lnTo>
                    <a:pt x="227" y="125"/>
                  </a:lnTo>
                  <a:lnTo>
                    <a:pt x="228" y="125"/>
                  </a:lnTo>
                  <a:lnTo>
                    <a:pt x="228" y="125"/>
                  </a:lnTo>
                  <a:lnTo>
                    <a:pt x="228" y="126"/>
                  </a:lnTo>
                  <a:lnTo>
                    <a:pt x="228" y="126"/>
                  </a:lnTo>
                  <a:lnTo>
                    <a:pt x="239" y="136"/>
                  </a:lnTo>
                  <a:lnTo>
                    <a:pt x="248" y="147"/>
                  </a:lnTo>
                  <a:lnTo>
                    <a:pt x="255" y="159"/>
                  </a:lnTo>
                  <a:lnTo>
                    <a:pt x="262" y="171"/>
                  </a:lnTo>
                  <a:lnTo>
                    <a:pt x="266" y="184"/>
                  </a:lnTo>
                  <a:lnTo>
                    <a:pt x="271" y="198"/>
                  </a:lnTo>
                  <a:lnTo>
                    <a:pt x="273" y="212"/>
                  </a:lnTo>
                  <a:lnTo>
                    <a:pt x="273" y="225"/>
                  </a:lnTo>
                  <a:lnTo>
                    <a:pt x="273" y="225"/>
                  </a:lnTo>
                  <a:lnTo>
                    <a:pt x="273" y="239"/>
                  </a:lnTo>
                  <a:lnTo>
                    <a:pt x="271" y="252"/>
                  </a:lnTo>
                  <a:lnTo>
                    <a:pt x="267" y="265"/>
                  </a:lnTo>
                  <a:lnTo>
                    <a:pt x="264" y="276"/>
                  </a:lnTo>
                  <a:lnTo>
                    <a:pt x="258" y="288"/>
                  </a:lnTo>
                  <a:lnTo>
                    <a:pt x="251" y="298"/>
                  </a:lnTo>
                  <a:lnTo>
                    <a:pt x="244" y="308"/>
                  </a:lnTo>
                  <a:lnTo>
                    <a:pt x="236" y="318"/>
                  </a:lnTo>
                  <a:lnTo>
                    <a:pt x="227" y="326"/>
                  </a:lnTo>
                  <a:lnTo>
                    <a:pt x="217" y="334"/>
                  </a:lnTo>
                  <a:lnTo>
                    <a:pt x="206" y="341"/>
                  </a:lnTo>
                  <a:lnTo>
                    <a:pt x="196" y="346"/>
                  </a:lnTo>
                  <a:lnTo>
                    <a:pt x="183" y="351"/>
                  </a:lnTo>
                  <a:lnTo>
                    <a:pt x="172" y="354"/>
                  </a:lnTo>
                  <a:lnTo>
                    <a:pt x="159" y="357"/>
                  </a:lnTo>
                  <a:lnTo>
                    <a:pt x="145" y="358"/>
                  </a:lnTo>
                  <a:lnTo>
                    <a:pt x="145" y="3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 name="Google Shape;34;p10"/>
            <p:cNvSpPr/>
            <p:nvPr/>
          </p:nvSpPr>
          <p:spPr>
            <a:xfrm>
              <a:off x="7053272" y="2879731"/>
              <a:ext cx="307975" cy="623889"/>
            </a:xfrm>
            <a:custGeom>
              <a:avLst/>
              <a:gdLst/>
              <a:ahLst/>
              <a:cxnLst/>
              <a:rect l="l" t="t" r="r" b="b"/>
              <a:pathLst>
                <a:path w="388" h="786" extrusionOk="0">
                  <a:moveTo>
                    <a:pt x="388" y="310"/>
                  </a:moveTo>
                  <a:lnTo>
                    <a:pt x="388" y="310"/>
                  </a:lnTo>
                  <a:lnTo>
                    <a:pt x="387" y="289"/>
                  </a:lnTo>
                  <a:lnTo>
                    <a:pt x="383" y="270"/>
                  </a:lnTo>
                  <a:lnTo>
                    <a:pt x="378" y="250"/>
                  </a:lnTo>
                  <a:lnTo>
                    <a:pt x="370" y="232"/>
                  </a:lnTo>
                  <a:lnTo>
                    <a:pt x="361" y="213"/>
                  </a:lnTo>
                  <a:lnTo>
                    <a:pt x="351" y="196"/>
                  </a:lnTo>
                  <a:lnTo>
                    <a:pt x="338" y="181"/>
                  </a:lnTo>
                  <a:lnTo>
                    <a:pt x="323" y="166"/>
                  </a:lnTo>
                  <a:lnTo>
                    <a:pt x="323" y="166"/>
                  </a:lnTo>
                  <a:lnTo>
                    <a:pt x="327" y="150"/>
                  </a:lnTo>
                  <a:lnTo>
                    <a:pt x="328" y="134"/>
                  </a:lnTo>
                  <a:lnTo>
                    <a:pt x="328" y="134"/>
                  </a:lnTo>
                  <a:lnTo>
                    <a:pt x="327" y="120"/>
                  </a:lnTo>
                  <a:lnTo>
                    <a:pt x="324" y="106"/>
                  </a:lnTo>
                  <a:lnTo>
                    <a:pt x="321" y="94"/>
                  </a:lnTo>
                  <a:lnTo>
                    <a:pt x="316" y="82"/>
                  </a:lnTo>
                  <a:lnTo>
                    <a:pt x="312" y="71"/>
                  </a:lnTo>
                  <a:lnTo>
                    <a:pt x="305" y="59"/>
                  </a:lnTo>
                  <a:lnTo>
                    <a:pt x="297" y="49"/>
                  </a:lnTo>
                  <a:lnTo>
                    <a:pt x="289" y="39"/>
                  </a:lnTo>
                  <a:lnTo>
                    <a:pt x="278" y="30"/>
                  </a:lnTo>
                  <a:lnTo>
                    <a:pt x="268" y="23"/>
                  </a:lnTo>
                  <a:lnTo>
                    <a:pt x="258" y="16"/>
                  </a:lnTo>
                  <a:lnTo>
                    <a:pt x="246" y="11"/>
                  </a:lnTo>
                  <a:lnTo>
                    <a:pt x="233" y="6"/>
                  </a:lnTo>
                  <a:lnTo>
                    <a:pt x="221" y="3"/>
                  </a:lnTo>
                  <a:lnTo>
                    <a:pt x="207" y="0"/>
                  </a:lnTo>
                  <a:lnTo>
                    <a:pt x="194" y="0"/>
                  </a:lnTo>
                  <a:lnTo>
                    <a:pt x="194" y="0"/>
                  </a:lnTo>
                  <a:lnTo>
                    <a:pt x="180" y="0"/>
                  </a:lnTo>
                  <a:lnTo>
                    <a:pt x="167" y="3"/>
                  </a:lnTo>
                  <a:lnTo>
                    <a:pt x="154" y="6"/>
                  </a:lnTo>
                  <a:lnTo>
                    <a:pt x="142" y="11"/>
                  </a:lnTo>
                  <a:lnTo>
                    <a:pt x="130" y="16"/>
                  </a:lnTo>
                  <a:lnTo>
                    <a:pt x="119" y="23"/>
                  </a:lnTo>
                  <a:lnTo>
                    <a:pt x="109" y="30"/>
                  </a:lnTo>
                  <a:lnTo>
                    <a:pt x="100" y="39"/>
                  </a:lnTo>
                  <a:lnTo>
                    <a:pt x="91" y="49"/>
                  </a:lnTo>
                  <a:lnTo>
                    <a:pt x="84" y="59"/>
                  </a:lnTo>
                  <a:lnTo>
                    <a:pt x="77" y="71"/>
                  </a:lnTo>
                  <a:lnTo>
                    <a:pt x="71" y="82"/>
                  </a:lnTo>
                  <a:lnTo>
                    <a:pt x="66" y="94"/>
                  </a:lnTo>
                  <a:lnTo>
                    <a:pt x="63" y="106"/>
                  </a:lnTo>
                  <a:lnTo>
                    <a:pt x="61" y="120"/>
                  </a:lnTo>
                  <a:lnTo>
                    <a:pt x="61" y="134"/>
                  </a:lnTo>
                  <a:lnTo>
                    <a:pt x="61" y="134"/>
                  </a:lnTo>
                  <a:lnTo>
                    <a:pt x="62" y="150"/>
                  </a:lnTo>
                  <a:lnTo>
                    <a:pt x="64" y="166"/>
                  </a:lnTo>
                  <a:lnTo>
                    <a:pt x="64" y="166"/>
                  </a:lnTo>
                  <a:lnTo>
                    <a:pt x="50" y="181"/>
                  </a:lnTo>
                  <a:lnTo>
                    <a:pt x="38" y="196"/>
                  </a:lnTo>
                  <a:lnTo>
                    <a:pt x="26" y="213"/>
                  </a:lnTo>
                  <a:lnTo>
                    <a:pt x="17" y="232"/>
                  </a:lnTo>
                  <a:lnTo>
                    <a:pt x="10" y="250"/>
                  </a:lnTo>
                  <a:lnTo>
                    <a:pt x="4" y="270"/>
                  </a:lnTo>
                  <a:lnTo>
                    <a:pt x="1" y="291"/>
                  </a:lnTo>
                  <a:lnTo>
                    <a:pt x="0" y="310"/>
                  </a:lnTo>
                  <a:lnTo>
                    <a:pt x="0" y="310"/>
                  </a:lnTo>
                  <a:lnTo>
                    <a:pt x="1" y="330"/>
                  </a:lnTo>
                  <a:lnTo>
                    <a:pt x="4" y="349"/>
                  </a:lnTo>
                  <a:lnTo>
                    <a:pt x="9" y="368"/>
                  </a:lnTo>
                  <a:lnTo>
                    <a:pt x="15" y="385"/>
                  </a:lnTo>
                  <a:lnTo>
                    <a:pt x="23" y="401"/>
                  </a:lnTo>
                  <a:lnTo>
                    <a:pt x="32" y="417"/>
                  </a:lnTo>
                  <a:lnTo>
                    <a:pt x="43" y="432"/>
                  </a:lnTo>
                  <a:lnTo>
                    <a:pt x="55" y="446"/>
                  </a:lnTo>
                  <a:lnTo>
                    <a:pt x="69" y="459"/>
                  </a:lnTo>
                  <a:lnTo>
                    <a:pt x="84" y="469"/>
                  </a:lnTo>
                  <a:lnTo>
                    <a:pt x="99" y="480"/>
                  </a:lnTo>
                  <a:lnTo>
                    <a:pt x="116" y="488"/>
                  </a:lnTo>
                  <a:lnTo>
                    <a:pt x="133" y="495"/>
                  </a:lnTo>
                  <a:lnTo>
                    <a:pt x="150" y="499"/>
                  </a:lnTo>
                  <a:lnTo>
                    <a:pt x="170" y="503"/>
                  </a:lnTo>
                  <a:lnTo>
                    <a:pt x="190" y="504"/>
                  </a:lnTo>
                  <a:lnTo>
                    <a:pt x="190" y="777"/>
                  </a:lnTo>
                  <a:lnTo>
                    <a:pt x="159" y="777"/>
                  </a:lnTo>
                  <a:lnTo>
                    <a:pt x="159" y="777"/>
                  </a:lnTo>
                  <a:lnTo>
                    <a:pt x="157" y="777"/>
                  </a:lnTo>
                  <a:lnTo>
                    <a:pt x="156" y="778"/>
                  </a:lnTo>
                  <a:lnTo>
                    <a:pt x="155" y="779"/>
                  </a:lnTo>
                  <a:lnTo>
                    <a:pt x="154" y="781"/>
                  </a:lnTo>
                  <a:lnTo>
                    <a:pt x="154" y="781"/>
                  </a:lnTo>
                  <a:lnTo>
                    <a:pt x="155" y="784"/>
                  </a:lnTo>
                  <a:lnTo>
                    <a:pt x="156" y="785"/>
                  </a:lnTo>
                  <a:lnTo>
                    <a:pt x="157" y="786"/>
                  </a:lnTo>
                  <a:lnTo>
                    <a:pt x="159" y="786"/>
                  </a:lnTo>
                  <a:lnTo>
                    <a:pt x="229" y="786"/>
                  </a:lnTo>
                  <a:lnTo>
                    <a:pt x="229" y="786"/>
                  </a:lnTo>
                  <a:lnTo>
                    <a:pt x="230" y="786"/>
                  </a:lnTo>
                  <a:lnTo>
                    <a:pt x="232" y="785"/>
                  </a:lnTo>
                  <a:lnTo>
                    <a:pt x="233" y="784"/>
                  </a:lnTo>
                  <a:lnTo>
                    <a:pt x="233" y="781"/>
                  </a:lnTo>
                  <a:lnTo>
                    <a:pt x="233" y="781"/>
                  </a:lnTo>
                  <a:lnTo>
                    <a:pt x="233" y="779"/>
                  </a:lnTo>
                  <a:lnTo>
                    <a:pt x="232" y="778"/>
                  </a:lnTo>
                  <a:lnTo>
                    <a:pt x="230" y="777"/>
                  </a:lnTo>
                  <a:lnTo>
                    <a:pt x="229" y="777"/>
                  </a:lnTo>
                  <a:lnTo>
                    <a:pt x="199" y="777"/>
                  </a:lnTo>
                  <a:lnTo>
                    <a:pt x="199" y="504"/>
                  </a:lnTo>
                  <a:lnTo>
                    <a:pt x="199" y="504"/>
                  </a:lnTo>
                  <a:lnTo>
                    <a:pt x="217" y="503"/>
                  </a:lnTo>
                  <a:lnTo>
                    <a:pt x="237" y="499"/>
                  </a:lnTo>
                  <a:lnTo>
                    <a:pt x="255" y="495"/>
                  </a:lnTo>
                  <a:lnTo>
                    <a:pt x="273" y="488"/>
                  </a:lnTo>
                  <a:lnTo>
                    <a:pt x="289" y="480"/>
                  </a:lnTo>
                  <a:lnTo>
                    <a:pt x="305" y="469"/>
                  </a:lnTo>
                  <a:lnTo>
                    <a:pt x="319" y="459"/>
                  </a:lnTo>
                  <a:lnTo>
                    <a:pt x="332" y="446"/>
                  </a:lnTo>
                  <a:lnTo>
                    <a:pt x="344" y="432"/>
                  </a:lnTo>
                  <a:lnTo>
                    <a:pt x="355" y="417"/>
                  </a:lnTo>
                  <a:lnTo>
                    <a:pt x="365" y="401"/>
                  </a:lnTo>
                  <a:lnTo>
                    <a:pt x="373" y="385"/>
                  </a:lnTo>
                  <a:lnTo>
                    <a:pt x="378" y="368"/>
                  </a:lnTo>
                  <a:lnTo>
                    <a:pt x="384" y="349"/>
                  </a:lnTo>
                  <a:lnTo>
                    <a:pt x="387" y="330"/>
                  </a:lnTo>
                  <a:lnTo>
                    <a:pt x="388" y="310"/>
                  </a:lnTo>
                  <a:lnTo>
                    <a:pt x="388" y="310"/>
                  </a:lnTo>
                  <a:close/>
                  <a:moveTo>
                    <a:pt x="9" y="310"/>
                  </a:moveTo>
                  <a:lnTo>
                    <a:pt x="9" y="310"/>
                  </a:lnTo>
                  <a:lnTo>
                    <a:pt x="10" y="291"/>
                  </a:lnTo>
                  <a:lnTo>
                    <a:pt x="13" y="271"/>
                  </a:lnTo>
                  <a:lnTo>
                    <a:pt x="19" y="253"/>
                  </a:lnTo>
                  <a:lnTo>
                    <a:pt x="26" y="234"/>
                  </a:lnTo>
                  <a:lnTo>
                    <a:pt x="35" y="217"/>
                  </a:lnTo>
                  <a:lnTo>
                    <a:pt x="46" y="201"/>
                  </a:lnTo>
                  <a:lnTo>
                    <a:pt x="58" y="186"/>
                  </a:lnTo>
                  <a:lnTo>
                    <a:pt x="72" y="172"/>
                  </a:lnTo>
                  <a:lnTo>
                    <a:pt x="72" y="172"/>
                  </a:lnTo>
                  <a:lnTo>
                    <a:pt x="73" y="171"/>
                  </a:lnTo>
                  <a:lnTo>
                    <a:pt x="73" y="171"/>
                  </a:lnTo>
                  <a:lnTo>
                    <a:pt x="73" y="170"/>
                  </a:lnTo>
                  <a:lnTo>
                    <a:pt x="73" y="170"/>
                  </a:lnTo>
                  <a:lnTo>
                    <a:pt x="73" y="170"/>
                  </a:lnTo>
                  <a:lnTo>
                    <a:pt x="73" y="170"/>
                  </a:lnTo>
                  <a:lnTo>
                    <a:pt x="74" y="169"/>
                  </a:lnTo>
                  <a:lnTo>
                    <a:pt x="74" y="169"/>
                  </a:lnTo>
                  <a:lnTo>
                    <a:pt x="74" y="167"/>
                  </a:lnTo>
                  <a:lnTo>
                    <a:pt x="74" y="167"/>
                  </a:lnTo>
                  <a:lnTo>
                    <a:pt x="74" y="166"/>
                  </a:lnTo>
                  <a:lnTo>
                    <a:pt x="74" y="166"/>
                  </a:lnTo>
                  <a:lnTo>
                    <a:pt x="71" y="150"/>
                  </a:lnTo>
                  <a:lnTo>
                    <a:pt x="70" y="134"/>
                  </a:lnTo>
                  <a:lnTo>
                    <a:pt x="70" y="134"/>
                  </a:lnTo>
                  <a:lnTo>
                    <a:pt x="70" y="121"/>
                  </a:lnTo>
                  <a:lnTo>
                    <a:pt x="72" y="109"/>
                  </a:lnTo>
                  <a:lnTo>
                    <a:pt x="76" y="97"/>
                  </a:lnTo>
                  <a:lnTo>
                    <a:pt x="79" y="86"/>
                  </a:lnTo>
                  <a:lnTo>
                    <a:pt x="85" y="74"/>
                  </a:lnTo>
                  <a:lnTo>
                    <a:pt x="91" y="65"/>
                  </a:lnTo>
                  <a:lnTo>
                    <a:pt x="97" y="54"/>
                  </a:lnTo>
                  <a:lnTo>
                    <a:pt x="106" y="46"/>
                  </a:lnTo>
                  <a:lnTo>
                    <a:pt x="115" y="38"/>
                  </a:lnTo>
                  <a:lnTo>
                    <a:pt x="124" y="30"/>
                  </a:lnTo>
                  <a:lnTo>
                    <a:pt x="134" y="24"/>
                  </a:lnTo>
                  <a:lnTo>
                    <a:pt x="146" y="19"/>
                  </a:lnTo>
                  <a:lnTo>
                    <a:pt x="157" y="15"/>
                  </a:lnTo>
                  <a:lnTo>
                    <a:pt x="169" y="12"/>
                  </a:lnTo>
                  <a:lnTo>
                    <a:pt x="182" y="10"/>
                  </a:lnTo>
                  <a:lnTo>
                    <a:pt x="194" y="10"/>
                  </a:lnTo>
                  <a:lnTo>
                    <a:pt x="194" y="10"/>
                  </a:lnTo>
                  <a:lnTo>
                    <a:pt x="207" y="10"/>
                  </a:lnTo>
                  <a:lnTo>
                    <a:pt x="218" y="12"/>
                  </a:lnTo>
                  <a:lnTo>
                    <a:pt x="231" y="15"/>
                  </a:lnTo>
                  <a:lnTo>
                    <a:pt x="243" y="19"/>
                  </a:lnTo>
                  <a:lnTo>
                    <a:pt x="253" y="24"/>
                  </a:lnTo>
                  <a:lnTo>
                    <a:pt x="263" y="30"/>
                  </a:lnTo>
                  <a:lnTo>
                    <a:pt x="273" y="38"/>
                  </a:lnTo>
                  <a:lnTo>
                    <a:pt x="282" y="46"/>
                  </a:lnTo>
                  <a:lnTo>
                    <a:pt x="290" y="54"/>
                  </a:lnTo>
                  <a:lnTo>
                    <a:pt x="297" y="65"/>
                  </a:lnTo>
                  <a:lnTo>
                    <a:pt x="304" y="74"/>
                  </a:lnTo>
                  <a:lnTo>
                    <a:pt x="308" y="86"/>
                  </a:lnTo>
                  <a:lnTo>
                    <a:pt x="313" y="97"/>
                  </a:lnTo>
                  <a:lnTo>
                    <a:pt x="315" y="109"/>
                  </a:lnTo>
                  <a:lnTo>
                    <a:pt x="317" y="121"/>
                  </a:lnTo>
                  <a:lnTo>
                    <a:pt x="319" y="134"/>
                  </a:lnTo>
                  <a:lnTo>
                    <a:pt x="319" y="134"/>
                  </a:lnTo>
                  <a:lnTo>
                    <a:pt x="317" y="150"/>
                  </a:lnTo>
                  <a:lnTo>
                    <a:pt x="314" y="166"/>
                  </a:lnTo>
                  <a:lnTo>
                    <a:pt x="314" y="166"/>
                  </a:lnTo>
                  <a:lnTo>
                    <a:pt x="314" y="167"/>
                  </a:lnTo>
                  <a:lnTo>
                    <a:pt x="314" y="167"/>
                  </a:lnTo>
                  <a:lnTo>
                    <a:pt x="314" y="169"/>
                  </a:lnTo>
                  <a:lnTo>
                    <a:pt x="314" y="169"/>
                  </a:lnTo>
                  <a:lnTo>
                    <a:pt x="314" y="170"/>
                  </a:lnTo>
                  <a:lnTo>
                    <a:pt x="314" y="170"/>
                  </a:lnTo>
                  <a:lnTo>
                    <a:pt x="314" y="170"/>
                  </a:lnTo>
                  <a:lnTo>
                    <a:pt x="314" y="170"/>
                  </a:lnTo>
                  <a:lnTo>
                    <a:pt x="315" y="171"/>
                  </a:lnTo>
                  <a:lnTo>
                    <a:pt x="315" y="171"/>
                  </a:lnTo>
                  <a:lnTo>
                    <a:pt x="315" y="172"/>
                  </a:lnTo>
                  <a:lnTo>
                    <a:pt x="315" y="172"/>
                  </a:lnTo>
                  <a:lnTo>
                    <a:pt x="329" y="186"/>
                  </a:lnTo>
                  <a:lnTo>
                    <a:pt x="342" y="201"/>
                  </a:lnTo>
                  <a:lnTo>
                    <a:pt x="353" y="217"/>
                  </a:lnTo>
                  <a:lnTo>
                    <a:pt x="361" y="234"/>
                  </a:lnTo>
                  <a:lnTo>
                    <a:pt x="369" y="253"/>
                  </a:lnTo>
                  <a:lnTo>
                    <a:pt x="374" y="271"/>
                  </a:lnTo>
                  <a:lnTo>
                    <a:pt x="377" y="291"/>
                  </a:lnTo>
                  <a:lnTo>
                    <a:pt x="378" y="310"/>
                  </a:lnTo>
                  <a:lnTo>
                    <a:pt x="378" y="310"/>
                  </a:lnTo>
                  <a:lnTo>
                    <a:pt x="377" y="329"/>
                  </a:lnTo>
                  <a:lnTo>
                    <a:pt x="375" y="347"/>
                  </a:lnTo>
                  <a:lnTo>
                    <a:pt x="370" y="364"/>
                  </a:lnTo>
                  <a:lnTo>
                    <a:pt x="365" y="382"/>
                  </a:lnTo>
                  <a:lnTo>
                    <a:pt x="357" y="398"/>
                  </a:lnTo>
                  <a:lnTo>
                    <a:pt x="347" y="413"/>
                  </a:lnTo>
                  <a:lnTo>
                    <a:pt x="337" y="427"/>
                  </a:lnTo>
                  <a:lnTo>
                    <a:pt x="325" y="439"/>
                  </a:lnTo>
                  <a:lnTo>
                    <a:pt x="313" y="451"/>
                  </a:lnTo>
                  <a:lnTo>
                    <a:pt x="299" y="462"/>
                  </a:lnTo>
                  <a:lnTo>
                    <a:pt x="284" y="472"/>
                  </a:lnTo>
                  <a:lnTo>
                    <a:pt x="269" y="480"/>
                  </a:lnTo>
                  <a:lnTo>
                    <a:pt x="252" y="485"/>
                  </a:lnTo>
                  <a:lnTo>
                    <a:pt x="235" y="490"/>
                  </a:lnTo>
                  <a:lnTo>
                    <a:pt x="217" y="493"/>
                  </a:lnTo>
                  <a:lnTo>
                    <a:pt x="199" y="495"/>
                  </a:lnTo>
                  <a:lnTo>
                    <a:pt x="199" y="280"/>
                  </a:lnTo>
                  <a:lnTo>
                    <a:pt x="264" y="215"/>
                  </a:lnTo>
                  <a:lnTo>
                    <a:pt x="264" y="215"/>
                  </a:lnTo>
                  <a:lnTo>
                    <a:pt x="266" y="212"/>
                  </a:lnTo>
                  <a:lnTo>
                    <a:pt x="266" y="211"/>
                  </a:lnTo>
                  <a:lnTo>
                    <a:pt x="266" y="209"/>
                  </a:lnTo>
                  <a:lnTo>
                    <a:pt x="264" y="208"/>
                  </a:lnTo>
                  <a:lnTo>
                    <a:pt x="264" y="208"/>
                  </a:lnTo>
                  <a:lnTo>
                    <a:pt x="263" y="207"/>
                  </a:lnTo>
                  <a:lnTo>
                    <a:pt x="261" y="207"/>
                  </a:lnTo>
                  <a:lnTo>
                    <a:pt x="260" y="207"/>
                  </a:lnTo>
                  <a:lnTo>
                    <a:pt x="258" y="208"/>
                  </a:lnTo>
                  <a:lnTo>
                    <a:pt x="199" y="268"/>
                  </a:lnTo>
                  <a:lnTo>
                    <a:pt x="199" y="163"/>
                  </a:lnTo>
                  <a:lnTo>
                    <a:pt x="199" y="163"/>
                  </a:lnTo>
                  <a:lnTo>
                    <a:pt x="198" y="162"/>
                  </a:lnTo>
                  <a:lnTo>
                    <a:pt x="197" y="160"/>
                  </a:lnTo>
                  <a:lnTo>
                    <a:pt x="195" y="159"/>
                  </a:lnTo>
                  <a:lnTo>
                    <a:pt x="194" y="158"/>
                  </a:lnTo>
                  <a:lnTo>
                    <a:pt x="194" y="158"/>
                  </a:lnTo>
                  <a:lnTo>
                    <a:pt x="192" y="159"/>
                  </a:lnTo>
                  <a:lnTo>
                    <a:pt x="191" y="160"/>
                  </a:lnTo>
                  <a:lnTo>
                    <a:pt x="190" y="162"/>
                  </a:lnTo>
                  <a:lnTo>
                    <a:pt x="190" y="163"/>
                  </a:lnTo>
                  <a:lnTo>
                    <a:pt x="190" y="412"/>
                  </a:lnTo>
                  <a:lnTo>
                    <a:pt x="89" y="311"/>
                  </a:lnTo>
                  <a:lnTo>
                    <a:pt x="89" y="311"/>
                  </a:lnTo>
                  <a:lnTo>
                    <a:pt x="88" y="310"/>
                  </a:lnTo>
                  <a:lnTo>
                    <a:pt x="86" y="310"/>
                  </a:lnTo>
                  <a:lnTo>
                    <a:pt x="85" y="310"/>
                  </a:lnTo>
                  <a:lnTo>
                    <a:pt x="83" y="311"/>
                  </a:lnTo>
                  <a:lnTo>
                    <a:pt x="83" y="311"/>
                  </a:lnTo>
                  <a:lnTo>
                    <a:pt x="81" y="313"/>
                  </a:lnTo>
                  <a:lnTo>
                    <a:pt x="81" y="315"/>
                  </a:lnTo>
                  <a:lnTo>
                    <a:pt x="81" y="316"/>
                  </a:lnTo>
                  <a:lnTo>
                    <a:pt x="83" y="318"/>
                  </a:lnTo>
                  <a:lnTo>
                    <a:pt x="190" y="424"/>
                  </a:lnTo>
                  <a:lnTo>
                    <a:pt x="190" y="495"/>
                  </a:lnTo>
                  <a:lnTo>
                    <a:pt x="190" y="495"/>
                  </a:lnTo>
                  <a:lnTo>
                    <a:pt x="171" y="493"/>
                  </a:lnTo>
                  <a:lnTo>
                    <a:pt x="153" y="490"/>
                  </a:lnTo>
                  <a:lnTo>
                    <a:pt x="135" y="485"/>
                  </a:lnTo>
                  <a:lnTo>
                    <a:pt x="119" y="480"/>
                  </a:lnTo>
                  <a:lnTo>
                    <a:pt x="103" y="472"/>
                  </a:lnTo>
                  <a:lnTo>
                    <a:pt x="88" y="462"/>
                  </a:lnTo>
                  <a:lnTo>
                    <a:pt x="74" y="451"/>
                  </a:lnTo>
                  <a:lnTo>
                    <a:pt x="62" y="439"/>
                  </a:lnTo>
                  <a:lnTo>
                    <a:pt x="50" y="427"/>
                  </a:lnTo>
                  <a:lnTo>
                    <a:pt x="40" y="413"/>
                  </a:lnTo>
                  <a:lnTo>
                    <a:pt x="31" y="398"/>
                  </a:lnTo>
                  <a:lnTo>
                    <a:pt x="24" y="382"/>
                  </a:lnTo>
                  <a:lnTo>
                    <a:pt x="17" y="364"/>
                  </a:lnTo>
                  <a:lnTo>
                    <a:pt x="13" y="347"/>
                  </a:lnTo>
                  <a:lnTo>
                    <a:pt x="10" y="329"/>
                  </a:lnTo>
                  <a:lnTo>
                    <a:pt x="9" y="310"/>
                  </a:lnTo>
                  <a:lnTo>
                    <a:pt x="9" y="31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5" name="Google Shape;35;p10"/>
          <p:cNvGrpSpPr/>
          <p:nvPr/>
        </p:nvGrpSpPr>
        <p:grpSpPr>
          <a:xfrm>
            <a:off x="4856061" y="3006453"/>
            <a:ext cx="806451" cy="808039"/>
            <a:chOff x="4714882" y="2798768"/>
            <a:chExt cx="806451" cy="808039"/>
          </a:xfrm>
        </p:grpSpPr>
        <p:sp>
          <p:nvSpPr>
            <p:cNvPr id="36" name="Google Shape;36;p10"/>
            <p:cNvSpPr/>
            <p:nvPr/>
          </p:nvSpPr>
          <p:spPr>
            <a:xfrm>
              <a:off x="4714882" y="2798768"/>
              <a:ext cx="806451" cy="808039"/>
            </a:xfrm>
            <a:custGeom>
              <a:avLst/>
              <a:gdLst/>
              <a:ahLst/>
              <a:cxnLst/>
              <a:rect l="l" t="t" r="r" b="b"/>
              <a:pathLst>
                <a:path w="1017" h="1017" extrusionOk="0">
                  <a:moveTo>
                    <a:pt x="1017" y="509"/>
                  </a:moveTo>
                  <a:lnTo>
                    <a:pt x="1017" y="509"/>
                  </a:lnTo>
                  <a:lnTo>
                    <a:pt x="1017" y="535"/>
                  </a:lnTo>
                  <a:lnTo>
                    <a:pt x="1014" y="561"/>
                  </a:lnTo>
                  <a:lnTo>
                    <a:pt x="1011" y="586"/>
                  </a:lnTo>
                  <a:lnTo>
                    <a:pt x="1006" y="612"/>
                  </a:lnTo>
                  <a:lnTo>
                    <a:pt x="1000" y="636"/>
                  </a:lnTo>
                  <a:lnTo>
                    <a:pt x="993" y="660"/>
                  </a:lnTo>
                  <a:lnTo>
                    <a:pt x="985" y="684"/>
                  </a:lnTo>
                  <a:lnTo>
                    <a:pt x="976" y="707"/>
                  </a:lnTo>
                  <a:lnTo>
                    <a:pt x="967" y="729"/>
                  </a:lnTo>
                  <a:lnTo>
                    <a:pt x="955" y="751"/>
                  </a:lnTo>
                  <a:lnTo>
                    <a:pt x="943" y="773"/>
                  </a:lnTo>
                  <a:lnTo>
                    <a:pt x="930" y="794"/>
                  </a:lnTo>
                  <a:lnTo>
                    <a:pt x="915" y="813"/>
                  </a:lnTo>
                  <a:lnTo>
                    <a:pt x="900" y="833"/>
                  </a:lnTo>
                  <a:lnTo>
                    <a:pt x="884" y="851"/>
                  </a:lnTo>
                  <a:lnTo>
                    <a:pt x="868" y="869"/>
                  </a:lnTo>
                  <a:lnTo>
                    <a:pt x="850" y="886"/>
                  </a:lnTo>
                  <a:lnTo>
                    <a:pt x="831" y="901"/>
                  </a:lnTo>
                  <a:lnTo>
                    <a:pt x="813" y="917"/>
                  </a:lnTo>
                  <a:lnTo>
                    <a:pt x="792" y="931"/>
                  </a:lnTo>
                  <a:lnTo>
                    <a:pt x="771" y="944"/>
                  </a:lnTo>
                  <a:lnTo>
                    <a:pt x="750" y="956"/>
                  </a:lnTo>
                  <a:lnTo>
                    <a:pt x="729" y="968"/>
                  </a:lnTo>
                  <a:lnTo>
                    <a:pt x="706" y="978"/>
                  </a:lnTo>
                  <a:lnTo>
                    <a:pt x="683" y="987"/>
                  </a:lnTo>
                  <a:lnTo>
                    <a:pt x="660" y="994"/>
                  </a:lnTo>
                  <a:lnTo>
                    <a:pt x="635" y="1001"/>
                  </a:lnTo>
                  <a:lnTo>
                    <a:pt x="610" y="1007"/>
                  </a:lnTo>
                  <a:lnTo>
                    <a:pt x="586" y="1012"/>
                  </a:lnTo>
                  <a:lnTo>
                    <a:pt x="560" y="1015"/>
                  </a:lnTo>
                  <a:lnTo>
                    <a:pt x="534" y="1017"/>
                  </a:lnTo>
                  <a:lnTo>
                    <a:pt x="508" y="1017"/>
                  </a:lnTo>
                  <a:lnTo>
                    <a:pt x="508" y="1017"/>
                  </a:lnTo>
                  <a:lnTo>
                    <a:pt x="482" y="1017"/>
                  </a:lnTo>
                  <a:lnTo>
                    <a:pt x="456" y="1015"/>
                  </a:lnTo>
                  <a:lnTo>
                    <a:pt x="430" y="1012"/>
                  </a:lnTo>
                  <a:lnTo>
                    <a:pt x="405" y="1007"/>
                  </a:lnTo>
                  <a:lnTo>
                    <a:pt x="381" y="1001"/>
                  </a:lnTo>
                  <a:lnTo>
                    <a:pt x="357" y="994"/>
                  </a:lnTo>
                  <a:lnTo>
                    <a:pt x="334" y="987"/>
                  </a:lnTo>
                  <a:lnTo>
                    <a:pt x="311" y="978"/>
                  </a:lnTo>
                  <a:lnTo>
                    <a:pt x="288" y="968"/>
                  </a:lnTo>
                  <a:lnTo>
                    <a:pt x="266" y="956"/>
                  </a:lnTo>
                  <a:lnTo>
                    <a:pt x="244" y="944"/>
                  </a:lnTo>
                  <a:lnTo>
                    <a:pt x="224" y="931"/>
                  </a:lnTo>
                  <a:lnTo>
                    <a:pt x="203" y="917"/>
                  </a:lnTo>
                  <a:lnTo>
                    <a:pt x="185" y="901"/>
                  </a:lnTo>
                  <a:lnTo>
                    <a:pt x="167" y="886"/>
                  </a:lnTo>
                  <a:lnTo>
                    <a:pt x="148" y="869"/>
                  </a:lnTo>
                  <a:lnTo>
                    <a:pt x="132" y="851"/>
                  </a:lnTo>
                  <a:lnTo>
                    <a:pt x="116" y="833"/>
                  </a:lnTo>
                  <a:lnTo>
                    <a:pt x="101" y="813"/>
                  </a:lnTo>
                  <a:lnTo>
                    <a:pt x="86" y="794"/>
                  </a:lnTo>
                  <a:lnTo>
                    <a:pt x="73" y="773"/>
                  </a:lnTo>
                  <a:lnTo>
                    <a:pt x="61" y="751"/>
                  </a:lnTo>
                  <a:lnTo>
                    <a:pt x="49" y="729"/>
                  </a:lnTo>
                  <a:lnTo>
                    <a:pt x="40" y="707"/>
                  </a:lnTo>
                  <a:lnTo>
                    <a:pt x="31" y="684"/>
                  </a:lnTo>
                  <a:lnTo>
                    <a:pt x="23" y="660"/>
                  </a:lnTo>
                  <a:lnTo>
                    <a:pt x="16" y="636"/>
                  </a:lnTo>
                  <a:lnTo>
                    <a:pt x="10" y="612"/>
                  </a:lnTo>
                  <a:lnTo>
                    <a:pt x="5" y="586"/>
                  </a:lnTo>
                  <a:lnTo>
                    <a:pt x="2" y="561"/>
                  </a:lnTo>
                  <a:lnTo>
                    <a:pt x="0" y="535"/>
                  </a:lnTo>
                  <a:lnTo>
                    <a:pt x="0" y="509"/>
                  </a:lnTo>
                  <a:lnTo>
                    <a:pt x="0" y="509"/>
                  </a:lnTo>
                  <a:lnTo>
                    <a:pt x="0" y="483"/>
                  </a:lnTo>
                  <a:lnTo>
                    <a:pt x="2" y="457"/>
                  </a:lnTo>
                  <a:lnTo>
                    <a:pt x="5" y="431"/>
                  </a:lnTo>
                  <a:lnTo>
                    <a:pt x="10" y="407"/>
                  </a:lnTo>
                  <a:lnTo>
                    <a:pt x="16" y="381"/>
                  </a:lnTo>
                  <a:lnTo>
                    <a:pt x="23" y="357"/>
                  </a:lnTo>
                  <a:lnTo>
                    <a:pt x="31" y="334"/>
                  </a:lnTo>
                  <a:lnTo>
                    <a:pt x="40" y="311"/>
                  </a:lnTo>
                  <a:lnTo>
                    <a:pt x="49" y="288"/>
                  </a:lnTo>
                  <a:lnTo>
                    <a:pt x="61" y="266"/>
                  </a:lnTo>
                  <a:lnTo>
                    <a:pt x="73" y="245"/>
                  </a:lnTo>
                  <a:lnTo>
                    <a:pt x="86" y="225"/>
                  </a:lnTo>
                  <a:lnTo>
                    <a:pt x="101" y="204"/>
                  </a:lnTo>
                  <a:lnTo>
                    <a:pt x="116" y="185"/>
                  </a:lnTo>
                  <a:lnTo>
                    <a:pt x="132" y="167"/>
                  </a:lnTo>
                  <a:lnTo>
                    <a:pt x="148" y="149"/>
                  </a:lnTo>
                  <a:lnTo>
                    <a:pt x="167" y="132"/>
                  </a:lnTo>
                  <a:lnTo>
                    <a:pt x="185" y="116"/>
                  </a:lnTo>
                  <a:lnTo>
                    <a:pt x="203" y="101"/>
                  </a:lnTo>
                  <a:lnTo>
                    <a:pt x="224" y="86"/>
                  </a:lnTo>
                  <a:lnTo>
                    <a:pt x="244" y="74"/>
                  </a:lnTo>
                  <a:lnTo>
                    <a:pt x="266" y="61"/>
                  </a:lnTo>
                  <a:lnTo>
                    <a:pt x="288" y="51"/>
                  </a:lnTo>
                  <a:lnTo>
                    <a:pt x="311" y="40"/>
                  </a:lnTo>
                  <a:lnTo>
                    <a:pt x="334" y="31"/>
                  </a:lnTo>
                  <a:lnTo>
                    <a:pt x="357" y="23"/>
                  </a:lnTo>
                  <a:lnTo>
                    <a:pt x="381" y="16"/>
                  </a:lnTo>
                  <a:lnTo>
                    <a:pt x="405" y="10"/>
                  </a:lnTo>
                  <a:lnTo>
                    <a:pt x="430" y="6"/>
                  </a:lnTo>
                  <a:lnTo>
                    <a:pt x="456" y="2"/>
                  </a:lnTo>
                  <a:lnTo>
                    <a:pt x="482" y="1"/>
                  </a:lnTo>
                  <a:lnTo>
                    <a:pt x="508" y="0"/>
                  </a:lnTo>
                  <a:lnTo>
                    <a:pt x="508" y="0"/>
                  </a:lnTo>
                  <a:lnTo>
                    <a:pt x="534" y="1"/>
                  </a:lnTo>
                  <a:lnTo>
                    <a:pt x="560" y="2"/>
                  </a:lnTo>
                  <a:lnTo>
                    <a:pt x="586" y="6"/>
                  </a:lnTo>
                  <a:lnTo>
                    <a:pt x="610" y="10"/>
                  </a:lnTo>
                  <a:lnTo>
                    <a:pt x="635" y="16"/>
                  </a:lnTo>
                  <a:lnTo>
                    <a:pt x="660" y="23"/>
                  </a:lnTo>
                  <a:lnTo>
                    <a:pt x="683" y="31"/>
                  </a:lnTo>
                  <a:lnTo>
                    <a:pt x="706" y="40"/>
                  </a:lnTo>
                  <a:lnTo>
                    <a:pt x="729" y="51"/>
                  </a:lnTo>
                  <a:lnTo>
                    <a:pt x="750" y="61"/>
                  </a:lnTo>
                  <a:lnTo>
                    <a:pt x="771" y="74"/>
                  </a:lnTo>
                  <a:lnTo>
                    <a:pt x="792" y="86"/>
                  </a:lnTo>
                  <a:lnTo>
                    <a:pt x="813" y="101"/>
                  </a:lnTo>
                  <a:lnTo>
                    <a:pt x="831" y="116"/>
                  </a:lnTo>
                  <a:lnTo>
                    <a:pt x="850" y="132"/>
                  </a:lnTo>
                  <a:lnTo>
                    <a:pt x="868" y="149"/>
                  </a:lnTo>
                  <a:lnTo>
                    <a:pt x="884" y="167"/>
                  </a:lnTo>
                  <a:lnTo>
                    <a:pt x="900" y="185"/>
                  </a:lnTo>
                  <a:lnTo>
                    <a:pt x="915" y="204"/>
                  </a:lnTo>
                  <a:lnTo>
                    <a:pt x="930" y="225"/>
                  </a:lnTo>
                  <a:lnTo>
                    <a:pt x="943" y="245"/>
                  </a:lnTo>
                  <a:lnTo>
                    <a:pt x="955" y="266"/>
                  </a:lnTo>
                  <a:lnTo>
                    <a:pt x="967" y="288"/>
                  </a:lnTo>
                  <a:lnTo>
                    <a:pt x="976" y="311"/>
                  </a:lnTo>
                  <a:lnTo>
                    <a:pt x="985" y="334"/>
                  </a:lnTo>
                  <a:lnTo>
                    <a:pt x="993" y="357"/>
                  </a:lnTo>
                  <a:lnTo>
                    <a:pt x="1000" y="381"/>
                  </a:lnTo>
                  <a:lnTo>
                    <a:pt x="1006" y="407"/>
                  </a:lnTo>
                  <a:lnTo>
                    <a:pt x="1011" y="431"/>
                  </a:lnTo>
                  <a:lnTo>
                    <a:pt x="1014" y="457"/>
                  </a:lnTo>
                  <a:lnTo>
                    <a:pt x="1017" y="483"/>
                  </a:lnTo>
                  <a:lnTo>
                    <a:pt x="1017" y="509"/>
                  </a:lnTo>
                  <a:lnTo>
                    <a:pt x="1017" y="509"/>
                  </a:lnTo>
                  <a:close/>
                </a:path>
              </a:pathLst>
            </a:custGeom>
            <a:solidFill>
              <a:srgbClr val="4FC1E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 name="Google Shape;37;p10"/>
            <p:cNvSpPr/>
            <p:nvPr/>
          </p:nvSpPr>
          <p:spPr>
            <a:xfrm>
              <a:off x="5013332" y="2878143"/>
              <a:ext cx="176213" cy="650876"/>
            </a:xfrm>
            <a:custGeom>
              <a:avLst/>
              <a:gdLst/>
              <a:ahLst/>
              <a:cxnLst/>
              <a:rect l="l" t="t" r="r" b="b"/>
              <a:pathLst>
                <a:path w="221" h="820" extrusionOk="0">
                  <a:moveTo>
                    <a:pt x="219" y="754"/>
                  </a:moveTo>
                  <a:lnTo>
                    <a:pt x="219" y="408"/>
                  </a:lnTo>
                  <a:lnTo>
                    <a:pt x="219" y="408"/>
                  </a:lnTo>
                  <a:lnTo>
                    <a:pt x="219" y="396"/>
                  </a:lnTo>
                  <a:lnTo>
                    <a:pt x="217" y="385"/>
                  </a:lnTo>
                  <a:lnTo>
                    <a:pt x="213" y="373"/>
                  </a:lnTo>
                  <a:lnTo>
                    <a:pt x="209" y="362"/>
                  </a:lnTo>
                  <a:lnTo>
                    <a:pt x="199" y="342"/>
                  </a:lnTo>
                  <a:lnTo>
                    <a:pt x="190" y="326"/>
                  </a:lnTo>
                  <a:lnTo>
                    <a:pt x="190" y="326"/>
                  </a:lnTo>
                  <a:lnTo>
                    <a:pt x="187" y="319"/>
                  </a:lnTo>
                  <a:lnTo>
                    <a:pt x="183" y="311"/>
                  </a:lnTo>
                  <a:lnTo>
                    <a:pt x="182" y="303"/>
                  </a:lnTo>
                  <a:lnTo>
                    <a:pt x="181" y="295"/>
                  </a:lnTo>
                  <a:lnTo>
                    <a:pt x="181" y="295"/>
                  </a:lnTo>
                  <a:lnTo>
                    <a:pt x="179" y="234"/>
                  </a:lnTo>
                  <a:lnTo>
                    <a:pt x="175" y="171"/>
                  </a:lnTo>
                  <a:lnTo>
                    <a:pt x="175" y="171"/>
                  </a:lnTo>
                  <a:lnTo>
                    <a:pt x="172" y="137"/>
                  </a:lnTo>
                  <a:lnTo>
                    <a:pt x="167" y="109"/>
                  </a:lnTo>
                  <a:lnTo>
                    <a:pt x="161" y="82"/>
                  </a:lnTo>
                  <a:lnTo>
                    <a:pt x="161" y="82"/>
                  </a:lnTo>
                  <a:lnTo>
                    <a:pt x="159" y="67"/>
                  </a:lnTo>
                  <a:lnTo>
                    <a:pt x="159" y="67"/>
                  </a:lnTo>
                  <a:lnTo>
                    <a:pt x="161" y="65"/>
                  </a:lnTo>
                  <a:lnTo>
                    <a:pt x="164" y="62"/>
                  </a:lnTo>
                  <a:lnTo>
                    <a:pt x="165" y="59"/>
                  </a:lnTo>
                  <a:lnTo>
                    <a:pt x="165" y="54"/>
                  </a:lnTo>
                  <a:lnTo>
                    <a:pt x="165" y="54"/>
                  </a:lnTo>
                  <a:lnTo>
                    <a:pt x="165" y="50"/>
                  </a:lnTo>
                  <a:lnTo>
                    <a:pt x="164" y="43"/>
                  </a:lnTo>
                  <a:lnTo>
                    <a:pt x="159" y="31"/>
                  </a:lnTo>
                  <a:lnTo>
                    <a:pt x="159" y="31"/>
                  </a:lnTo>
                  <a:lnTo>
                    <a:pt x="158" y="28"/>
                  </a:lnTo>
                  <a:lnTo>
                    <a:pt x="158" y="24"/>
                  </a:lnTo>
                  <a:lnTo>
                    <a:pt x="158" y="24"/>
                  </a:lnTo>
                  <a:lnTo>
                    <a:pt x="159" y="22"/>
                  </a:lnTo>
                  <a:lnTo>
                    <a:pt x="161" y="20"/>
                  </a:lnTo>
                  <a:lnTo>
                    <a:pt x="163" y="16"/>
                  </a:lnTo>
                  <a:lnTo>
                    <a:pt x="163" y="12"/>
                  </a:lnTo>
                  <a:lnTo>
                    <a:pt x="163" y="12"/>
                  </a:lnTo>
                  <a:lnTo>
                    <a:pt x="161" y="8"/>
                  </a:lnTo>
                  <a:lnTo>
                    <a:pt x="160" y="6"/>
                  </a:lnTo>
                  <a:lnTo>
                    <a:pt x="158" y="5"/>
                  </a:lnTo>
                  <a:lnTo>
                    <a:pt x="156" y="2"/>
                  </a:lnTo>
                  <a:lnTo>
                    <a:pt x="149" y="1"/>
                  </a:lnTo>
                  <a:lnTo>
                    <a:pt x="144" y="0"/>
                  </a:lnTo>
                  <a:lnTo>
                    <a:pt x="144" y="0"/>
                  </a:lnTo>
                  <a:lnTo>
                    <a:pt x="77" y="0"/>
                  </a:lnTo>
                  <a:lnTo>
                    <a:pt x="77" y="0"/>
                  </a:lnTo>
                  <a:lnTo>
                    <a:pt x="73" y="1"/>
                  </a:lnTo>
                  <a:lnTo>
                    <a:pt x="66" y="2"/>
                  </a:lnTo>
                  <a:lnTo>
                    <a:pt x="64" y="5"/>
                  </a:lnTo>
                  <a:lnTo>
                    <a:pt x="61" y="6"/>
                  </a:lnTo>
                  <a:lnTo>
                    <a:pt x="60" y="8"/>
                  </a:lnTo>
                  <a:lnTo>
                    <a:pt x="59" y="12"/>
                  </a:lnTo>
                  <a:lnTo>
                    <a:pt x="59" y="12"/>
                  </a:lnTo>
                  <a:lnTo>
                    <a:pt x="60" y="16"/>
                  </a:lnTo>
                  <a:lnTo>
                    <a:pt x="60" y="20"/>
                  </a:lnTo>
                  <a:lnTo>
                    <a:pt x="62" y="22"/>
                  </a:lnTo>
                  <a:lnTo>
                    <a:pt x="64" y="24"/>
                  </a:lnTo>
                  <a:lnTo>
                    <a:pt x="64" y="24"/>
                  </a:lnTo>
                  <a:lnTo>
                    <a:pt x="64" y="28"/>
                  </a:lnTo>
                  <a:lnTo>
                    <a:pt x="62" y="31"/>
                  </a:lnTo>
                  <a:lnTo>
                    <a:pt x="62" y="31"/>
                  </a:lnTo>
                  <a:lnTo>
                    <a:pt x="59" y="43"/>
                  </a:lnTo>
                  <a:lnTo>
                    <a:pt x="57" y="50"/>
                  </a:lnTo>
                  <a:lnTo>
                    <a:pt x="57" y="54"/>
                  </a:lnTo>
                  <a:lnTo>
                    <a:pt x="57" y="54"/>
                  </a:lnTo>
                  <a:lnTo>
                    <a:pt x="57" y="59"/>
                  </a:lnTo>
                  <a:lnTo>
                    <a:pt x="58" y="62"/>
                  </a:lnTo>
                  <a:lnTo>
                    <a:pt x="60" y="65"/>
                  </a:lnTo>
                  <a:lnTo>
                    <a:pt x="62" y="67"/>
                  </a:lnTo>
                  <a:lnTo>
                    <a:pt x="62" y="67"/>
                  </a:lnTo>
                  <a:lnTo>
                    <a:pt x="60" y="82"/>
                  </a:lnTo>
                  <a:lnTo>
                    <a:pt x="60" y="82"/>
                  </a:lnTo>
                  <a:lnTo>
                    <a:pt x="54" y="109"/>
                  </a:lnTo>
                  <a:lnTo>
                    <a:pt x="50" y="137"/>
                  </a:lnTo>
                  <a:lnTo>
                    <a:pt x="46" y="171"/>
                  </a:lnTo>
                  <a:lnTo>
                    <a:pt x="46" y="171"/>
                  </a:lnTo>
                  <a:lnTo>
                    <a:pt x="43" y="234"/>
                  </a:lnTo>
                  <a:lnTo>
                    <a:pt x="41" y="295"/>
                  </a:lnTo>
                  <a:lnTo>
                    <a:pt x="41" y="295"/>
                  </a:lnTo>
                  <a:lnTo>
                    <a:pt x="39" y="303"/>
                  </a:lnTo>
                  <a:lnTo>
                    <a:pt x="38" y="311"/>
                  </a:lnTo>
                  <a:lnTo>
                    <a:pt x="35" y="319"/>
                  </a:lnTo>
                  <a:lnTo>
                    <a:pt x="31" y="326"/>
                  </a:lnTo>
                  <a:lnTo>
                    <a:pt x="31" y="326"/>
                  </a:lnTo>
                  <a:lnTo>
                    <a:pt x="22" y="342"/>
                  </a:lnTo>
                  <a:lnTo>
                    <a:pt x="13" y="362"/>
                  </a:lnTo>
                  <a:lnTo>
                    <a:pt x="8" y="373"/>
                  </a:lnTo>
                  <a:lnTo>
                    <a:pt x="5" y="385"/>
                  </a:lnTo>
                  <a:lnTo>
                    <a:pt x="3" y="396"/>
                  </a:lnTo>
                  <a:lnTo>
                    <a:pt x="3" y="408"/>
                  </a:lnTo>
                  <a:lnTo>
                    <a:pt x="3" y="754"/>
                  </a:lnTo>
                  <a:lnTo>
                    <a:pt x="3" y="754"/>
                  </a:lnTo>
                  <a:lnTo>
                    <a:pt x="1" y="759"/>
                  </a:lnTo>
                  <a:lnTo>
                    <a:pt x="0" y="770"/>
                  </a:lnTo>
                  <a:lnTo>
                    <a:pt x="1" y="777"/>
                  </a:lnTo>
                  <a:lnTo>
                    <a:pt x="3" y="783"/>
                  </a:lnTo>
                  <a:lnTo>
                    <a:pt x="5" y="789"/>
                  </a:lnTo>
                  <a:lnTo>
                    <a:pt x="8" y="796"/>
                  </a:lnTo>
                  <a:lnTo>
                    <a:pt x="8" y="796"/>
                  </a:lnTo>
                  <a:lnTo>
                    <a:pt x="14" y="803"/>
                  </a:lnTo>
                  <a:lnTo>
                    <a:pt x="22" y="809"/>
                  </a:lnTo>
                  <a:lnTo>
                    <a:pt x="31" y="812"/>
                  </a:lnTo>
                  <a:lnTo>
                    <a:pt x="42" y="815"/>
                  </a:lnTo>
                  <a:lnTo>
                    <a:pt x="42" y="815"/>
                  </a:lnTo>
                  <a:lnTo>
                    <a:pt x="82" y="818"/>
                  </a:lnTo>
                  <a:lnTo>
                    <a:pt x="105" y="820"/>
                  </a:lnTo>
                  <a:lnTo>
                    <a:pt x="105" y="820"/>
                  </a:lnTo>
                  <a:lnTo>
                    <a:pt x="105" y="820"/>
                  </a:lnTo>
                  <a:lnTo>
                    <a:pt x="117" y="820"/>
                  </a:lnTo>
                  <a:lnTo>
                    <a:pt x="117" y="820"/>
                  </a:lnTo>
                  <a:lnTo>
                    <a:pt x="117" y="820"/>
                  </a:lnTo>
                  <a:lnTo>
                    <a:pt x="140" y="818"/>
                  </a:lnTo>
                  <a:lnTo>
                    <a:pt x="180" y="815"/>
                  </a:lnTo>
                  <a:lnTo>
                    <a:pt x="180" y="815"/>
                  </a:lnTo>
                  <a:lnTo>
                    <a:pt x="190" y="812"/>
                  </a:lnTo>
                  <a:lnTo>
                    <a:pt x="199" y="809"/>
                  </a:lnTo>
                  <a:lnTo>
                    <a:pt x="208" y="803"/>
                  </a:lnTo>
                  <a:lnTo>
                    <a:pt x="213" y="796"/>
                  </a:lnTo>
                  <a:lnTo>
                    <a:pt x="213" y="796"/>
                  </a:lnTo>
                  <a:lnTo>
                    <a:pt x="217" y="789"/>
                  </a:lnTo>
                  <a:lnTo>
                    <a:pt x="219" y="783"/>
                  </a:lnTo>
                  <a:lnTo>
                    <a:pt x="220" y="777"/>
                  </a:lnTo>
                  <a:lnTo>
                    <a:pt x="221" y="770"/>
                  </a:lnTo>
                  <a:lnTo>
                    <a:pt x="220" y="759"/>
                  </a:lnTo>
                  <a:lnTo>
                    <a:pt x="219" y="754"/>
                  </a:lnTo>
                  <a:lnTo>
                    <a:pt x="219" y="754"/>
                  </a:lnTo>
                  <a:close/>
                  <a:moveTo>
                    <a:pt x="205" y="790"/>
                  </a:moveTo>
                  <a:lnTo>
                    <a:pt x="205" y="790"/>
                  </a:lnTo>
                  <a:lnTo>
                    <a:pt x="201" y="796"/>
                  </a:lnTo>
                  <a:lnTo>
                    <a:pt x="195" y="800"/>
                  </a:lnTo>
                  <a:lnTo>
                    <a:pt x="188" y="803"/>
                  </a:lnTo>
                  <a:lnTo>
                    <a:pt x="179" y="804"/>
                  </a:lnTo>
                  <a:lnTo>
                    <a:pt x="179" y="804"/>
                  </a:lnTo>
                  <a:lnTo>
                    <a:pt x="133" y="809"/>
                  </a:lnTo>
                  <a:lnTo>
                    <a:pt x="112" y="810"/>
                  </a:lnTo>
                  <a:lnTo>
                    <a:pt x="112" y="810"/>
                  </a:lnTo>
                  <a:lnTo>
                    <a:pt x="96" y="810"/>
                  </a:lnTo>
                  <a:lnTo>
                    <a:pt x="77" y="808"/>
                  </a:lnTo>
                  <a:lnTo>
                    <a:pt x="43" y="804"/>
                  </a:lnTo>
                  <a:lnTo>
                    <a:pt x="43" y="804"/>
                  </a:lnTo>
                  <a:lnTo>
                    <a:pt x="34" y="803"/>
                  </a:lnTo>
                  <a:lnTo>
                    <a:pt x="27" y="800"/>
                  </a:lnTo>
                  <a:lnTo>
                    <a:pt x="21" y="796"/>
                  </a:lnTo>
                  <a:lnTo>
                    <a:pt x="16" y="790"/>
                  </a:lnTo>
                  <a:lnTo>
                    <a:pt x="16" y="790"/>
                  </a:lnTo>
                  <a:lnTo>
                    <a:pt x="14" y="785"/>
                  </a:lnTo>
                  <a:lnTo>
                    <a:pt x="12" y="779"/>
                  </a:lnTo>
                  <a:lnTo>
                    <a:pt x="11" y="773"/>
                  </a:lnTo>
                  <a:lnTo>
                    <a:pt x="11" y="767"/>
                  </a:lnTo>
                  <a:lnTo>
                    <a:pt x="11" y="758"/>
                  </a:lnTo>
                  <a:lnTo>
                    <a:pt x="12" y="755"/>
                  </a:lnTo>
                  <a:lnTo>
                    <a:pt x="12" y="755"/>
                  </a:lnTo>
                  <a:lnTo>
                    <a:pt x="12" y="408"/>
                  </a:lnTo>
                  <a:lnTo>
                    <a:pt x="12" y="408"/>
                  </a:lnTo>
                  <a:lnTo>
                    <a:pt x="13" y="397"/>
                  </a:lnTo>
                  <a:lnTo>
                    <a:pt x="15" y="386"/>
                  </a:lnTo>
                  <a:lnTo>
                    <a:pt x="17" y="376"/>
                  </a:lnTo>
                  <a:lnTo>
                    <a:pt x="22" y="365"/>
                  </a:lnTo>
                  <a:lnTo>
                    <a:pt x="30" y="347"/>
                  </a:lnTo>
                  <a:lnTo>
                    <a:pt x="39" y="332"/>
                  </a:lnTo>
                  <a:lnTo>
                    <a:pt x="39" y="332"/>
                  </a:lnTo>
                  <a:lnTo>
                    <a:pt x="44" y="323"/>
                  </a:lnTo>
                  <a:lnTo>
                    <a:pt x="47" y="315"/>
                  </a:lnTo>
                  <a:lnTo>
                    <a:pt x="50" y="305"/>
                  </a:lnTo>
                  <a:lnTo>
                    <a:pt x="50" y="295"/>
                  </a:lnTo>
                  <a:lnTo>
                    <a:pt x="50" y="295"/>
                  </a:lnTo>
                  <a:lnTo>
                    <a:pt x="54" y="205"/>
                  </a:lnTo>
                  <a:lnTo>
                    <a:pt x="55" y="175"/>
                  </a:lnTo>
                  <a:lnTo>
                    <a:pt x="58" y="152"/>
                  </a:lnTo>
                  <a:lnTo>
                    <a:pt x="60" y="134"/>
                  </a:lnTo>
                  <a:lnTo>
                    <a:pt x="64" y="118"/>
                  </a:lnTo>
                  <a:lnTo>
                    <a:pt x="69" y="83"/>
                  </a:lnTo>
                  <a:lnTo>
                    <a:pt x="69" y="83"/>
                  </a:lnTo>
                  <a:lnTo>
                    <a:pt x="72" y="71"/>
                  </a:lnTo>
                  <a:lnTo>
                    <a:pt x="72" y="65"/>
                  </a:lnTo>
                  <a:lnTo>
                    <a:pt x="72" y="61"/>
                  </a:lnTo>
                  <a:lnTo>
                    <a:pt x="70" y="60"/>
                  </a:lnTo>
                  <a:lnTo>
                    <a:pt x="70" y="60"/>
                  </a:lnTo>
                  <a:lnTo>
                    <a:pt x="69" y="59"/>
                  </a:lnTo>
                  <a:lnTo>
                    <a:pt x="67" y="58"/>
                  </a:lnTo>
                  <a:lnTo>
                    <a:pt x="67" y="58"/>
                  </a:lnTo>
                  <a:lnTo>
                    <a:pt x="66" y="56"/>
                  </a:lnTo>
                  <a:lnTo>
                    <a:pt x="66" y="54"/>
                  </a:lnTo>
                  <a:lnTo>
                    <a:pt x="66" y="54"/>
                  </a:lnTo>
                  <a:lnTo>
                    <a:pt x="68" y="45"/>
                  </a:lnTo>
                  <a:lnTo>
                    <a:pt x="72" y="36"/>
                  </a:lnTo>
                  <a:lnTo>
                    <a:pt x="72" y="36"/>
                  </a:lnTo>
                  <a:lnTo>
                    <a:pt x="73" y="31"/>
                  </a:lnTo>
                  <a:lnTo>
                    <a:pt x="74" y="25"/>
                  </a:lnTo>
                  <a:lnTo>
                    <a:pt x="73" y="20"/>
                  </a:lnTo>
                  <a:lnTo>
                    <a:pt x="72" y="17"/>
                  </a:lnTo>
                  <a:lnTo>
                    <a:pt x="69" y="16"/>
                  </a:lnTo>
                  <a:lnTo>
                    <a:pt x="69" y="16"/>
                  </a:lnTo>
                  <a:lnTo>
                    <a:pt x="69" y="13"/>
                  </a:lnTo>
                  <a:lnTo>
                    <a:pt x="69" y="13"/>
                  </a:lnTo>
                  <a:lnTo>
                    <a:pt x="73" y="10"/>
                  </a:lnTo>
                  <a:lnTo>
                    <a:pt x="79" y="9"/>
                  </a:lnTo>
                  <a:lnTo>
                    <a:pt x="143" y="9"/>
                  </a:lnTo>
                  <a:lnTo>
                    <a:pt x="143" y="9"/>
                  </a:lnTo>
                  <a:lnTo>
                    <a:pt x="149" y="10"/>
                  </a:lnTo>
                  <a:lnTo>
                    <a:pt x="152" y="13"/>
                  </a:lnTo>
                  <a:lnTo>
                    <a:pt x="152" y="13"/>
                  </a:lnTo>
                  <a:lnTo>
                    <a:pt x="152" y="16"/>
                  </a:lnTo>
                  <a:lnTo>
                    <a:pt x="152" y="16"/>
                  </a:lnTo>
                  <a:lnTo>
                    <a:pt x="150" y="17"/>
                  </a:lnTo>
                  <a:lnTo>
                    <a:pt x="149" y="20"/>
                  </a:lnTo>
                  <a:lnTo>
                    <a:pt x="148" y="25"/>
                  </a:lnTo>
                  <a:lnTo>
                    <a:pt x="149" y="31"/>
                  </a:lnTo>
                  <a:lnTo>
                    <a:pt x="151" y="36"/>
                  </a:lnTo>
                  <a:lnTo>
                    <a:pt x="151" y="36"/>
                  </a:lnTo>
                  <a:lnTo>
                    <a:pt x="153" y="45"/>
                  </a:lnTo>
                  <a:lnTo>
                    <a:pt x="156" y="54"/>
                  </a:lnTo>
                  <a:lnTo>
                    <a:pt x="156" y="54"/>
                  </a:lnTo>
                  <a:lnTo>
                    <a:pt x="156" y="56"/>
                  </a:lnTo>
                  <a:lnTo>
                    <a:pt x="155" y="58"/>
                  </a:lnTo>
                  <a:lnTo>
                    <a:pt x="155" y="58"/>
                  </a:lnTo>
                  <a:lnTo>
                    <a:pt x="152" y="59"/>
                  </a:lnTo>
                  <a:lnTo>
                    <a:pt x="151" y="60"/>
                  </a:lnTo>
                  <a:lnTo>
                    <a:pt x="151" y="60"/>
                  </a:lnTo>
                  <a:lnTo>
                    <a:pt x="150" y="61"/>
                  </a:lnTo>
                  <a:lnTo>
                    <a:pt x="150" y="65"/>
                  </a:lnTo>
                  <a:lnTo>
                    <a:pt x="150" y="71"/>
                  </a:lnTo>
                  <a:lnTo>
                    <a:pt x="152" y="83"/>
                  </a:lnTo>
                  <a:lnTo>
                    <a:pt x="152" y="83"/>
                  </a:lnTo>
                  <a:lnTo>
                    <a:pt x="159" y="122"/>
                  </a:lnTo>
                  <a:lnTo>
                    <a:pt x="163" y="141"/>
                  </a:lnTo>
                  <a:lnTo>
                    <a:pt x="165" y="161"/>
                  </a:lnTo>
                  <a:lnTo>
                    <a:pt x="168" y="214"/>
                  </a:lnTo>
                  <a:lnTo>
                    <a:pt x="172" y="295"/>
                  </a:lnTo>
                  <a:lnTo>
                    <a:pt x="172" y="295"/>
                  </a:lnTo>
                  <a:lnTo>
                    <a:pt x="172" y="305"/>
                  </a:lnTo>
                  <a:lnTo>
                    <a:pt x="174" y="315"/>
                  </a:lnTo>
                  <a:lnTo>
                    <a:pt x="178" y="323"/>
                  </a:lnTo>
                  <a:lnTo>
                    <a:pt x="182" y="332"/>
                  </a:lnTo>
                  <a:lnTo>
                    <a:pt x="182" y="332"/>
                  </a:lnTo>
                  <a:lnTo>
                    <a:pt x="191" y="347"/>
                  </a:lnTo>
                  <a:lnTo>
                    <a:pt x="199" y="365"/>
                  </a:lnTo>
                  <a:lnTo>
                    <a:pt x="204" y="376"/>
                  </a:lnTo>
                  <a:lnTo>
                    <a:pt x="208" y="386"/>
                  </a:lnTo>
                  <a:lnTo>
                    <a:pt x="209" y="397"/>
                  </a:lnTo>
                  <a:lnTo>
                    <a:pt x="210" y="408"/>
                  </a:lnTo>
                  <a:lnTo>
                    <a:pt x="210" y="408"/>
                  </a:lnTo>
                  <a:lnTo>
                    <a:pt x="210" y="755"/>
                  </a:lnTo>
                  <a:lnTo>
                    <a:pt x="210" y="755"/>
                  </a:lnTo>
                  <a:lnTo>
                    <a:pt x="211" y="758"/>
                  </a:lnTo>
                  <a:lnTo>
                    <a:pt x="211" y="767"/>
                  </a:lnTo>
                  <a:lnTo>
                    <a:pt x="211" y="773"/>
                  </a:lnTo>
                  <a:lnTo>
                    <a:pt x="210" y="779"/>
                  </a:lnTo>
                  <a:lnTo>
                    <a:pt x="209" y="785"/>
                  </a:lnTo>
                  <a:lnTo>
                    <a:pt x="205" y="790"/>
                  </a:lnTo>
                  <a:lnTo>
                    <a:pt x="205" y="79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 name="Google Shape;38;p10"/>
            <p:cNvSpPr/>
            <p:nvPr/>
          </p:nvSpPr>
          <p:spPr>
            <a:xfrm>
              <a:off x="5157795" y="3208344"/>
              <a:ext cx="7938" cy="273051"/>
            </a:xfrm>
            <a:custGeom>
              <a:avLst/>
              <a:gdLst/>
              <a:ahLst/>
              <a:cxnLst/>
              <a:rect l="l" t="t" r="r" b="b"/>
              <a:pathLst>
                <a:path w="11" h="344" extrusionOk="0">
                  <a:moveTo>
                    <a:pt x="5" y="0"/>
                  </a:moveTo>
                  <a:lnTo>
                    <a:pt x="5" y="0"/>
                  </a:lnTo>
                  <a:lnTo>
                    <a:pt x="4" y="0"/>
                  </a:lnTo>
                  <a:lnTo>
                    <a:pt x="1" y="1"/>
                  </a:lnTo>
                  <a:lnTo>
                    <a:pt x="0" y="3"/>
                  </a:lnTo>
                  <a:lnTo>
                    <a:pt x="0" y="5"/>
                  </a:lnTo>
                  <a:lnTo>
                    <a:pt x="0" y="340"/>
                  </a:lnTo>
                  <a:lnTo>
                    <a:pt x="0" y="340"/>
                  </a:lnTo>
                  <a:lnTo>
                    <a:pt x="0" y="342"/>
                  </a:lnTo>
                  <a:lnTo>
                    <a:pt x="1" y="343"/>
                  </a:lnTo>
                  <a:lnTo>
                    <a:pt x="4" y="344"/>
                  </a:lnTo>
                  <a:lnTo>
                    <a:pt x="5" y="344"/>
                  </a:lnTo>
                  <a:lnTo>
                    <a:pt x="5" y="344"/>
                  </a:lnTo>
                  <a:lnTo>
                    <a:pt x="7" y="344"/>
                  </a:lnTo>
                  <a:lnTo>
                    <a:pt x="8" y="343"/>
                  </a:lnTo>
                  <a:lnTo>
                    <a:pt x="9" y="342"/>
                  </a:lnTo>
                  <a:lnTo>
                    <a:pt x="11" y="340"/>
                  </a:lnTo>
                  <a:lnTo>
                    <a:pt x="11" y="5"/>
                  </a:lnTo>
                  <a:lnTo>
                    <a:pt x="11" y="5"/>
                  </a:lnTo>
                  <a:lnTo>
                    <a:pt x="9" y="3"/>
                  </a:lnTo>
                  <a:lnTo>
                    <a:pt x="8" y="1"/>
                  </a:lnTo>
                  <a:lnTo>
                    <a:pt x="7" y="0"/>
                  </a:lnTo>
                  <a:lnTo>
                    <a:pt x="5" y="0"/>
                  </a:lnTo>
                  <a:lnTo>
                    <a:pt x="5"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 name="Google Shape;39;p10"/>
            <p:cNvSpPr/>
            <p:nvPr/>
          </p:nvSpPr>
          <p:spPr>
            <a:xfrm>
              <a:off x="5118107" y="2944818"/>
              <a:ext cx="12700" cy="174625"/>
            </a:xfrm>
            <a:custGeom>
              <a:avLst/>
              <a:gdLst/>
              <a:ahLst/>
              <a:cxnLst/>
              <a:rect l="l" t="t" r="r" b="b"/>
              <a:pathLst>
                <a:path w="16" h="219" extrusionOk="0">
                  <a:moveTo>
                    <a:pt x="3" y="0"/>
                  </a:moveTo>
                  <a:lnTo>
                    <a:pt x="3" y="0"/>
                  </a:lnTo>
                  <a:lnTo>
                    <a:pt x="2" y="0"/>
                  </a:lnTo>
                  <a:lnTo>
                    <a:pt x="0" y="1"/>
                  </a:lnTo>
                  <a:lnTo>
                    <a:pt x="0" y="4"/>
                  </a:lnTo>
                  <a:lnTo>
                    <a:pt x="0" y="5"/>
                  </a:lnTo>
                  <a:lnTo>
                    <a:pt x="0" y="5"/>
                  </a:lnTo>
                  <a:lnTo>
                    <a:pt x="3" y="45"/>
                  </a:lnTo>
                  <a:lnTo>
                    <a:pt x="5" y="78"/>
                  </a:lnTo>
                  <a:lnTo>
                    <a:pt x="5" y="108"/>
                  </a:lnTo>
                  <a:lnTo>
                    <a:pt x="5" y="214"/>
                  </a:lnTo>
                  <a:lnTo>
                    <a:pt x="5" y="214"/>
                  </a:lnTo>
                  <a:lnTo>
                    <a:pt x="7" y="217"/>
                  </a:lnTo>
                  <a:lnTo>
                    <a:pt x="8" y="218"/>
                  </a:lnTo>
                  <a:lnTo>
                    <a:pt x="9" y="219"/>
                  </a:lnTo>
                  <a:lnTo>
                    <a:pt x="11" y="219"/>
                  </a:lnTo>
                  <a:lnTo>
                    <a:pt x="11" y="219"/>
                  </a:lnTo>
                  <a:lnTo>
                    <a:pt x="12" y="219"/>
                  </a:lnTo>
                  <a:lnTo>
                    <a:pt x="15" y="218"/>
                  </a:lnTo>
                  <a:lnTo>
                    <a:pt x="16" y="217"/>
                  </a:lnTo>
                  <a:lnTo>
                    <a:pt x="16" y="214"/>
                  </a:lnTo>
                  <a:lnTo>
                    <a:pt x="16" y="108"/>
                  </a:lnTo>
                  <a:lnTo>
                    <a:pt x="16" y="108"/>
                  </a:lnTo>
                  <a:lnTo>
                    <a:pt x="15" y="78"/>
                  </a:lnTo>
                  <a:lnTo>
                    <a:pt x="12" y="45"/>
                  </a:lnTo>
                  <a:lnTo>
                    <a:pt x="9" y="5"/>
                  </a:lnTo>
                  <a:lnTo>
                    <a:pt x="9" y="5"/>
                  </a:lnTo>
                  <a:lnTo>
                    <a:pt x="8" y="2"/>
                  </a:lnTo>
                  <a:lnTo>
                    <a:pt x="7" y="1"/>
                  </a:lnTo>
                  <a:lnTo>
                    <a:pt x="5" y="0"/>
                  </a:lnTo>
                  <a:lnTo>
                    <a:pt x="3" y="0"/>
                  </a:lnTo>
                  <a:lnTo>
                    <a:pt x="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0" name="Google Shape;40;p10"/>
          <p:cNvGrpSpPr/>
          <p:nvPr/>
        </p:nvGrpSpPr>
        <p:grpSpPr>
          <a:xfrm>
            <a:off x="5827612" y="3006453"/>
            <a:ext cx="806451" cy="808039"/>
            <a:chOff x="5686433" y="2798768"/>
            <a:chExt cx="806451" cy="808039"/>
          </a:xfrm>
        </p:grpSpPr>
        <p:sp>
          <p:nvSpPr>
            <p:cNvPr id="41" name="Google Shape;41;p10"/>
            <p:cNvSpPr/>
            <p:nvPr/>
          </p:nvSpPr>
          <p:spPr>
            <a:xfrm>
              <a:off x="5686433" y="2798768"/>
              <a:ext cx="806451" cy="808039"/>
            </a:xfrm>
            <a:custGeom>
              <a:avLst/>
              <a:gdLst/>
              <a:ahLst/>
              <a:cxnLst/>
              <a:rect l="l" t="t" r="r" b="b"/>
              <a:pathLst>
                <a:path w="1017" h="1017" extrusionOk="0">
                  <a:moveTo>
                    <a:pt x="1017" y="509"/>
                  </a:moveTo>
                  <a:lnTo>
                    <a:pt x="1017" y="509"/>
                  </a:lnTo>
                  <a:lnTo>
                    <a:pt x="1017" y="535"/>
                  </a:lnTo>
                  <a:lnTo>
                    <a:pt x="1014" y="561"/>
                  </a:lnTo>
                  <a:lnTo>
                    <a:pt x="1011" y="586"/>
                  </a:lnTo>
                  <a:lnTo>
                    <a:pt x="1006" y="612"/>
                  </a:lnTo>
                  <a:lnTo>
                    <a:pt x="1001" y="636"/>
                  </a:lnTo>
                  <a:lnTo>
                    <a:pt x="994" y="660"/>
                  </a:lnTo>
                  <a:lnTo>
                    <a:pt x="986" y="684"/>
                  </a:lnTo>
                  <a:lnTo>
                    <a:pt x="978" y="707"/>
                  </a:lnTo>
                  <a:lnTo>
                    <a:pt x="967" y="729"/>
                  </a:lnTo>
                  <a:lnTo>
                    <a:pt x="956" y="751"/>
                  </a:lnTo>
                  <a:lnTo>
                    <a:pt x="943" y="773"/>
                  </a:lnTo>
                  <a:lnTo>
                    <a:pt x="930" y="794"/>
                  </a:lnTo>
                  <a:lnTo>
                    <a:pt x="915" y="813"/>
                  </a:lnTo>
                  <a:lnTo>
                    <a:pt x="900" y="833"/>
                  </a:lnTo>
                  <a:lnTo>
                    <a:pt x="884" y="851"/>
                  </a:lnTo>
                  <a:lnTo>
                    <a:pt x="868" y="869"/>
                  </a:lnTo>
                  <a:lnTo>
                    <a:pt x="851" y="886"/>
                  </a:lnTo>
                  <a:lnTo>
                    <a:pt x="832" y="901"/>
                  </a:lnTo>
                  <a:lnTo>
                    <a:pt x="813" y="917"/>
                  </a:lnTo>
                  <a:lnTo>
                    <a:pt x="793" y="931"/>
                  </a:lnTo>
                  <a:lnTo>
                    <a:pt x="773" y="944"/>
                  </a:lnTo>
                  <a:lnTo>
                    <a:pt x="751" y="956"/>
                  </a:lnTo>
                  <a:lnTo>
                    <a:pt x="729" y="968"/>
                  </a:lnTo>
                  <a:lnTo>
                    <a:pt x="706" y="978"/>
                  </a:lnTo>
                  <a:lnTo>
                    <a:pt x="683" y="987"/>
                  </a:lnTo>
                  <a:lnTo>
                    <a:pt x="660" y="994"/>
                  </a:lnTo>
                  <a:lnTo>
                    <a:pt x="635" y="1001"/>
                  </a:lnTo>
                  <a:lnTo>
                    <a:pt x="611" y="1007"/>
                  </a:lnTo>
                  <a:lnTo>
                    <a:pt x="586" y="1012"/>
                  </a:lnTo>
                  <a:lnTo>
                    <a:pt x="561" y="1015"/>
                  </a:lnTo>
                  <a:lnTo>
                    <a:pt x="534" y="1017"/>
                  </a:lnTo>
                  <a:lnTo>
                    <a:pt x="509" y="1017"/>
                  </a:lnTo>
                  <a:lnTo>
                    <a:pt x="509" y="1017"/>
                  </a:lnTo>
                  <a:lnTo>
                    <a:pt x="482" y="1017"/>
                  </a:lnTo>
                  <a:lnTo>
                    <a:pt x="456" y="1015"/>
                  </a:lnTo>
                  <a:lnTo>
                    <a:pt x="430" y="1012"/>
                  </a:lnTo>
                  <a:lnTo>
                    <a:pt x="406" y="1007"/>
                  </a:lnTo>
                  <a:lnTo>
                    <a:pt x="381" y="1001"/>
                  </a:lnTo>
                  <a:lnTo>
                    <a:pt x="357" y="994"/>
                  </a:lnTo>
                  <a:lnTo>
                    <a:pt x="334" y="987"/>
                  </a:lnTo>
                  <a:lnTo>
                    <a:pt x="311" y="978"/>
                  </a:lnTo>
                  <a:lnTo>
                    <a:pt x="288" y="968"/>
                  </a:lnTo>
                  <a:lnTo>
                    <a:pt x="266" y="956"/>
                  </a:lnTo>
                  <a:lnTo>
                    <a:pt x="245" y="944"/>
                  </a:lnTo>
                  <a:lnTo>
                    <a:pt x="224" y="931"/>
                  </a:lnTo>
                  <a:lnTo>
                    <a:pt x="204" y="917"/>
                  </a:lnTo>
                  <a:lnTo>
                    <a:pt x="185" y="901"/>
                  </a:lnTo>
                  <a:lnTo>
                    <a:pt x="167" y="886"/>
                  </a:lnTo>
                  <a:lnTo>
                    <a:pt x="148" y="869"/>
                  </a:lnTo>
                  <a:lnTo>
                    <a:pt x="132" y="851"/>
                  </a:lnTo>
                  <a:lnTo>
                    <a:pt x="116" y="833"/>
                  </a:lnTo>
                  <a:lnTo>
                    <a:pt x="101" y="813"/>
                  </a:lnTo>
                  <a:lnTo>
                    <a:pt x="86" y="794"/>
                  </a:lnTo>
                  <a:lnTo>
                    <a:pt x="74" y="773"/>
                  </a:lnTo>
                  <a:lnTo>
                    <a:pt x="61" y="751"/>
                  </a:lnTo>
                  <a:lnTo>
                    <a:pt x="50" y="729"/>
                  </a:lnTo>
                  <a:lnTo>
                    <a:pt x="40" y="707"/>
                  </a:lnTo>
                  <a:lnTo>
                    <a:pt x="31" y="684"/>
                  </a:lnTo>
                  <a:lnTo>
                    <a:pt x="23" y="660"/>
                  </a:lnTo>
                  <a:lnTo>
                    <a:pt x="16" y="636"/>
                  </a:lnTo>
                  <a:lnTo>
                    <a:pt x="10" y="612"/>
                  </a:lnTo>
                  <a:lnTo>
                    <a:pt x="6" y="586"/>
                  </a:lnTo>
                  <a:lnTo>
                    <a:pt x="2" y="561"/>
                  </a:lnTo>
                  <a:lnTo>
                    <a:pt x="1" y="535"/>
                  </a:lnTo>
                  <a:lnTo>
                    <a:pt x="0" y="509"/>
                  </a:lnTo>
                  <a:lnTo>
                    <a:pt x="0" y="509"/>
                  </a:lnTo>
                  <a:lnTo>
                    <a:pt x="1" y="483"/>
                  </a:lnTo>
                  <a:lnTo>
                    <a:pt x="2" y="457"/>
                  </a:lnTo>
                  <a:lnTo>
                    <a:pt x="6" y="431"/>
                  </a:lnTo>
                  <a:lnTo>
                    <a:pt x="10" y="407"/>
                  </a:lnTo>
                  <a:lnTo>
                    <a:pt x="16" y="381"/>
                  </a:lnTo>
                  <a:lnTo>
                    <a:pt x="23" y="357"/>
                  </a:lnTo>
                  <a:lnTo>
                    <a:pt x="31" y="334"/>
                  </a:lnTo>
                  <a:lnTo>
                    <a:pt x="40" y="311"/>
                  </a:lnTo>
                  <a:lnTo>
                    <a:pt x="50" y="288"/>
                  </a:lnTo>
                  <a:lnTo>
                    <a:pt x="61" y="266"/>
                  </a:lnTo>
                  <a:lnTo>
                    <a:pt x="74" y="245"/>
                  </a:lnTo>
                  <a:lnTo>
                    <a:pt x="86" y="225"/>
                  </a:lnTo>
                  <a:lnTo>
                    <a:pt x="101" y="204"/>
                  </a:lnTo>
                  <a:lnTo>
                    <a:pt x="116" y="185"/>
                  </a:lnTo>
                  <a:lnTo>
                    <a:pt x="132" y="167"/>
                  </a:lnTo>
                  <a:lnTo>
                    <a:pt x="148" y="149"/>
                  </a:lnTo>
                  <a:lnTo>
                    <a:pt x="167" y="132"/>
                  </a:lnTo>
                  <a:lnTo>
                    <a:pt x="185" y="116"/>
                  </a:lnTo>
                  <a:lnTo>
                    <a:pt x="204" y="101"/>
                  </a:lnTo>
                  <a:lnTo>
                    <a:pt x="224" y="86"/>
                  </a:lnTo>
                  <a:lnTo>
                    <a:pt x="245" y="74"/>
                  </a:lnTo>
                  <a:lnTo>
                    <a:pt x="266" y="61"/>
                  </a:lnTo>
                  <a:lnTo>
                    <a:pt x="288" y="51"/>
                  </a:lnTo>
                  <a:lnTo>
                    <a:pt x="311" y="40"/>
                  </a:lnTo>
                  <a:lnTo>
                    <a:pt x="334" y="31"/>
                  </a:lnTo>
                  <a:lnTo>
                    <a:pt x="357" y="23"/>
                  </a:lnTo>
                  <a:lnTo>
                    <a:pt x="381" y="16"/>
                  </a:lnTo>
                  <a:lnTo>
                    <a:pt x="406" y="10"/>
                  </a:lnTo>
                  <a:lnTo>
                    <a:pt x="430" y="6"/>
                  </a:lnTo>
                  <a:lnTo>
                    <a:pt x="456" y="2"/>
                  </a:lnTo>
                  <a:lnTo>
                    <a:pt x="482" y="1"/>
                  </a:lnTo>
                  <a:lnTo>
                    <a:pt x="509" y="0"/>
                  </a:lnTo>
                  <a:lnTo>
                    <a:pt x="509" y="0"/>
                  </a:lnTo>
                  <a:lnTo>
                    <a:pt x="534" y="1"/>
                  </a:lnTo>
                  <a:lnTo>
                    <a:pt x="561" y="2"/>
                  </a:lnTo>
                  <a:lnTo>
                    <a:pt x="586" y="6"/>
                  </a:lnTo>
                  <a:lnTo>
                    <a:pt x="611" y="10"/>
                  </a:lnTo>
                  <a:lnTo>
                    <a:pt x="635" y="16"/>
                  </a:lnTo>
                  <a:lnTo>
                    <a:pt x="660" y="23"/>
                  </a:lnTo>
                  <a:lnTo>
                    <a:pt x="683" y="31"/>
                  </a:lnTo>
                  <a:lnTo>
                    <a:pt x="706" y="40"/>
                  </a:lnTo>
                  <a:lnTo>
                    <a:pt x="729" y="51"/>
                  </a:lnTo>
                  <a:lnTo>
                    <a:pt x="751" y="61"/>
                  </a:lnTo>
                  <a:lnTo>
                    <a:pt x="773" y="74"/>
                  </a:lnTo>
                  <a:lnTo>
                    <a:pt x="793" y="86"/>
                  </a:lnTo>
                  <a:lnTo>
                    <a:pt x="813" y="101"/>
                  </a:lnTo>
                  <a:lnTo>
                    <a:pt x="832" y="116"/>
                  </a:lnTo>
                  <a:lnTo>
                    <a:pt x="851" y="132"/>
                  </a:lnTo>
                  <a:lnTo>
                    <a:pt x="868" y="149"/>
                  </a:lnTo>
                  <a:lnTo>
                    <a:pt x="884" y="167"/>
                  </a:lnTo>
                  <a:lnTo>
                    <a:pt x="900" y="185"/>
                  </a:lnTo>
                  <a:lnTo>
                    <a:pt x="915" y="204"/>
                  </a:lnTo>
                  <a:lnTo>
                    <a:pt x="930" y="225"/>
                  </a:lnTo>
                  <a:lnTo>
                    <a:pt x="943" y="245"/>
                  </a:lnTo>
                  <a:lnTo>
                    <a:pt x="956" y="266"/>
                  </a:lnTo>
                  <a:lnTo>
                    <a:pt x="967" y="288"/>
                  </a:lnTo>
                  <a:lnTo>
                    <a:pt x="978" y="311"/>
                  </a:lnTo>
                  <a:lnTo>
                    <a:pt x="986" y="334"/>
                  </a:lnTo>
                  <a:lnTo>
                    <a:pt x="994" y="357"/>
                  </a:lnTo>
                  <a:lnTo>
                    <a:pt x="1001" y="381"/>
                  </a:lnTo>
                  <a:lnTo>
                    <a:pt x="1006" y="407"/>
                  </a:lnTo>
                  <a:lnTo>
                    <a:pt x="1011" y="431"/>
                  </a:lnTo>
                  <a:lnTo>
                    <a:pt x="1014" y="457"/>
                  </a:lnTo>
                  <a:lnTo>
                    <a:pt x="1017" y="483"/>
                  </a:lnTo>
                  <a:lnTo>
                    <a:pt x="1017" y="509"/>
                  </a:lnTo>
                  <a:lnTo>
                    <a:pt x="1017" y="509"/>
                  </a:lnTo>
                  <a:close/>
                </a:path>
              </a:pathLst>
            </a:custGeom>
            <a:solidFill>
              <a:srgbClr val="4FC1E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10"/>
            <p:cNvSpPr/>
            <p:nvPr/>
          </p:nvSpPr>
          <p:spPr>
            <a:xfrm>
              <a:off x="6234121" y="3043243"/>
              <a:ext cx="3175" cy="3175"/>
            </a:xfrm>
            <a:custGeom>
              <a:avLst/>
              <a:gdLst/>
              <a:ahLst/>
              <a:cxnLst/>
              <a:rect l="l" t="t" r="r" b="b"/>
              <a:pathLst>
                <a:path w="2" h="5" extrusionOk="0">
                  <a:moveTo>
                    <a:pt x="0" y="5"/>
                  </a:moveTo>
                  <a:lnTo>
                    <a:pt x="0" y="5"/>
                  </a:lnTo>
                  <a:lnTo>
                    <a:pt x="2" y="5"/>
                  </a:lnTo>
                  <a:lnTo>
                    <a:pt x="2" y="5"/>
                  </a:lnTo>
                  <a:lnTo>
                    <a:pt x="1" y="4"/>
                  </a:lnTo>
                  <a:lnTo>
                    <a:pt x="1" y="3"/>
                  </a:lnTo>
                  <a:lnTo>
                    <a:pt x="1" y="2"/>
                  </a:lnTo>
                  <a:lnTo>
                    <a:pt x="1" y="0"/>
                  </a:lnTo>
                  <a:lnTo>
                    <a:pt x="1" y="0"/>
                  </a:lnTo>
                  <a:lnTo>
                    <a:pt x="0" y="2"/>
                  </a:lnTo>
                  <a:lnTo>
                    <a:pt x="0" y="2"/>
                  </a:lnTo>
                  <a:lnTo>
                    <a:pt x="0" y="2"/>
                  </a:lnTo>
                  <a:lnTo>
                    <a:pt x="0" y="3"/>
                  </a:lnTo>
                  <a:lnTo>
                    <a:pt x="1" y="3"/>
                  </a:lnTo>
                  <a:lnTo>
                    <a:pt x="1" y="3"/>
                  </a:lnTo>
                  <a:lnTo>
                    <a:pt x="1" y="4"/>
                  </a:lnTo>
                  <a:lnTo>
                    <a:pt x="0" y="4"/>
                  </a:lnTo>
                  <a:lnTo>
                    <a:pt x="0" y="5"/>
                  </a:lnTo>
                  <a:lnTo>
                    <a:pt x="0" y="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10"/>
            <p:cNvSpPr/>
            <p:nvPr/>
          </p:nvSpPr>
          <p:spPr>
            <a:xfrm>
              <a:off x="6040446" y="3019431"/>
              <a:ext cx="7938" cy="3175"/>
            </a:xfrm>
            <a:custGeom>
              <a:avLst/>
              <a:gdLst/>
              <a:ahLst/>
              <a:cxnLst/>
              <a:rect l="l" t="t" r="r" b="b"/>
              <a:pathLst>
                <a:path w="9" h="5" extrusionOk="0">
                  <a:moveTo>
                    <a:pt x="5" y="0"/>
                  </a:moveTo>
                  <a:lnTo>
                    <a:pt x="5" y="0"/>
                  </a:lnTo>
                  <a:lnTo>
                    <a:pt x="4" y="2"/>
                  </a:lnTo>
                  <a:lnTo>
                    <a:pt x="3" y="3"/>
                  </a:lnTo>
                  <a:lnTo>
                    <a:pt x="1" y="3"/>
                  </a:lnTo>
                  <a:lnTo>
                    <a:pt x="0" y="4"/>
                  </a:lnTo>
                  <a:lnTo>
                    <a:pt x="0" y="4"/>
                  </a:lnTo>
                  <a:lnTo>
                    <a:pt x="1" y="4"/>
                  </a:lnTo>
                  <a:lnTo>
                    <a:pt x="2" y="4"/>
                  </a:lnTo>
                  <a:lnTo>
                    <a:pt x="2" y="4"/>
                  </a:lnTo>
                  <a:lnTo>
                    <a:pt x="4" y="5"/>
                  </a:lnTo>
                  <a:lnTo>
                    <a:pt x="7" y="5"/>
                  </a:lnTo>
                  <a:lnTo>
                    <a:pt x="7" y="5"/>
                  </a:lnTo>
                  <a:lnTo>
                    <a:pt x="9" y="4"/>
                  </a:lnTo>
                  <a:lnTo>
                    <a:pt x="9" y="3"/>
                  </a:lnTo>
                  <a:lnTo>
                    <a:pt x="8" y="2"/>
                  </a:lnTo>
                  <a:lnTo>
                    <a:pt x="5" y="0"/>
                  </a:lnTo>
                  <a:lnTo>
                    <a:pt x="5"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10"/>
            <p:cNvSpPr/>
            <p:nvPr/>
          </p:nvSpPr>
          <p:spPr>
            <a:xfrm>
              <a:off x="6208721" y="3048006"/>
              <a:ext cx="17463" cy="23813"/>
            </a:xfrm>
            <a:custGeom>
              <a:avLst/>
              <a:gdLst/>
              <a:ahLst/>
              <a:cxnLst/>
              <a:rect l="l" t="t" r="r" b="b"/>
              <a:pathLst>
                <a:path w="21" h="29" extrusionOk="0">
                  <a:moveTo>
                    <a:pt x="2" y="6"/>
                  </a:moveTo>
                  <a:lnTo>
                    <a:pt x="2" y="6"/>
                  </a:lnTo>
                  <a:lnTo>
                    <a:pt x="1" y="6"/>
                  </a:lnTo>
                  <a:lnTo>
                    <a:pt x="1" y="7"/>
                  </a:lnTo>
                  <a:lnTo>
                    <a:pt x="1" y="7"/>
                  </a:lnTo>
                  <a:lnTo>
                    <a:pt x="1" y="7"/>
                  </a:lnTo>
                  <a:lnTo>
                    <a:pt x="2" y="7"/>
                  </a:lnTo>
                  <a:lnTo>
                    <a:pt x="3" y="7"/>
                  </a:lnTo>
                  <a:lnTo>
                    <a:pt x="3" y="7"/>
                  </a:lnTo>
                  <a:lnTo>
                    <a:pt x="2" y="8"/>
                  </a:lnTo>
                  <a:lnTo>
                    <a:pt x="3" y="8"/>
                  </a:lnTo>
                  <a:lnTo>
                    <a:pt x="4" y="10"/>
                  </a:lnTo>
                  <a:lnTo>
                    <a:pt x="4" y="10"/>
                  </a:lnTo>
                  <a:lnTo>
                    <a:pt x="3" y="11"/>
                  </a:lnTo>
                  <a:lnTo>
                    <a:pt x="3" y="13"/>
                  </a:lnTo>
                  <a:lnTo>
                    <a:pt x="3" y="13"/>
                  </a:lnTo>
                  <a:lnTo>
                    <a:pt x="5" y="13"/>
                  </a:lnTo>
                  <a:lnTo>
                    <a:pt x="8" y="13"/>
                  </a:lnTo>
                  <a:lnTo>
                    <a:pt x="8" y="13"/>
                  </a:lnTo>
                  <a:lnTo>
                    <a:pt x="8" y="14"/>
                  </a:lnTo>
                  <a:lnTo>
                    <a:pt x="9" y="15"/>
                  </a:lnTo>
                  <a:lnTo>
                    <a:pt x="9" y="15"/>
                  </a:lnTo>
                  <a:lnTo>
                    <a:pt x="8" y="16"/>
                  </a:lnTo>
                  <a:lnTo>
                    <a:pt x="8" y="18"/>
                  </a:lnTo>
                  <a:lnTo>
                    <a:pt x="8" y="18"/>
                  </a:lnTo>
                  <a:lnTo>
                    <a:pt x="5" y="18"/>
                  </a:lnTo>
                  <a:lnTo>
                    <a:pt x="4" y="18"/>
                  </a:lnTo>
                  <a:lnTo>
                    <a:pt x="4" y="19"/>
                  </a:lnTo>
                  <a:lnTo>
                    <a:pt x="4" y="19"/>
                  </a:lnTo>
                  <a:lnTo>
                    <a:pt x="4" y="19"/>
                  </a:lnTo>
                  <a:lnTo>
                    <a:pt x="5" y="20"/>
                  </a:lnTo>
                  <a:lnTo>
                    <a:pt x="5" y="20"/>
                  </a:lnTo>
                  <a:lnTo>
                    <a:pt x="4" y="21"/>
                  </a:lnTo>
                  <a:lnTo>
                    <a:pt x="3" y="22"/>
                  </a:lnTo>
                  <a:lnTo>
                    <a:pt x="2" y="22"/>
                  </a:lnTo>
                  <a:lnTo>
                    <a:pt x="2" y="23"/>
                  </a:lnTo>
                  <a:lnTo>
                    <a:pt x="2" y="23"/>
                  </a:lnTo>
                  <a:lnTo>
                    <a:pt x="5" y="24"/>
                  </a:lnTo>
                  <a:lnTo>
                    <a:pt x="6" y="26"/>
                  </a:lnTo>
                  <a:lnTo>
                    <a:pt x="6" y="26"/>
                  </a:lnTo>
                  <a:lnTo>
                    <a:pt x="4" y="26"/>
                  </a:lnTo>
                  <a:lnTo>
                    <a:pt x="3" y="27"/>
                  </a:lnTo>
                  <a:lnTo>
                    <a:pt x="0" y="29"/>
                  </a:lnTo>
                  <a:lnTo>
                    <a:pt x="0" y="29"/>
                  </a:lnTo>
                  <a:lnTo>
                    <a:pt x="4" y="28"/>
                  </a:lnTo>
                  <a:lnTo>
                    <a:pt x="10" y="27"/>
                  </a:lnTo>
                  <a:lnTo>
                    <a:pt x="16" y="27"/>
                  </a:lnTo>
                  <a:lnTo>
                    <a:pt x="19" y="24"/>
                  </a:lnTo>
                  <a:lnTo>
                    <a:pt x="19" y="24"/>
                  </a:lnTo>
                  <a:lnTo>
                    <a:pt x="19" y="23"/>
                  </a:lnTo>
                  <a:lnTo>
                    <a:pt x="20" y="22"/>
                  </a:lnTo>
                  <a:lnTo>
                    <a:pt x="21" y="21"/>
                  </a:lnTo>
                  <a:lnTo>
                    <a:pt x="21" y="20"/>
                  </a:lnTo>
                  <a:lnTo>
                    <a:pt x="20" y="19"/>
                  </a:lnTo>
                  <a:lnTo>
                    <a:pt x="20" y="19"/>
                  </a:lnTo>
                  <a:lnTo>
                    <a:pt x="18" y="19"/>
                  </a:lnTo>
                  <a:lnTo>
                    <a:pt x="17" y="20"/>
                  </a:lnTo>
                  <a:lnTo>
                    <a:pt x="17" y="20"/>
                  </a:lnTo>
                  <a:lnTo>
                    <a:pt x="16" y="15"/>
                  </a:lnTo>
                  <a:lnTo>
                    <a:pt x="14" y="13"/>
                  </a:lnTo>
                  <a:lnTo>
                    <a:pt x="9" y="8"/>
                  </a:lnTo>
                  <a:lnTo>
                    <a:pt x="9" y="8"/>
                  </a:lnTo>
                  <a:lnTo>
                    <a:pt x="11" y="6"/>
                  </a:lnTo>
                  <a:lnTo>
                    <a:pt x="11" y="5"/>
                  </a:lnTo>
                  <a:lnTo>
                    <a:pt x="11" y="3"/>
                  </a:lnTo>
                  <a:lnTo>
                    <a:pt x="11" y="3"/>
                  </a:lnTo>
                  <a:lnTo>
                    <a:pt x="9" y="3"/>
                  </a:lnTo>
                  <a:lnTo>
                    <a:pt x="8" y="3"/>
                  </a:lnTo>
                  <a:lnTo>
                    <a:pt x="6" y="3"/>
                  </a:lnTo>
                  <a:lnTo>
                    <a:pt x="6" y="3"/>
                  </a:lnTo>
                  <a:lnTo>
                    <a:pt x="9" y="1"/>
                  </a:lnTo>
                  <a:lnTo>
                    <a:pt x="10" y="0"/>
                  </a:lnTo>
                  <a:lnTo>
                    <a:pt x="10" y="0"/>
                  </a:lnTo>
                  <a:lnTo>
                    <a:pt x="6" y="0"/>
                  </a:lnTo>
                  <a:lnTo>
                    <a:pt x="4" y="1"/>
                  </a:lnTo>
                  <a:lnTo>
                    <a:pt x="2" y="3"/>
                  </a:lnTo>
                  <a:lnTo>
                    <a:pt x="0" y="4"/>
                  </a:lnTo>
                  <a:lnTo>
                    <a:pt x="0" y="4"/>
                  </a:lnTo>
                  <a:lnTo>
                    <a:pt x="2" y="6"/>
                  </a:lnTo>
                  <a:lnTo>
                    <a:pt x="2" y="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10"/>
            <p:cNvSpPr/>
            <p:nvPr/>
          </p:nvSpPr>
          <p:spPr>
            <a:xfrm>
              <a:off x="6054733" y="3054356"/>
              <a:ext cx="3175" cy="1588"/>
            </a:xfrm>
            <a:custGeom>
              <a:avLst/>
              <a:gdLst/>
              <a:ahLst/>
              <a:cxnLst/>
              <a:rect l="l" t="t" r="r" b="b"/>
              <a:pathLst>
                <a:path w="5" h="3" extrusionOk="0">
                  <a:moveTo>
                    <a:pt x="0" y="3"/>
                  </a:moveTo>
                  <a:lnTo>
                    <a:pt x="0" y="3"/>
                  </a:lnTo>
                  <a:lnTo>
                    <a:pt x="2" y="3"/>
                  </a:lnTo>
                  <a:lnTo>
                    <a:pt x="5" y="0"/>
                  </a:lnTo>
                  <a:lnTo>
                    <a:pt x="5" y="0"/>
                  </a:lnTo>
                  <a:lnTo>
                    <a:pt x="2" y="0"/>
                  </a:lnTo>
                  <a:lnTo>
                    <a:pt x="1" y="0"/>
                  </a:lnTo>
                  <a:lnTo>
                    <a:pt x="0" y="1"/>
                  </a:lnTo>
                  <a:lnTo>
                    <a:pt x="0" y="3"/>
                  </a:lnTo>
                  <a:lnTo>
                    <a:pt x="0" y="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10"/>
            <p:cNvSpPr/>
            <p:nvPr/>
          </p:nvSpPr>
          <p:spPr>
            <a:xfrm>
              <a:off x="5937258" y="3060706"/>
              <a:ext cx="3175" cy="4763"/>
            </a:xfrm>
            <a:custGeom>
              <a:avLst/>
              <a:gdLst/>
              <a:ahLst/>
              <a:cxnLst/>
              <a:rect l="l" t="t" r="r" b="b"/>
              <a:pathLst>
                <a:path w="5" h="7" extrusionOk="0">
                  <a:moveTo>
                    <a:pt x="5" y="0"/>
                  </a:moveTo>
                  <a:lnTo>
                    <a:pt x="5" y="0"/>
                  </a:lnTo>
                  <a:lnTo>
                    <a:pt x="5" y="0"/>
                  </a:lnTo>
                  <a:lnTo>
                    <a:pt x="4" y="0"/>
                  </a:lnTo>
                  <a:lnTo>
                    <a:pt x="1" y="0"/>
                  </a:lnTo>
                  <a:lnTo>
                    <a:pt x="1" y="0"/>
                  </a:lnTo>
                  <a:lnTo>
                    <a:pt x="0" y="4"/>
                  </a:lnTo>
                  <a:lnTo>
                    <a:pt x="0" y="5"/>
                  </a:lnTo>
                  <a:lnTo>
                    <a:pt x="1" y="7"/>
                  </a:lnTo>
                  <a:lnTo>
                    <a:pt x="1" y="7"/>
                  </a:lnTo>
                  <a:lnTo>
                    <a:pt x="1" y="5"/>
                  </a:lnTo>
                  <a:lnTo>
                    <a:pt x="3" y="3"/>
                  </a:lnTo>
                  <a:lnTo>
                    <a:pt x="5" y="1"/>
                  </a:lnTo>
                  <a:lnTo>
                    <a:pt x="5" y="0"/>
                  </a:lnTo>
                  <a:lnTo>
                    <a:pt x="5"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10"/>
            <p:cNvSpPr/>
            <p:nvPr/>
          </p:nvSpPr>
          <p:spPr>
            <a:xfrm>
              <a:off x="6089658" y="3067056"/>
              <a:ext cx="14288" cy="14288"/>
            </a:xfrm>
            <a:custGeom>
              <a:avLst/>
              <a:gdLst/>
              <a:ahLst/>
              <a:cxnLst/>
              <a:rect l="l" t="t" r="r" b="b"/>
              <a:pathLst>
                <a:path w="18" h="19" extrusionOk="0">
                  <a:moveTo>
                    <a:pt x="18" y="11"/>
                  </a:moveTo>
                  <a:lnTo>
                    <a:pt x="18" y="11"/>
                  </a:lnTo>
                  <a:lnTo>
                    <a:pt x="16" y="12"/>
                  </a:lnTo>
                  <a:lnTo>
                    <a:pt x="16" y="11"/>
                  </a:lnTo>
                  <a:lnTo>
                    <a:pt x="17" y="8"/>
                  </a:lnTo>
                  <a:lnTo>
                    <a:pt x="17" y="8"/>
                  </a:lnTo>
                  <a:lnTo>
                    <a:pt x="13" y="8"/>
                  </a:lnTo>
                  <a:lnTo>
                    <a:pt x="11" y="7"/>
                  </a:lnTo>
                  <a:lnTo>
                    <a:pt x="11" y="7"/>
                  </a:lnTo>
                  <a:lnTo>
                    <a:pt x="12" y="7"/>
                  </a:lnTo>
                  <a:lnTo>
                    <a:pt x="12" y="6"/>
                  </a:lnTo>
                  <a:lnTo>
                    <a:pt x="12" y="6"/>
                  </a:lnTo>
                  <a:lnTo>
                    <a:pt x="10" y="6"/>
                  </a:lnTo>
                  <a:lnTo>
                    <a:pt x="9" y="7"/>
                  </a:lnTo>
                  <a:lnTo>
                    <a:pt x="9" y="6"/>
                  </a:lnTo>
                  <a:lnTo>
                    <a:pt x="9" y="6"/>
                  </a:lnTo>
                  <a:lnTo>
                    <a:pt x="12" y="4"/>
                  </a:lnTo>
                  <a:lnTo>
                    <a:pt x="15" y="0"/>
                  </a:lnTo>
                  <a:lnTo>
                    <a:pt x="15" y="0"/>
                  </a:lnTo>
                  <a:lnTo>
                    <a:pt x="10" y="3"/>
                  </a:lnTo>
                  <a:lnTo>
                    <a:pt x="7" y="6"/>
                  </a:lnTo>
                  <a:lnTo>
                    <a:pt x="4" y="8"/>
                  </a:lnTo>
                  <a:lnTo>
                    <a:pt x="0" y="12"/>
                  </a:lnTo>
                  <a:lnTo>
                    <a:pt x="0" y="12"/>
                  </a:lnTo>
                  <a:lnTo>
                    <a:pt x="1" y="12"/>
                  </a:lnTo>
                  <a:lnTo>
                    <a:pt x="1" y="13"/>
                  </a:lnTo>
                  <a:lnTo>
                    <a:pt x="0" y="14"/>
                  </a:lnTo>
                  <a:lnTo>
                    <a:pt x="0" y="15"/>
                  </a:lnTo>
                  <a:lnTo>
                    <a:pt x="0" y="15"/>
                  </a:lnTo>
                  <a:lnTo>
                    <a:pt x="4" y="15"/>
                  </a:lnTo>
                  <a:lnTo>
                    <a:pt x="9" y="14"/>
                  </a:lnTo>
                  <a:lnTo>
                    <a:pt x="9" y="14"/>
                  </a:lnTo>
                  <a:lnTo>
                    <a:pt x="8" y="15"/>
                  </a:lnTo>
                  <a:lnTo>
                    <a:pt x="9" y="15"/>
                  </a:lnTo>
                  <a:lnTo>
                    <a:pt x="10" y="15"/>
                  </a:lnTo>
                  <a:lnTo>
                    <a:pt x="10" y="15"/>
                  </a:lnTo>
                  <a:lnTo>
                    <a:pt x="10" y="15"/>
                  </a:lnTo>
                  <a:lnTo>
                    <a:pt x="9" y="16"/>
                  </a:lnTo>
                  <a:lnTo>
                    <a:pt x="8" y="18"/>
                  </a:lnTo>
                  <a:lnTo>
                    <a:pt x="8" y="18"/>
                  </a:lnTo>
                  <a:lnTo>
                    <a:pt x="10" y="18"/>
                  </a:lnTo>
                  <a:lnTo>
                    <a:pt x="11" y="16"/>
                  </a:lnTo>
                  <a:lnTo>
                    <a:pt x="12" y="15"/>
                  </a:lnTo>
                  <a:lnTo>
                    <a:pt x="13" y="15"/>
                  </a:lnTo>
                  <a:lnTo>
                    <a:pt x="13" y="15"/>
                  </a:lnTo>
                  <a:lnTo>
                    <a:pt x="12" y="16"/>
                  </a:lnTo>
                  <a:lnTo>
                    <a:pt x="12" y="18"/>
                  </a:lnTo>
                  <a:lnTo>
                    <a:pt x="12" y="18"/>
                  </a:lnTo>
                  <a:lnTo>
                    <a:pt x="13" y="18"/>
                  </a:lnTo>
                  <a:lnTo>
                    <a:pt x="13" y="19"/>
                  </a:lnTo>
                  <a:lnTo>
                    <a:pt x="13" y="19"/>
                  </a:lnTo>
                  <a:lnTo>
                    <a:pt x="16" y="18"/>
                  </a:lnTo>
                  <a:lnTo>
                    <a:pt x="18" y="14"/>
                  </a:lnTo>
                  <a:lnTo>
                    <a:pt x="18" y="14"/>
                  </a:lnTo>
                  <a:lnTo>
                    <a:pt x="17" y="14"/>
                  </a:lnTo>
                  <a:lnTo>
                    <a:pt x="17" y="14"/>
                  </a:lnTo>
                  <a:lnTo>
                    <a:pt x="17" y="13"/>
                  </a:lnTo>
                  <a:lnTo>
                    <a:pt x="17" y="13"/>
                  </a:lnTo>
                  <a:lnTo>
                    <a:pt x="17" y="13"/>
                  </a:lnTo>
                  <a:lnTo>
                    <a:pt x="16" y="14"/>
                  </a:lnTo>
                  <a:lnTo>
                    <a:pt x="15" y="14"/>
                  </a:lnTo>
                  <a:lnTo>
                    <a:pt x="15" y="14"/>
                  </a:lnTo>
                  <a:lnTo>
                    <a:pt x="15" y="14"/>
                  </a:lnTo>
                  <a:lnTo>
                    <a:pt x="16" y="13"/>
                  </a:lnTo>
                  <a:lnTo>
                    <a:pt x="16" y="13"/>
                  </a:lnTo>
                  <a:lnTo>
                    <a:pt x="17" y="12"/>
                  </a:lnTo>
                  <a:lnTo>
                    <a:pt x="18" y="11"/>
                  </a:lnTo>
                  <a:lnTo>
                    <a:pt x="18"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10"/>
            <p:cNvSpPr/>
            <p:nvPr/>
          </p:nvSpPr>
          <p:spPr>
            <a:xfrm>
              <a:off x="6081721" y="3081344"/>
              <a:ext cx="4763" cy="3175"/>
            </a:xfrm>
            <a:custGeom>
              <a:avLst/>
              <a:gdLst/>
              <a:ahLst/>
              <a:cxnLst/>
              <a:rect l="l" t="t" r="r" b="b"/>
              <a:pathLst>
                <a:path w="5" h="3" extrusionOk="0">
                  <a:moveTo>
                    <a:pt x="3" y="0"/>
                  </a:moveTo>
                  <a:lnTo>
                    <a:pt x="3" y="0"/>
                  </a:lnTo>
                  <a:lnTo>
                    <a:pt x="2" y="1"/>
                  </a:lnTo>
                  <a:lnTo>
                    <a:pt x="0" y="1"/>
                  </a:lnTo>
                  <a:lnTo>
                    <a:pt x="0" y="2"/>
                  </a:lnTo>
                  <a:lnTo>
                    <a:pt x="0" y="2"/>
                  </a:lnTo>
                  <a:lnTo>
                    <a:pt x="2" y="2"/>
                  </a:lnTo>
                  <a:lnTo>
                    <a:pt x="2" y="3"/>
                  </a:lnTo>
                  <a:lnTo>
                    <a:pt x="2" y="3"/>
                  </a:lnTo>
                  <a:lnTo>
                    <a:pt x="3" y="2"/>
                  </a:lnTo>
                  <a:lnTo>
                    <a:pt x="4" y="2"/>
                  </a:lnTo>
                  <a:lnTo>
                    <a:pt x="5" y="2"/>
                  </a:lnTo>
                  <a:lnTo>
                    <a:pt x="5" y="1"/>
                  </a:lnTo>
                  <a:lnTo>
                    <a:pt x="5" y="1"/>
                  </a:lnTo>
                  <a:lnTo>
                    <a:pt x="5" y="1"/>
                  </a:lnTo>
                  <a:lnTo>
                    <a:pt x="4" y="1"/>
                  </a:lnTo>
                  <a:lnTo>
                    <a:pt x="3" y="0"/>
                  </a:lnTo>
                  <a:lnTo>
                    <a:pt x="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 name="Google Shape;49;p10"/>
            <p:cNvSpPr/>
            <p:nvPr/>
          </p:nvSpPr>
          <p:spPr>
            <a:xfrm>
              <a:off x="6240471" y="3097219"/>
              <a:ext cx="3175" cy="6350"/>
            </a:xfrm>
            <a:custGeom>
              <a:avLst/>
              <a:gdLst/>
              <a:ahLst/>
              <a:cxnLst/>
              <a:rect l="l" t="t" r="r" b="b"/>
              <a:pathLst>
                <a:path w="3" h="8" extrusionOk="0">
                  <a:moveTo>
                    <a:pt x="1" y="8"/>
                  </a:moveTo>
                  <a:lnTo>
                    <a:pt x="1" y="8"/>
                  </a:lnTo>
                  <a:lnTo>
                    <a:pt x="2" y="7"/>
                  </a:lnTo>
                  <a:lnTo>
                    <a:pt x="3" y="5"/>
                  </a:lnTo>
                  <a:lnTo>
                    <a:pt x="3" y="0"/>
                  </a:lnTo>
                  <a:lnTo>
                    <a:pt x="3" y="0"/>
                  </a:lnTo>
                  <a:lnTo>
                    <a:pt x="1" y="0"/>
                  </a:lnTo>
                  <a:lnTo>
                    <a:pt x="0" y="2"/>
                  </a:lnTo>
                  <a:lnTo>
                    <a:pt x="0" y="2"/>
                  </a:lnTo>
                  <a:lnTo>
                    <a:pt x="0" y="3"/>
                  </a:lnTo>
                  <a:lnTo>
                    <a:pt x="0" y="5"/>
                  </a:lnTo>
                  <a:lnTo>
                    <a:pt x="0" y="7"/>
                  </a:lnTo>
                  <a:lnTo>
                    <a:pt x="1" y="8"/>
                  </a:lnTo>
                  <a:lnTo>
                    <a:pt x="1" y="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10"/>
            <p:cNvSpPr/>
            <p:nvPr/>
          </p:nvSpPr>
          <p:spPr>
            <a:xfrm>
              <a:off x="6184909" y="3130556"/>
              <a:ext cx="1588" cy="3175"/>
            </a:xfrm>
            <a:custGeom>
              <a:avLst/>
              <a:gdLst/>
              <a:ahLst/>
              <a:cxnLst/>
              <a:rect l="l" t="t" r="r" b="b"/>
              <a:pathLst>
                <a:path w="4" h="5" extrusionOk="0">
                  <a:moveTo>
                    <a:pt x="0" y="5"/>
                  </a:moveTo>
                  <a:lnTo>
                    <a:pt x="0" y="5"/>
                  </a:lnTo>
                  <a:lnTo>
                    <a:pt x="4" y="0"/>
                  </a:lnTo>
                  <a:lnTo>
                    <a:pt x="4" y="0"/>
                  </a:lnTo>
                  <a:lnTo>
                    <a:pt x="2" y="1"/>
                  </a:lnTo>
                  <a:lnTo>
                    <a:pt x="0" y="2"/>
                  </a:lnTo>
                  <a:lnTo>
                    <a:pt x="0" y="3"/>
                  </a:lnTo>
                  <a:lnTo>
                    <a:pt x="0" y="5"/>
                  </a:lnTo>
                  <a:lnTo>
                    <a:pt x="0" y="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10"/>
            <p:cNvSpPr/>
            <p:nvPr/>
          </p:nvSpPr>
          <p:spPr>
            <a:xfrm>
              <a:off x="6002346" y="3008318"/>
              <a:ext cx="41275" cy="14288"/>
            </a:xfrm>
            <a:custGeom>
              <a:avLst/>
              <a:gdLst/>
              <a:ahLst/>
              <a:cxnLst/>
              <a:rect l="l" t="t" r="r" b="b"/>
              <a:pathLst>
                <a:path w="52" h="18" extrusionOk="0">
                  <a:moveTo>
                    <a:pt x="49" y="13"/>
                  </a:moveTo>
                  <a:lnTo>
                    <a:pt x="49" y="13"/>
                  </a:lnTo>
                  <a:lnTo>
                    <a:pt x="49" y="12"/>
                  </a:lnTo>
                  <a:lnTo>
                    <a:pt x="47" y="12"/>
                  </a:lnTo>
                  <a:lnTo>
                    <a:pt x="46" y="11"/>
                  </a:lnTo>
                  <a:lnTo>
                    <a:pt x="45" y="10"/>
                  </a:lnTo>
                  <a:lnTo>
                    <a:pt x="45" y="10"/>
                  </a:lnTo>
                  <a:lnTo>
                    <a:pt x="49" y="5"/>
                  </a:lnTo>
                  <a:lnTo>
                    <a:pt x="52" y="3"/>
                  </a:lnTo>
                  <a:lnTo>
                    <a:pt x="52" y="3"/>
                  </a:lnTo>
                  <a:lnTo>
                    <a:pt x="51" y="2"/>
                  </a:lnTo>
                  <a:lnTo>
                    <a:pt x="49" y="3"/>
                  </a:lnTo>
                  <a:lnTo>
                    <a:pt x="46" y="3"/>
                  </a:lnTo>
                  <a:lnTo>
                    <a:pt x="44" y="3"/>
                  </a:lnTo>
                  <a:lnTo>
                    <a:pt x="44" y="3"/>
                  </a:lnTo>
                  <a:lnTo>
                    <a:pt x="42" y="5"/>
                  </a:lnTo>
                  <a:lnTo>
                    <a:pt x="41" y="8"/>
                  </a:lnTo>
                  <a:lnTo>
                    <a:pt x="38" y="9"/>
                  </a:lnTo>
                  <a:lnTo>
                    <a:pt x="38" y="9"/>
                  </a:lnTo>
                  <a:lnTo>
                    <a:pt x="39" y="7"/>
                  </a:lnTo>
                  <a:lnTo>
                    <a:pt x="39" y="5"/>
                  </a:lnTo>
                  <a:lnTo>
                    <a:pt x="38" y="4"/>
                  </a:lnTo>
                  <a:lnTo>
                    <a:pt x="38" y="4"/>
                  </a:lnTo>
                  <a:lnTo>
                    <a:pt x="34" y="5"/>
                  </a:lnTo>
                  <a:lnTo>
                    <a:pt x="29" y="5"/>
                  </a:lnTo>
                  <a:lnTo>
                    <a:pt x="29" y="5"/>
                  </a:lnTo>
                  <a:lnTo>
                    <a:pt x="30" y="4"/>
                  </a:lnTo>
                  <a:lnTo>
                    <a:pt x="29" y="3"/>
                  </a:lnTo>
                  <a:lnTo>
                    <a:pt x="28" y="2"/>
                  </a:lnTo>
                  <a:lnTo>
                    <a:pt x="28" y="1"/>
                  </a:lnTo>
                  <a:lnTo>
                    <a:pt x="28" y="1"/>
                  </a:lnTo>
                  <a:lnTo>
                    <a:pt x="23" y="1"/>
                  </a:lnTo>
                  <a:lnTo>
                    <a:pt x="20" y="1"/>
                  </a:lnTo>
                  <a:lnTo>
                    <a:pt x="16" y="0"/>
                  </a:lnTo>
                  <a:lnTo>
                    <a:pt x="12" y="0"/>
                  </a:lnTo>
                  <a:lnTo>
                    <a:pt x="12" y="0"/>
                  </a:lnTo>
                  <a:lnTo>
                    <a:pt x="11" y="2"/>
                  </a:lnTo>
                  <a:lnTo>
                    <a:pt x="9" y="3"/>
                  </a:lnTo>
                  <a:lnTo>
                    <a:pt x="6" y="4"/>
                  </a:lnTo>
                  <a:lnTo>
                    <a:pt x="3" y="5"/>
                  </a:lnTo>
                  <a:lnTo>
                    <a:pt x="0" y="8"/>
                  </a:lnTo>
                  <a:lnTo>
                    <a:pt x="0" y="8"/>
                  </a:lnTo>
                  <a:lnTo>
                    <a:pt x="1" y="8"/>
                  </a:lnTo>
                  <a:lnTo>
                    <a:pt x="3" y="10"/>
                  </a:lnTo>
                  <a:lnTo>
                    <a:pt x="3" y="10"/>
                  </a:lnTo>
                  <a:lnTo>
                    <a:pt x="9" y="8"/>
                  </a:lnTo>
                  <a:lnTo>
                    <a:pt x="13" y="7"/>
                  </a:lnTo>
                  <a:lnTo>
                    <a:pt x="18" y="7"/>
                  </a:lnTo>
                  <a:lnTo>
                    <a:pt x="18" y="7"/>
                  </a:lnTo>
                  <a:lnTo>
                    <a:pt x="15" y="8"/>
                  </a:lnTo>
                  <a:lnTo>
                    <a:pt x="14" y="8"/>
                  </a:lnTo>
                  <a:lnTo>
                    <a:pt x="13" y="9"/>
                  </a:lnTo>
                  <a:lnTo>
                    <a:pt x="13" y="9"/>
                  </a:lnTo>
                  <a:lnTo>
                    <a:pt x="16" y="9"/>
                  </a:lnTo>
                  <a:lnTo>
                    <a:pt x="18" y="9"/>
                  </a:lnTo>
                  <a:lnTo>
                    <a:pt x="19" y="10"/>
                  </a:lnTo>
                  <a:lnTo>
                    <a:pt x="19" y="10"/>
                  </a:lnTo>
                  <a:lnTo>
                    <a:pt x="15" y="10"/>
                  </a:lnTo>
                  <a:lnTo>
                    <a:pt x="13" y="10"/>
                  </a:lnTo>
                  <a:lnTo>
                    <a:pt x="13" y="11"/>
                  </a:lnTo>
                  <a:lnTo>
                    <a:pt x="13" y="11"/>
                  </a:lnTo>
                  <a:lnTo>
                    <a:pt x="20" y="11"/>
                  </a:lnTo>
                  <a:lnTo>
                    <a:pt x="23" y="11"/>
                  </a:lnTo>
                  <a:lnTo>
                    <a:pt x="26" y="12"/>
                  </a:lnTo>
                  <a:lnTo>
                    <a:pt x="26" y="12"/>
                  </a:lnTo>
                  <a:lnTo>
                    <a:pt x="21" y="13"/>
                  </a:lnTo>
                  <a:lnTo>
                    <a:pt x="16" y="12"/>
                  </a:lnTo>
                  <a:lnTo>
                    <a:pt x="13" y="12"/>
                  </a:lnTo>
                  <a:lnTo>
                    <a:pt x="11" y="13"/>
                  </a:lnTo>
                  <a:lnTo>
                    <a:pt x="11" y="15"/>
                  </a:lnTo>
                  <a:lnTo>
                    <a:pt x="11" y="15"/>
                  </a:lnTo>
                  <a:lnTo>
                    <a:pt x="13" y="16"/>
                  </a:lnTo>
                  <a:lnTo>
                    <a:pt x="16" y="16"/>
                  </a:lnTo>
                  <a:lnTo>
                    <a:pt x="16" y="16"/>
                  </a:lnTo>
                  <a:lnTo>
                    <a:pt x="16" y="17"/>
                  </a:lnTo>
                  <a:lnTo>
                    <a:pt x="15" y="18"/>
                  </a:lnTo>
                  <a:lnTo>
                    <a:pt x="15" y="18"/>
                  </a:lnTo>
                  <a:lnTo>
                    <a:pt x="22" y="18"/>
                  </a:lnTo>
                  <a:lnTo>
                    <a:pt x="29" y="17"/>
                  </a:lnTo>
                  <a:lnTo>
                    <a:pt x="29" y="17"/>
                  </a:lnTo>
                  <a:lnTo>
                    <a:pt x="32" y="16"/>
                  </a:lnTo>
                  <a:lnTo>
                    <a:pt x="35" y="16"/>
                  </a:lnTo>
                  <a:lnTo>
                    <a:pt x="36" y="17"/>
                  </a:lnTo>
                  <a:lnTo>
                    <a:pt x="36" y="17"/>
                  </a:lnTo>
                  <a:lnTo>
                    <a:pt x="43" y="18"/>
                  </a:lnTo>
                  <a:lnTo>
                    <a:pt x="43" y="18"/>
                  </a:lnTo>
                  <a:lnTo>
                    <a:pt x="44" y="17"/>
                  </a:lnTo>
                  <a:lnTo>
                    <a:pt x="45" y="15"/>
                  </a:lnTo>
                  <a:lnTo>
                    <a:pt x="45" y="15"/>
                  </a:lnTo>
                  <a:lnTo>
                    <a:pt x="43" y="15"/>
                  </a:lnTo>
                  <a:lnTo>
                    <a:pt x="43" y="15"/>
                  </a:lnTo>
                  <a:lnTo>
                    <a:pt x="42" y="15"/>
                  </a:lnTo>
                  <a:lnTo>
                    <a:pt x="42" y="15"/>
                  </a:lnTo>
                  <a:lnTo>
                    <a:pt x="44" y="13"/>
                  </a:lnTo>
                  <a:lnTo>
                    <a:pt x="46" y="15"/>
                  </a:lnTo>
                  <a:lnTo>
                    <a:pt x="47" y="15"/>
                  </a:lnTo>
                  <a:lnTo>
                    <a:pt x="49" y="13"/>
                  </a:lnTo>
                  <a:lnTo>
                    <a:pt x="49" y="1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10"/>
            <p:cNvSpPr/>
            <p:nvPr/>
          </p:nvSpPr>
          <p:spPr>
            <a:xfrm>
              <a:off x="6078546" y="3022606"/>
              <a:ext cx="6350" cy="3175"/>
            </a:xfrm>
            <a:custGeom>
              <a:avLst/>
              <a:gdLst/>
              <a:ahLst/>
              <a:cxnLst/>
              <a:rect l="l" t="t" r="r" b="b"/>
              <a:pathLst>
                <a:path w="7" h="3" extrusionOk="0">
                  <a:moveTo>
                    <a:pt x="7" y="2"/>
                  </a:moveTo>
                  <a:lnTo>
                    <a:pt x="7" y="2"/>
                  </a:lnTo>
                  <a:lnTo>
                    <a:pt x="7" y="0"/>
                  </a:lnTo>
                  <a:lnTo>
                    <a:pt x="7" y="0"/>
                  </a:lnTo>
                  <a:lnTo>
                    <a:pt x="2" y="1"/>
                  </a:lnTo>
                  <a:lnTo>
                    <a:pt x="0" y="3"/>
                  </a:lnTo>
                  <a:lnTo>
                    <a:pt x="0" y="3"/>
                  </a:lnTo>
                  <a:lnTo>
                    <a:pt x="5" y="3"/>
                  </a:lnTo>
                  <a:lnTo>
                    <a:pt x="7" y="2"/>
                  </a:lnTo>
                  <a:lnTo>
                    <a:pt x="7" y="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10"/>
            <p:cNvSpPr/>
            <p:nvPr/>
          </p:nvSpPr>
          <p:spPr>
            <a:xfrm>
              <a:off x="6064258" y="3038481"/>
              <a:ext cx="1588" cy="1588"/>
            </a:xfrm>
            <a:custGeom>
              <a:avLst/>
              <a:gdLst/>
              <a:ahLst/>
              <a:cxnLst/>
              <a:rect l="l" t="t" r="r" b="b"/>
              <a:pathLst>
                <a:path w="4" h="2" extrusionOk="0">
                  <a:moveTo>
                    <a:pt x="0" y="2"/>
                  </a:moveTo>
                  <a:lnTo>
                    <a:pt x="0" y="2"/>
                  </a:lnTo>
                  <a:lnTo>
                    <a:pt x="3" y="1"/>
                  </a:lnTo>
                  <a:lnTo>
                    <a:pt x="4" y="0"/>
                  </a:lnTo>
                  <a:lnTo>
                    <a:pt x="4" y="0"/>
                  </a:lnTo>
                  <a:lnTo>
                    <a:pt x="2" y="0"/>
                  </a:lnTo>
                  <a:lnTo>
                    <a:pt x="0" y="1"/>
                  </a:lnTo>
                  <a:lnTo>
                    <a:pt x="0" y="2"/>
                  </a:lnTo>
                  <a:lnTo>
                    <a:pt x="0" y="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p10"/>
            <p:cNvSpPr/>
            <p:nvPr/>
          </p:nvSpPr>
          <p:spPr>
            <a:xfrm>
              <a:off x="6092833" y="3038481"/>
              <a:ext cx="1588" cy="3175"/>
            </a:xfrm>
            <a:custGeom>
              <a:avLst/>
              <a:gdLst/>
              <a:ahLst/>
              <a:cxnLst/>
              <a:rect l="l" t="t" r="r" b="b"/>
              <a:pathLst>
                <a:path w="3" h="2" extrusionOk="0">
                  <a:moveTo>
                    <a:pt x="1" y="0"/>
                  </a:moveTo>
                  <a:lnTo>
                    <a:pt x="1" y="0"/>
                  </a:lnTo>
                  <a:lnTo>
                    <a:pt x="0" y="0"/>
                  </a:lnTo>
                  <a:lnTo>
                    <a:pt x="0" y="0"/>
                  </a:lnTo>
                  <a:lnTo>
                    <a:pt x="0" y="2"/>
                  </a:lnTo>
                  <a:lnTo>
                    <a:pt x="1" y="2"/>
                  </a:lnTo>
                  <a:lnTo>
                    <a:pt x="3" y="1"/>
                  </a:lnTo>
                  <a:lnTo>
                    <a:pt x="1" y="0"/>
                  </a:lnTo>
                  <a:lnTo>
                    <a:pt x="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10"/>
            <p:cNvSpPr/>
            <p:nvPr/>
          </p:nvSpPr>
          <p:spPr>
            <a:xfrm>
              <a:off x="6208721" y="3048006"/>
              <a:ext cx="1588" cy="1588"/>
            </a:xfrm>
            <a:custGeom>
              <a:avLst/>
              <a:gdLst/>
              <a:ahLst/>
              <a:cxnLst/>
              <a:rect l="l" t="t" r="r" b="b"/>
              <a:pathLst>
                <a:path w="4" h="3" extrusionOk="0">
                  <a:moveTo>
                    <a:pt x="4" y="0"/>
                  </a:moveTo>
                  <a:lnTo>
                    <a:pt x="4" y="0"/>
                  </a:lnTo>
                  <a:lnTo>
                    <a:pt x="2" y="1"/>
                  </a:lnTo>
                  <a:lnTo>
                    <a:pt x="0" y="3"/>
                  </a:lnTo>
                  <a:lnTo>
                    <a:pt x="0" y="3"/>
                  </a:lnTo>
                  <a:lnTo>
                    <a:pt x="3" y="3"/>
                  </a:lnTo>
                  <a:lnTo>
                    <a:pt x="4" y="0"/>
                  </a:lnTo>
                  <a:lnTo>
                    <a:pt x="4"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 name="Google Shape;56;p10"/>
            <p:cNvSpPr/>
            <p:nvPr/>
          </p:nvSpPr>
          <p:spPr>
            <a:xfrm>
              <a:off x="6080133" y="3071819"/>
              <a:ext cx="4763" cy="1588"/>
            </a:xfrm>
            <a:custGeom>
              <a:avLst/>
              <a:gdLst/>
              <a:ahLst/>
              <a:cxnLst/>
              <a:rect l="l" t="t" r="r" b="b"/>
              <a:pathLst>
                <a:path w="6" h="3" extrusionOk="0">
                  <a:moveTo>
                    <a:pt x="1" y="0"/>
                  </a:moveTo>
                  <a:lnTo>
                    <a:pt x="1" y="0"/>
                  </a:lnTo>
                  <a:lnTo>
                    <a:pt x="0" y="0"/>
                  </a:lnTo>
                  <a:lnTo>
                    <a:pt x="0" y="0"/>
                  </a:lnTo>
                  <a:lnTo>
                    <a:pt x="0" y="0"/>
                  </a:lnTo>
                  <a:lnTo>
                    <a:pt x="2" y="3"/>
                  </a:lnTo>
                  <a:lnTo>
                    <a:pt x="6" y="3"/>
                  </a:lnTo>
                  <a:lnTo>
                    <a:pt x="6" y="3"/>
                  </a:lnTo>
                  <a:lnTo>
                    <a:pt x="5" y="1"/>
                  </a:lnTo>
                  <a:lnTo>
                    <a:pt x="1" y="0"/>
                  </a:lnTo>
                  <a:lnTo>
                    <a:pt x="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10"/>
            <p:cNvSpPr/>
            <p:nvPr/>
          </p:nvSpPr>
          <p:spPr>
            <a:xfrm>
              <a:off x="6240471" y="3090869"/>
              <a:ext cx="3175" cy="4763"/>
            </a:xfrm>
            <a:custGeom>
              <a:avLst/>
              <a:gdLst/>
              <a:ahLst/>
              <a:cxnLst/>
              <a:rect l="l" t="t" r="r" b="b"/>
              <a:pathLst>
                <a:path w="2" h="6" extrusionOk="0">
                  <a:moveTo>
                    <a:pt x="1" y="6"/>
                  </a:moveTo>
                  <a:lnTo>
                    <a:pt x="1" y="6"/>
                  </a:lnTo>
                  <a:lnTo>
                    <a:pt x="2" y="3"/>
                  </a:lnTo>
                  <a:lnTo>
                    <a:pt x="2" y="2"/>
                  </a:lnTo>
                  <a:lnTo>
                    <a:pt x="1" y="0"/>
                  </a:lnTo>
                  <a:lnTo>
                    <a:pt x="1" y="0"/>
                  </a:lnTo>
                  <a:lnTo>
                    <a:pt x="0" y="2"/>
                  </a:lnTo>
                  <a:lnTo>
                    <a:pt x="0" y="4"/>
                  </a:lnTo>
                  <a:lnTo>
                    <a:pt x="0" y="5"/>
                  </a:lnTo>
                  <a:lnTo>
                    <a:pt x="1" y="6"/>
                  </a:lnTo>
                  <a:lnTo>
                    <a:pt x="1" y="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10"/>
            <p:cNvSpPr/>
            <p:nvPr/>
          </p:nvSpPr>
          <p:spPr>
            <a:xfrm>
              <a:off x="6226184" y="3100394"/>
              <a:ext cx="1588" cy="1588"/>
            </a:xfrm>
            <a:custGeom>
              <a:avLst/>
              <a:gdLst/>
              <a:ahLst/>
              <a:cxnLst/>
              <a:rect l="l" t="t" r="r" b="b"/>
              <a:pathLst>
                <a:path w="4" h="1" extrusionOk="0">
                  <a:moveTo>
                    <a:pt x="4" y="1"/>
                  </a:moveTo>
                  <a:lnTo>
                    <a:pt x="4" y="1"/>
                  </a:lnTo>
                  <a:lnTo>
                    <a:pt x="4" y="0"/>
                  </a:lnTo>
                  <a:lnTo>
                    <a:pt x="3" y="0"/>
                  </a:lnTo>
                  <a:lnTo>
                    <a:pt x="0" y="1"/>
                  </a:lnTo>
                  <a:lnTo>
                    <a:pt x="0" y="1"/>
                  </a:lnTo>
                  <a:lnTo>
                    <a:pt x="4" y="1"/>
                  </a:lnTo>
                  <a:lnTo>
                    <a:pt x="4" y="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59;p10"/>
            <p:cNvSpPr/>
            <p:nvPr/>
          </p:nvSpPr>
          <p:spPr>
            <a:xfrm>
              <a:off x="6026158" y="3136906"/>
              <a:ext cx="1588" cy="1588"/>
            </a:xfrm>
            <a:custGeom>
              <a:avLst/>
              <a:gdLst/>
              <a:ahLst/>
              <a:cxnLst/>
              <a:rect l="l" t="t" r="r" b="b"/>
              <a:pathLst>
                <a:path w="3" h="2" extrusionOk="0">
                  <a:moveTo>
                    <a:pt x="3" y="1"/>
                  </a:moveTo>
                  <a:lnTo>
                    <a:pt x="3" y="1"/>
                  </a:lnTo>
                  <a:lnTo>
                    <a:pt x="3" y="0"/>
                  </a:lnTo>
                  <a:lnTo>
                    <a:pt x="0" y="1"/>
                  </a:lnTo>
                  <a:lnTo>
                    <a:pt x="0" y="1"/>
                  </a:lnTo>
                  <a:lnTo>
                    <a:pt x="0" y="2"/>
                  </a:lnTo>
                  <a:lnTo>
                    <a:pt x="1" y="2"/>
                  </a:lnTo>
                  <a:lnTo>
                    <a:pt x="2" y="1"/>
                  </a:lnTo>
                  <a:lnTo>
                    <a:pt x="3" y="1"/>
                  </a:lnTo>
                  <a:lnTo>
                    <a:pt x="3" y="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10"/>
            <p:cNvSpPr/>
            <p:nvPr/>
          </p:nvSpPr>
          <p:spPr>
            <a:xfrm>
              <a:off x="6032508" y="3157544"/>
              <a:ext cx="15875" cy="6350"/>
            </a:xfrm>
            <a:custGeom>
              <a:avLst/>
              <a:gdLst/>
              <a:ahLst/>
              <a:cxnLst/>
              <a:rect l="l" t="t" r="r" b="b"/>
              <a:pathLst>
                <a:path w="20" h="6" extrusionOk="0">
                  <a:moveTo>
                    <a:pt x="4" y="0"/>
                  </a:moveTo>
                  <a:lnTo>
                    <a:pt x="4" y="0"/>
                  </a:lnTo>
                  <a:lnTo>
                    <a:pt x="5" y="1"/>
                  </a:lnTo>
                  <a:lnTo>
                    <a:pt x="5" y="2"/>
                  </a:lnTo>
                  <a:lnTo>
                    <a:pt x="5" y="3"/>
                  </a:lnTo>
                  <a:lnTo>
                    <a:pt x="6" y="4"/>
                  </a:lnTo>
                  <a:lnTo>
                    <a:pt x="6" y="4"/>
                  </a:lnTo>
                  <a:lnTo>
                    <a:pt x="3" y="4"/>
                  </a:lnTo>
                  <a:lnTo>
                    <a:pt x="0" y="3"/>
                  </a:lnTo>
                  <a:lnTo>
                    <a:pt x="0" y="3"/>
                  </a:lnTo>
                  <a:lnTo>
                    <a:pt x="0" y="4"/>
                  </a:lnTo>
                  <a:lnTo>
                    <a:pt x="1" y="5"/>
                  </a:lnTo>
                  <a:lnTo>
                    <a:pt x="5" y="5"/>
                  </a:lnTo>
                  <a:lnTo>
                    <a:pt x="7" y="5"/>
                  </a:lnTo>
                  <a:lnTo>
                    <a:pt x="9" y="5"/>
                  </a:lnTo>
                  <a:lnTo>
                    <a:pt x="9" y="6"/>
                  </a:lnTo>
                  <a:lnTo>
                    <a:pt x="9" y="6"/>
                  </a:lnTo>
                  <a:lnTo>
                    <a:pt x="12" y="5"/>
                  </a:lnTo>
                  <a:lnTo>
                    <a:pt x="14" y="4"/>
                  </a:lnTo>
                  <a:lnTo>
                    <a:pt x="20" y="4"/>
                  </a:lnTo>
                  <a:lnTo>
                    <a:pt x="20" y="4"/>
                  </a:lnTo>
                  <a:lnTo>
                    <a:pt x="19" y="3"/>
                  </a:lnTo>
                  <a:lnTo>
                    <a:pt x="18" y="2"/>
                  </a:lnTo>
                  <a:lnTo>
                    <a:pt x="13" y="0"/>
                  </a:lnTo>
                  <a:lnTo>
                    <a:pt x="8" y="0"/>
                  </a:lnTo>
                  <a:lnTo>
                    <a:pt x="4" y="0"/>
                  </a:lnTo>
                  <a:lnTo>
                    <a:pt x="4"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10"/>
            <p:cNvSpPr/>
            <p:nvPr/>
          </p:nvSpPr>
          <p:spPr>
            <a:xfrm>
              <a:off x="6022983" y="3162306"/>
              <a:ext cx="4763" cy="1588"/>
            </a:xfrm>
            <a:custGeom>
              <a:avLst/>
              <a:gdLst/>
              <a:ahLst/>
              <a:cxnLst/>
              <a:rect l="l" t="t" r="r" b="b"/>
              <a:pathLst>
                <a:path w="6" h="2" extrusionOk="0">
                  <a:moveTo>
                    <a:pt x="6" y="1"/>
                  </a:moveTo>
                  <a:lnTo>
                    <a:pt x="6" y="1"/>
                  </a:lnTo>
                  <a:lnTo>
                    <a:pt x="3" y="0"/>
                  </a:lnTo>
                  <a:lnTo>
                    <a:pt x="0" y="0"/>
                  </a:lnTo>
                  <a:lnTo>
                    <a:pt x="0" y="0"/>
                  </a:lnTo>
                  <a:lnTo>
                    <a:pt x="1" y="1"/>
                  </a:lnTo>
                  <a:lnTo>
                    <a:pt x="2" y="2"/>
                  </a:lnTo>
                  <a:lnTo>
                    <a:pt x="4" y="2"/>
                  </a:lnTo>
                  <a:lnTo>
                    <a:pt x="6" y="1"/>
                  </a:lnTo>
                  <a:lnTo>
                    <a:pt x="6" y="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10"/>
            <p:cNvSpPr/>
            <p:nvPr/>
          </p:nvSpPr>
          <p:spPr>
            <a:xfrm>
              <a:off x="6045208" y="3009906"/>
              <a:ext cx="11113" cy="6350"/>
            </a:xfrm>
            <a:custGeom>
              <a:avLst/>
              <a:gdLst/>
              <a:ahLst/>
              <a:cxnLst/>
              <a:rect l="l" t="t" r="r" b="b"/>
              <a:pathLst>
                <a:path w="15" h="8" extrusionOk="0">
                  <a:moveTo>
                    <a:pt x="6" y="1"/>
                  </a:moveTo>
                  <a:lnTo>
                    <a:pt x="6" y="1"/>
                  </a:lnTo>
                  <a:lnTo>
                    <a:pt x="6" y="2"/>
                  </a:lnTo>
                  <a:lnTo>
                    <a:pt x="5" y="3"/>
                  </a:lnTo>
                  <a:lnTo>
                    <a:pt x="0" y="3"/>
                  </a:lnTo>
                  <a:lnTo>
                    <a:pt x="0" y="3"/>
                  </a:lnTo>
                  <a:lnTo>
                    <a:pt x="1" y="5"/>
                  </a:lnTo>
                  <a:lnTo>
                    <a:pt x="3" y="6"/>
                  </a:lnTo>
                  <a:lnTo>
                    <a:pt x="6" y="8"/>
                  </a:lnTo>
                  <a:lnTo>
                    <a:pt x="6" y="8"/>
                  </a:lnTo>
                  <a:lnTo>
                    <a:pt x="12" y="6"/>
                  </a:lnTo>
                  <a:lnTo>
                    <a:pt x="14" y="3"/>
                  </a:lnTo>
                  <a:lnTo>
                    <a:pt x="15" y="1"/>
                  </a:lnTo>
                  <a:lnTo>
                    <a:pt x="15" y="1"/>
                  </a:lnTo>
                  <a:lnTo>
                    <a:pt x="15" y="0"/>
                  </a:lnTo>
                  <a:lnTo>
                    <a:pt x="15" y="0"/>
                  </a:lnTo>
                  <a:lnTo>
                    <a:pt x="15" y="0"/>
                  </a:lnTo>
                  <a:lnTo>
                    <a:pt x="11" y="0"/>
                  </a:lnTo>
                  <a:lnTo>
                    <a:pt x="8" y="0"/>
                  </a:lnTo>
                  <a:lnTo>
                    <a:pt x="6" y="1"/>
                  </a:lnTo>
                  <a:lnTo>
                    <a:pt x="6" y="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10"/>
            <p:cNvSpPr/>
            <p:nvPr/>
          </p:nvSpPr>
          <p:spPr>
            <a:xfrm>
              <a:off x="6084896" y="3009906"/>
              <a:ext cx="6350" cy="3175"/>
            </a:xfrm>
            <a:custGeom>
              <a:avLst/>
              <a:gdLst/>
              <a:ahLst/>
              <a:cxnLst/>
              <a:rect l="l" t="t" r="r" b="b"/>
              <a:pathLst>
                <a:path w="8" h="3" extrusionOk="0">
                  <a:moveTo>
                    <a:pt x="0" y="1"/>
                  </a:moveTo>
                  <a:lnTo>
                    <a:pt x="0" y="1"/>
                  </a:lnTo>
                  <a:lnTo>
                    <a:pt x="0" y="2"/>
                  </a:lnTo>
                  <a:lnTo>
                    <a:pt x="1" y="2"/>
                  </a:lnTo>
                  <a:lnTo>
                    <a:pt x="3" y="3"/>
                  </a:lnTo>
                  <a:lnTo>
                    <a:pt x="7" y="2"/>
                  </a:lnTo>
                  <a:lnTo>
                    <a:pt x="8" y="2"/>
                  </a:lnTo>
                  <a:lnTo>
                    <a:pt x="8" y="2"/>
                  </a:lnTo>
                  <a:lnTo>
                    <a:pt x="5" y="0"/>
                  </a:lnTo>
                  <a:lnTo>
                    <a:pt x="2" y="0"/>
                  </a:lnTo>
                  <a:lnTo>
                    <a:pt x="0" y="1"/>
                  </a:lnTo>
                  <a:lnTo>
                    <a:pt x="0" y="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10"/>
            <p:cNvSpPr/>
            <p:nvPr/>
          </p:nvSpPr>
          <p:spPr>
            <a:xfrm>
              <a:off x="6124584" y="3017843"/>
              <a:ext cx="4763" cy="3175"/>
            </a:xfrm>
            <a:custGeom>
              <a:avLst/>
              <a:gdLst/>
              <a:ahLst/>
              <a:cxnLst/>
              <a:rect l="l" t="t" r="r" b="b"/>
              <a:pathLst>
                <a:path w="5" h="4" extrusionOk="0">
                  <a:moveTo>
                    <a:pt x="5" y="3"/>
                  </a:moveTo>
                  <a:lnTo>
                    <a:pt x="5" y="3"/>
                  </a:lnTo>
                  <a:lnTo>
                    <a:pt x="5" y="1"/>
                  </a:lnTo>
                  <a:lnTo>
                    <a:pt x="4" y="0"/>
                  </a:lnTo>
                  <a:lnTo>
                    <a:pt x="1" y="0"/>
                  </a:lnTo>
                  <a:lnTo>
                    <a:pt x="1" y="0"/>
                  </a:lnTo>
                  <a:lnTo>
                    <a:pt x="0" y="3"/>
                  </a:lnTo>
                  <a:lnTo>
                    <a:pt x="0" y="3"/>
                  </a:lnTo>
                  <a:lnTo>
                    <a:pt x="1" y="4"/>
                  </a:lnTo>
                  <a:lnTo>
                    <a:pt x="3" y="4"/>
                  </a:lnTo>
                  <a:lnTo>
                    <a:pt x="5" y="3"/>
                  </a:lnTo>
                  <a:lnTo>
                    <a:pt x="5" y="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10"/>
            <p:cNvSpPr/>
            <p:nvPr/>
          </p:nvSpPr>
          <p:spPr>
            <a:xfrm>
              <a:off x="6178559" y="3027368"/>
              <a:ext cx="20638" cy="7938"/>
            </a:xfrm>
            <a:custGeom>
              <a:avLst/>
              <a:gdLst/>
              <a:ahLst/>
              <a:cxnLst/>
              <a:rect l="l" t="t" r="r" b="b"/>
              <a:pathLst>
                <a:path w="25" h="10" extrusionOk="0">
                  <a:moveTo>
                    <a:pt x="0" y="6"/>
                  </a:moveTo>
                  <a:lnTo>
                    <a:pt x="0" y="6"/>
                  </a:lnTo>
                  <a:lnTo>
                    <a:pt x="2" y="7"/>
                  </a:lnTo>
                  <a:lnTo>
                    <a:pt x="3" y="8"/>
                  </a:lnTo>
                  <a:lnTo>
                    <a:pt x="3" y="8"/>
                  </a:lnTo>
                  <a:lnTo>
                    <a:pt x="2" y="8"/>
                  </a:lnTo>
                  <a:lnTo>
                    <a:pt x="1" y="8"/>
                  </a:lnTo>
                  <a:lnTo>
                    <a:pt x="1" y="9"/>
                  </a:lnTo>
                  <a:lnTo>
                    <a:pt x="1" y="9"/>
                  </a:lnTo>
                  <a:lnTo>
                    <a:pt x="6" y="10"/>
                  </a:lnTo>
                  <a:lnTo>
                    <a:pt x="12" y="9"/>
                  </a:lnTo>
                  <a:lnTo>
                    <a:pt x="21" y="7"/>
                  </a:lnTo>
                  <a:lnTo>
                    <a:pt x="21" y="7"/>
                  </a:lnTo>
                  <a:lnTo>
                    <a:pt x="21" y="6"/>
                  </a:lnTo>
                  <a:lnTo>
                    <a:pt x="23" y="6"/>
                  </a:lnTo>
                  <a:lnTo>
                    <a:pt x="24" y="4"/>
                  </a:lnTo>
                  <a:lnTo>
                    <a:pt x="25" y="3"/>
                  </a:lnTo>
                  <a:lnTo>
                    <a:pt x="25" y="3"/>
                  </a:lnTo>
                  <a:lnTo>
                    <a:pt x="21" y="3"/>
                  </a:lnTo>
                  <a:lnTo>
                    <a:pt x="21" y="0"/>
                  </a:lnTo>
                  <a:lnTo>
                    <a:pt x="21" y="0"/>
                  </a:lnTo>
                  <a:lnTo>
                    <a:pt x="14" y="1"/>
                  </a:lnTo>
                  <a:lnTo>
                    <a:pt x="11" y="2"/>
                  </a:lnTo>
                  <a:lnTo>
                    <a:pt x="8" y="1"/>
                  </a:lnTo>
                  <a:lnTo>
                    <a:pt x="8" y="1"/>
                  </a:lnTo>
                  <a:lnTo>
                    <a:pt x="8" y="2"/>
                  </a:lnTo>
                  <a:lnTo>
                    <a:pt x="8" y="3"/>
                  </a:lnTo>
                  <a:lnTo>
                    <a:pt x="5" y="4"/>
                  </a:lnTo>
                  <a:lnTo>
                    <a:pt x="5" y="4"/>
                  </a:lnTo>
                  <a:lnTo>
                    <a:pt x="5" y="2"/>
                  </a:lnTo>
                  <a:lnTo>
                    <a:pt x="5" y="1"/>
                  </a:lnTo>
                  <a:lnTo>
                    <a:pt x="2" y="0"/>
                  </a:lnTo>
                  <a:lnTo>
                    <a:pt x="2" y="0"/>
                  </a:lnTo>
                  <a:lnTo>
                    <a:pt x="3" y="1"/>
                  </a:lnTo>
                  <a:lnTo>
                    <a:pt x="3" y="2"/>
                  </a:lnTo>
                  <a:lnTo>
                    <a:pt x="3" y="2"/>
                  </a:lnTo>
                  <a:lnTo>
                    <a:pt x="2" y="2"/>
                  </a:lnTo>
                  <a:lnTo>
                    <a:pt x="1" y="1"/>
                  </a:lnTo>
                  <a:lnTo>
                    <a:pt x="1" y="1"/>
                  </a:lnTo>
                  <a:lnTo>
                    <a:pt x="0" y="2"/>
                  </a:lnTo>
                  <a:lnTo>
                    <a:pt x="0" y="2"/>
                  </a:lnTo>
                  <a:lnTo>
                    <a:pt x="1" y="3"/>
                  </a:lnTo>
                  <a:lnTo>
                    <a:pt x="1" y="3"/>
                  </a:lnTo>
                  <a:lnTo>
                    <a:pt x="3" y="3"/>
                  </a:lnTo>
                  <a:lnTo>
                    <a:pt x="3" y="3"/>
                  </a:lnTo>
                  <a:lnTo>
                    <a:pt x="3" y="3"/>
                  </a:lnTo>
                  <a:lnTo>
                    <a:pt x="3" y="4"/>
                  </a:lnTo>
                  <a:lnTo>
                    <a:pt x="2" y="6"/>
                  </a:lnTo>
                  <a:lnTo>
                    <a:pt x="0" y="6"/>
                  </a:lnTo>
                  <a:lnTo>
                    <a:pt x="0" y="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10"/>
            <p:cNvSpPr/>
            <p:nvPr/>
          </p:nvSpPr>
          <p:spPr>
            <a:xfrm>
              <a:off x="6053146" y="3028956"/>
              <a:ext cx="14288" cy="6350"/>
            </a:xfrm>
            <a:custGeom>
              <a:avLst/>
              <a:gdLst/>
              <a:ahLst/>
              <a:cxnLst/>
              <a:rect l="l" t="t" r="r" b="b"/>
              <a:pathLst>
                <a:path w="17" h="8" extrusionOk="0">
                  <a:moveTo>
                    <a:pt x="15" y="4"/>
                  </a:moveTo>
                  <a:lnTo>
                    <a:pt x="15" y="4"/>
                  </a:lnTo>
                  <a:lnTo>
                    <a:pt x="14" y="2"/>
                  </a:lnTo>
                  <a:lnTo>
                    <a:pt x="11" y="2"/>
                  </a:lnTo>
                  <a:lnTo>
                    <a:pt x="9" y="2"/>
                  </a:lnTo>
                  <a:lnTo>
                    <a:pt x="9" y="0"/>
                  </a:lnTo>
                  <a:lnTo>
                    <a:pt x="9" y="0"/>
                  </a:lnTo>
                  <a:lnTo>
                    <a:pt x="7" y="1"/>
                  </a:lnTo>
                  <a:lnTo>
                    <a:pt x="4" y="4"/>
                  </a:lnTo>
                  <a:lnTo>
                    <a:pt x="0" y="7"/>
                  </a:lnTo>
                  <a:lnTo>
                    <a:pt x="0" y="7"/>
                  </a:lnTo>
                  <a:lnTo>
                    <a:pt x="2" y="8"/>
                  </a:lnTo>
                  <a:lnTo>
                    <a:pt x="3" y="8"/>
                  </a:lnTo>
                  <a:lnTo>
                    <a:pt x="3" y="8"/>
                  </a:lnTo>
                  <a:lnTo>
                    <a:pt x="7" y="7"/>
                  </a:lnTo>
                  <a:lnTo>
                    <a:pt x="10" y="7"/>
                  </a:lnTo>
                  <a:lnTo>
                    <a:pt x="17" y="7"/>
                  </a:lnTo>
                  <a:lnTo>
                    <a:pt x="17" y="7"/>
                  </a:lnTo>
                  <a:lnTo>
                    <a:pt x="16" y="7"/>
                  </a:lnTo>
                  <a:lnTo>
                    <a:pt x="15" y="6"/>
                  </a:lnTo>
                  <a:lnTo>
                    <a:pt x="14" y="6"/>
                  </a:lnTo>
                  <a:lnTo>
                    <a:pt x="15" y="4"/>
                  </a:lnTo>
                  <a:lnTo>
                    <a:pt x="15" y="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10"/>
            <p:cNvSpPr/>
            <p:nvPr/>
          </p:nvSpPr>
          <p:spPr>
            <a:xfrm>
              <a:off x="6057908" y="3036893"/>
              <a:ext cx="4763" cy="1588"/>
            </a:xfrm>
            <a:custGeom>
              <a:avLst/>
              <a:gdLst/>
              <a:ahLst/>
              <a:cxnLst/>
              <a:rect l="l" t="t" r="r" b="b"/>
              <a:pathLst>
                <a:path w="7" h="3" extrusionOk="0">
                  <a:moveTo>
                    <a:pt x="0" y="3"/>
                  </a:moveTo>
                  <a:lnTo>
                    <a:pt x="0" y="3"/>
                  </a:lnTo>
                  <a:lnTo>
                    <a:pt x="5" y="3"/>
                  </a:lnTo>
                  <a:lnTo>
                    <a:pt x="6" y="3"/>
                  </a:lnTo>
                  <a:lnTo>
                    <a:pt x="7" y="0"/>
                  </a:lnTo>
                  <a:lnTo>
                    <a:pt x="7" y="0"/>
                  </a:lnTo>
                  <a:lnTo>
                    <a:pt x="5" y="0"/>
                  </a:lnTo>
                  <a:lnTo>
                    <a:pt x="4" y="0"/>
                  </a:lnTo>
                  <a:lnTo>
                    <a:pt x="0" y="3"/>
                  </a:lnTo>
                  <a:lnTo>
                    <a:pt x="0" y="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10"/>
            <p:cNvSpPr/>
            <p:nvPr/>
          </p:nvSpPr>
          <p:spPr>
            <a:xfrm>
              <a:off x="6199196" y="3055943"/>
              <a:ext cx="11113" cy="11113"/>
            </a:xfrm>
            <a:custGeom>
              <a:avLst/>
              <a:gdLst/>
              <a:ahLst/>
              <a:cxnLst/>
              <a:rect l="l" t="t" r="r" b="b"/>
              <a:pathLst>
                <a:path w="14" h="12" extrusionOk="0">
                  <a:moveTo>
                    <a:pt x="12" y="4"/>
                  </a:moveTo>
                  <a:lnTo>
                    <a:pt x="12" y="4"/>
                  </a:lnTo>
                  <a:lnTo>
                    <a:pt x="14" y="3"/>
                  </a:lnTo>
                  <a:lnTo>
                    <a:pt x="14" y="3"/>
                  </a:lnTo>
                  <a:lnTo>
                    <a:pt x="14" y="2"/>
                  </a:lnTo>
                  <a:lnTo>
                    <a:pt x="13" y="1"/>
                  </a:lnTo>
                  <a:lnTo>
                    <a:pt x="9" y="0"/>
                  </a:lnTo>
                  <a:lnTo>
                    <a:pt x="9" y="0"/>
                  </a:lnTo>
                  <a:lnTo>
                    <a:pt x="7" y="2"/>
                  </a:lnTo>
                  <a:lnTo>
                    <a:pt x="6" y="3"/>
                  </a:lnTo>
                  <a:lnTo>
                    <a:pt x="6" y="3"/>
                  </a:lnTo>
                  <a:lnTo>
                    <a:pt x="1" y="3"/>
                  </a:lnTo>
                  <a:lnTo>
                    <a:pt x="1" y="3"/>
                  </a:lnTo>
                  <a:lnTo>
                    <a:pt x="1" y="4"/>
                  </a:lnTo>
                  <a:lnTo>
                    <a:pt x="1" y="5"/>
                  </a:lnTo>
                  <a:lnTo>
                    <a:pt x="1" y="7"/>
                  </a:lnTo>
                  <a:lnTo>
                    <a:pt x="1" y="7"/>
                  </a:lnTo>
                  <a:lnTo>
                    <a:pt x="1" y="7"/>
                  </a:lnTo>
                  <a:lnTo>
                    <a:pt x="1" y="7"/>
                  </a:lnTo>
                  <a:lnTo>
                    <a:pt x="2" y="7"/>
                  </a:lnTo>
                  <a:lnTo>
                    <a:pt x="3" y="8"/>
                  </a:lnTo>
                  <a:lnTo>
                    <a:pt x="3" y="8"/>
                  </a:lnTo>
                  <a:lnTo>
                    <a:pt x="0" y="12"/>
                  </a:lnTo>
                  <a:lnTo>
                    <a:pt x="0" y="12"/>
                  </a:lnTo>
                  <a:lnTo>
                    <a:pt x="3" y="12"/>
                  </a:lnTo>
                  <a:lnTo>
                    <a:pt x="8" y="11"/>
                  </a:lnTo>
                  <a:lnTo>
                    <a:pt x="10" y="11"/>
                  </a:lnTo>
                  <a:lnTo>
                    <a:pt x="12" y="9"/>
                  </a:lnTo>
                  <a:lnTo>
                    <a:pt x="12" y="8"/>
                  </a:lnTo>
                  <a:lnTo>
                    <a:pt x="12" y="4"/>
                  </a:lnTo>
                  <a:lnTo>
                    <a:pt x="12" y="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10"/>
            <p:cNvSpPr/>
            <p:nvPr/>
          </p:nvSpPr>
          <p:spPr>
            <a:xfrm>
              <a:off x="6008696" y="3149606"/>
              <a:ext cx="25400" cy="7938"/>
            </a:xfrm>
            <a:custGeom>
              <a:avLst/>
              <a:gdLst/>
              <a:ahLst/>
              <a:cxnLst/>
              <a:rect l="l" t="t" r="r" b="b"/>
              <a:pathLst>
                <a:path w="32" h="12" extrusionOk="0">
                  <a:moveTo>
                    <a:pt x="0" y="5"/>
                  </a:moveTo>
                  <a:lnTo>
                    <a:pt x="0" y="5"/>
                  </a:lnTo>
                  <a:lnTo>
                    <a:pt x="2" y="3"/>
                  </a:lnTo>
                  <a:lnTo>
                    <a:pt x="5" y="2"/>
                  </a:lnTo>
                  <a:lnTo>
                    <a:pt x="7" y="1"/>
                  </a:lnTo>
                  <a:lnTo>
                    <a:pt x="9" y="1"/>
                  </a:lnTo>
                  <a:lnTo>
                    <a:pt x="9" y="1"/>
                  </a:lnTo>
                  <a:lnTo>
                    <a:pt x="11" y="2"/>
                  </a:lnTo>
                  <a:lnTo>
                    <a:pt x="13" y="3"/>
                  </a:lnTo>
                  <a:lnTo>
                    <a:pt x="19" y="5"/>
                  </a:lnTo>
                  <a:lnTo>
                    <a:pt x="19" y="5"/>
                  </a:lnTo>
                  <a:lnTo>
                    <a:pt x="20" y="7"/>
                  </a:lnTo>
                  <a:lnTo>
                    <a:pt x="20" y="8"/>
                  </a:lnTo>
                  <a:lnTo>
                    <a:pt x="23" y="9"/>
                  </a:lnTo>
                  <a:lnTo>
                    <a:pt x="23" y="9"/>
                  </a:lnTo>
                  <a:lnTo>
                    <a:pt x="22" y="10"/>
                  </a:lnTo>
                  <a:lnTo>
                    <a:pt x="21" y="12"/>
                  </a:lnTo>
                  <a:lnTo>
                    <a:pt x="21" y="12"/>
                  </a:lnTo>
                  <a:lnTo>
                    <a:pt x="28" y="12"/>
                  </a:lnTo>
                  <a:lnTo>
                    <a:pt x="31" y="10"/>
                  </a:lnTo>
                  <a:lnTo>
                    <a:pt x="32" y="9"/>
                  </a:lnTo>
                  <a:lnTo>
                    <a:pt x="32" y="9"/>
                  </a:lnTo>
                  <a:lnTo>
                    <a:pt x="25" y="5"/>
                  </a:lnTo>
                  <a:lnTo>
                    <a:pt x="16" y="1"/>
                  </a:lnTo>
                  <a:lnTo>
                    <a:pt x="12" y="0"/>
                  </a:lnTo>
                  <a:lnTo>
                    <a:pt x="7" y="0"/>
                  </a:lnTo>
                  <a:lnTo>
                    <a:pt x="4" y="1"/>
                  </a:lnTo>
                  <a:lnTo>
                    <a:pt x="0" y="5"/>
                  </a:lnTo>
                  <a:lnTo>
                    <a:pt x="0" y="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10"/>
            <p:cNvSpPr/>
            <p:nvPr/>
          </p:nvSpPr>
          <p:spPr>
            <a:xfrm>
              <a:off x="6051558" y="3162306"/>
              <a:ext cx="3175" cy="1588"/>
            </a:xfrm>
            <a:custGeom>
              <a:avLst/>
              <a:gdLst/>
              <a:ahLst/>
              <a:cxnLst/>
              <a:rect l="l" t="t" r="r" b="b"/>
              <a:pathLst>
                <a:path w="5" h="2" extrusionOk="0">
                  <a:moveTo>
                    <a:pt x="0" y="1"/>
                  </a:moveTo>
                  <a:lnTo>
                    <a:pt x="0" y="1"/>
                  </a:lnTo>
                  <a:lnTo>
                    <a:pt x="0" y="2"/>
                  </a:lnTo>
                  <a:lnTo>
                    <a:pt x="3" y="2"/>
                  </a:lnTo>
                  <a:lnTo>
                    <a:pt x="4" y="1"/>
                  </a:lnTo>
                  <a:lnTo>
                    <a:pt x="5" y="0"/>
                  </a:lnTo>
                  <a:lnTo>
                    <a:pt x="5" y="0"/>
                  </a:lnTo>
                  <a:lnTo>
                    <a:pt x="1" y="0"/>
                  </a:lnTo>
                  <a:lnTo>
                    <a:pt x="0" y="0"/>
                  </a:lnTo>
                  <a:lnTo>
                    <a:pt x="0" y="1"/>
                  </a:lnTo>
                  <a:lnTo>
                    <a:pt x="0" y="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10"/>
            <p:cNvSpPr/>
            <p:nvPr/>
          </p:nvSpPr>
          <p:spPr>
            <a:xfrm>
              <a:off x="5984883" y="3214694"/>
              <a:ext cx="3175" cy="3175"/>
            </a:xfrm>
            <a:custGeom>
              <a:avLst/>
              <a:gdLst/>
              <a:ahLst/>
              <a:cxnLst/>
              <a:rect l="l" t="t" r="r" b="b"/>
              <a:pathLst>
                <a:path w="4" h="5" extrusionOk="0">
                  <a:moveTo>
                    <a:pt x="0" y="0"/>
                  </a:moveTo>
                  <a:lnTo>
                    <a:pt x="0" y="0"/>
                  </a:lnTo>
                  <a:lnTo>
                    <a:pt x="2" y="2"/>
                  </a:lnTo>
                  <a:lnTo>
                    <a:pt x="2" y="5"/>
                  </a:lnTo>
                  <a:lnTo>
                    <a:pt x="2" y="5"/>
                  </a:lnTo>
                  <a:lnTo>
                    <a:pt x="3" y="5"/>
                  </a:lnTo>
                  <a:lnTo>
                    <a:pt x="3" y="3"/>
                  </a:lnTo>
                  <a:lnTo>
                    <a:pt x="4" y="2"/>
                  </a:lnTo>
                  <a:lnTo>
                    <a:pt x="4" y="1"/>
                  </a:lnTo>
                  <a:lnTo>
                    <a:pt x="4" y="1"/>
                  </a:lnTo>
                  <a:lnTo>
                    <a:pt x="3" y="1"/>
                  </a:lnTo>
                  <a:lnTo>
                    <a:pt x="3" y="0"/>
                  </a:lnTo>
                  <a:lnTo>
                    <a:pt x="2" y="0"/>
                  </a:lnTo>
                  <a:lnTo>
                    <a:pt x="0" y="0"/>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10"/>
            <p:cNvSpPr/>
            <p:nvPr/>
          </p:nvSpPr>
          <p:spPr>
            <a:xfrm>
              <a:off x="5864233" y="2951168"/>
              <a:ext cx="439738" cy="554039"/>
            </a:xfrm>
            <a:custGeom>
              <a:avLst/>
              <a:gdLst/>
              <a:ahLst/>
              <a:cxnLst/>
              <a:rect l="l" t="t" r="r" b="b"/>
              <a:pathLst>
                <a:path w="553" h="698" extrusionOk="0">
                  <a:moveTo>
                    <a:pt x="553" y="273"/>
                  </a:moveTo>
                  <a:lnTo>
                    <a:pt x="553" y="273"/>
                  </a:lnTo>
                  <a:lnTo>
                    <a:pt x="552" y="247"/>
                  </a:lnTo>
                  <a:lnTo>
                    <a:pt x="549" y="221"/>
                  </a:lnTo>
                  <a:lnTo>
                    <a:pt x="542" y="196"/>
                  </a:lnTo>
                  <a:lnTo>
                    <a:pt x="534" y="172"/>
                  </a:lnTo>
                  <a:lnTo>
                    <a:pt x="522" y="149"/>
                  </a:lnTo>
                  <a:lnTo>
                    <a:pt x="509" y="128"/>
                  </a:lnTo>
                  <a:lnTo>
                    <a:pt x="493" y="107"/>
                  </a:lnTo>
                  <a:lnTo>
                    <a:pt x="477" y="89"/>
                  </a:lnTo>
                  <a:lnTo>
                    <a:pt x="459" y="71"/>
                  </a:lnTo>
                  <a:lnTo>
                    <a:pt x="438" y="56"/>
                  </a:lnTo>
                  <a:lnTo>
                    <a:pt x="417" y="44"/>
                  </a:lnTo>
                  <a:lnTo>
                    <a:pt x="394" y="32"/>
                  </a:lnTo>
                  <a:lnTo>
                    <a:pt x="370" y="24"/>
                  </a:lnTo>
                  <a:lnTo>
                    <a:pt x="345" y="17"/>
                  </a:lnTo>
                  <a:lnTo>
                    <a:pt x="319" y="14"/>
                  </a:lnTo>
                  <a:lnTo>
                    <a:pt x="292" y="13"/>
                  </a:lnTo>
                  <a:lnTo>
                    <a:pt x="292" y="13"/>
                  </a:lnTo>
                  <a:lnTo>
                    <a:pt x="278" y="13"/>
                  </a:lnTo>
                  <a:lnTo>
                    <a:pt x="264" y="14"/>
                  </a:lnTo>
                  <a:lnTo>
                    <a:pt x="250" y="15"/>
                  </a:lnTo>
                  <a:lnTo>
                    <a:pt x="238" y="18"/>
                  </a:lnTo>
                  <a:lnTo>
                    <a:pt x="224" y="21"/>
                  </a:lnTo>
                  <a:lnTo>
                    <a:pt x="211" y="25"/>
                  </a:lnTo>
                  <a:lnTo>
                    <a:pt x="186" y="35"/>
                  </a:lnTo>
                  <a:lnTo>
                    <a:pt x="172" y="2"/>
                  </a:lnTo>
                  <a:lnTo>
                    <a:pt x="172" y="2"/>
                  </a:lnTo>
                  <a:lnTo>
                    <a:pt x="171" y="1"/>
                  </a:lnTo>
                  <a:lnTo>
                    <a:pt x="168" y="0"/>
                  </a:lnTo>
                  <a:lnTo>
                    <a:pt x="166" y="0"/>
                  </a:lnTo>
                  <a:lnTo>
                    <a:pt x="164" y="0"/>
                  </a:lnTo>
                  <a:lnTo>
                    <a:pt x="164" y="0"/>
                  </a:lnTo>
                  <a:lnTo>
                    <a:pt x="163" y="1"/>
                  </a:lnTo>
                  <a:lnTo>
                    <a:pt x="162" y="3"/>
                  </a:lnTo>
                  <a:lnTo>
                    <a:pt x="162" y="6"/>
                  </a:lnTo>
                  <a:lnTo>
                    <a:pt x="162" y="7"/>
                  </a:lnTo>
                  <a:lnTo>
                    <a:pt x="164" y="12"/>
                  </a:lnTo>
                  <a:lnTo>
                    <a:pt x="164" y="12"/>
                  </a:lnTo>
                  <a:lnTo>
                    <a:pt x="145" y="21"/>
                  </a:lnTo>
                  <a:lnTo>
                    <a:pt x="128" y="32"/>
                  </a:lnTo>
                  <a:lnTo>
                    <a:pt x="112" y="44"/>
                  </a:lnTo>
                  <a:lnTo>
                    <a:pt x="96" y="58"/>
                  </a:lnTo>
                  <a:lnTo>
                    <a:pt x="82" y="71"/>
                  </a:lnTo>
                  <a:lnTo>
                    <a:pt x="68" y="86"/>
                  </a:lnTo>
                  <a:lnTo>
                    <a:pt x="56" y="103"/>
                  </a:lnTo>
                  <a:lnTo>
                    <a:pt x="45" y="120"/>
                  </a:lnTo>
                  <a:lnTo>
                    <a:pt x="35" y="137"/>
                  </a:lnTo>
                  <a:lnTo>
                    <a:pt x="26" y="154"/>
                  </a:lnTo>
                  <a:lnTo>
                    <a:pt x="18" y="174"/>
                  </a:lnTo>
                  <a:lnTo>
                    <a:pt x="12" y="192"/>
                  </a:lnTo>
                  <a:lnTo>
                    <a:pt x="7" y="212"/>
                  </a:lnTo>
                  <a:lnTo>
                    <a:pt x="4" y="233"/>
                  </a:lnTo>
                  <a:lnTo>
                    <a:pt x="2" y="253"/>
                  </a:lnTo>
                  <a:lnTo>
                    <a:pt x="0" y="273"/>
                  </a:lnTo>
                  <a:lnTo>
                    <a:pt x="0" y="273"/>
                  </a:lnTo>
                  <a:lnTo>
                    <a:pt x="0" y="288"/>
                  </a:lnTo>
                  <a:lnTo>
                    <a:pt x="2" y="302"/>
                  </a:lnTo>
                  <a:lnTo>
                    <a:pt x="6" y="330"/>
                  </a:lnTo>
                  <a:lnTo>
                    <a:pt x="12" y="356"/>
                  </a:lnTo>
                  <a:lnTo>
                    <a:pt x="21" y="383"/>
                  </a:lnTo>
                  <a:lnTo>
                    <a:pt x="33" y="407"/>
                  </a:lnTo>
                  <a:lnTo>
                    <a:pt x="45" y="430"/>
                  </a:lnTo>
                  <a:lnTo>
                    <a:pt x="61" y="452"/>
                  </a:lnTo>
                  <a:lnTo>
                    <a:pt x="79" y="472"/>
                  </a:lnTo>
                  <a:lnTo>
                    <a:pt x="97" y="491"/>
                  </a:lnTo>
                  <a:lnTo>
                    <a:pt x="118" y="508"/>
                  </a:lnTo>
                  <a:lnTo>
                    <a:pt x="140" y="523"/>
                  </a:lnTo>
                  <a:lnTo>
                    <a:pt x="164" y="536"/>
                  </a:lnTo>
                  <a:lnTo>
                    <a:pt x="188" y="546"/>
                  </a:lnTo>
                  <a:lnTo>
                    <a:pt x="215" y="555"/>
                  </a:lnTo>
                  <a:lnTo>
                    <a:pt x="241" y="561"/>
                  </a:lnTo>
                  <a:lnTo>
                    <a:pt x="269" y="565"/>
                  </a:lnTo>
                  <a:lnTo>
                    <a:pt x="272" y="596"/>
                  </a:lnTo>
                  <a:lnTo>
                    <a:pt x="272" y="596"/>
                  </a:lnTo>
                  <a:lnTo>
                    <a:pt x="236" y="599"/>
                  </a:lnTo>
                  <a:lnTo>
                    <a:pt x="203" y="604"/>
                  </a:lnTo>
                  <a:lnTo>
                    <a:pt x="188" y="607"/>
                  </a:lnTo>
                  <a:lnTo>
                    <a:pt x="174" y="611"/>
                  </a:lnTo>
                  <a:lnTo>
                    <a:pt x="162" y="614"/>
                  </a:lnTo>
                  <a:lnTo>
                    <a:pt x="151" y="619"/>
                  </a:lnTo>
                  <a:lnTo>
                    <a:pt x="151" y="619"/>
                  </a:lnTo>
                  <a:lnTo>
                    <a:pt x="141" y="626"/>
                  </a:lnTo>
                  <a:lnTo>
                    <a:pt x="133" y="633"/>
                  </a:lnTo>
                  <a:lnTo>
                    <a:pt x="129" y="636"/>
                  </a:lnTo>
                  <a:lnTo>
                    <a:pt x="128" y="639"/>
                  </a:lnTo>
                  <a:lnTo>
                    <a:pt x="127" y="643"/>
                  </a:lnTo>
                  <a:lnTo>
                    <a:pt x="126" y="648"/>
                  </a:lnTo>
                  <a:lnTo>
                    <a:pt x="126" y="648"/>
                  </a:lnTo>
                  <a:lnTo>
                    <a:pt x="127" y="653"/>
                  </a:lnTo>
                  <a:lnTo>
                    <a:pt x="130" y="659"/>
                  </a:lnTo>
                  <a:lnTo>
                    <a:pt x="135" y="664"/>
                  </a:lnTo>
                  <a:lnTo>
                    <a:pt x="141" y="669"/>
                  </a:lnTo>
                  <a:lnTo>
                    <a:pt x="149" y="674"/>
                  </a:lnTo>
                  <a:lnTo>
                    <a:pt x="158" y="678"/>
                  </a:lnTo>
                  <a:lnTo>
                    <a:pt x="168" y="682"/>
                  </a:lnTo>
                  <a:lnTo>
                    <a:pt x="180" y="686"/>
                  </a:lnTo>
                  <a:lnTo>
                    <a:pt x="206" y="691"/>
                  </a:lnTo>
                  <a:lnTo>
                    <a:pt x="234" y="695"/>
                  </a:lnTo>
                  <a:lnTo>
                    <a:pt x="265" y="697"/>
                  </a:lnTo>
                  <a:lnTo>
                    <a:pt x="296" y="698"/>
                  </a:lnTo>
                  <a:lnTo>
                    <a:pt x="296" y="698"/>
                  </a:lnTo>
                  <a:lnTo>
                    <a:pt x="326" y="697"/>
                  </a:lnTo>
                  <a:lnTo>
                    <a:pt x="357" y="695"/>
                  </a:lnTo>
                  <a:lnTo>
                    <a:pt x="385" y="691"/>
                  </a:lnTo>
                  <a:lnTo>
                    <a:pt x="411" y="686"/>
                  </a:lnTo>
                  <a:lnTo>
                    <a:pt x="423" y="682"/>
                  </a:lnTo>
                  <a:lnTo>
                    <a:pt x="433" y="678"/>
                  </a:lnTo>
                  <a:lnTo>
                    <a:pt x="443" y="674"/>
                  </a:lnTo>
                  <a:lnTo>
                    <a:pt x="451" y="669"/>
                  </a:lnTo>
                  <a:lnTo>
                    <a:pt x="456" y="664"/>
                  </a:lnTo>
                  <a:lnTo>
                    <a:pt x="461" y="659"/>
                  </a:lnTo>
                  <a:lnTo>
                    <a:pt x="464" y="653"/>
                  </a:lnTo>
                  <a:lnTo>
                    <a:pt x="466" y="648"/>
                  </a:lnTo>
                  <a:lnTo>
                    <a:pt x="466" y="648"/>
                  </a:lnTo>
                  <a:lnTo>
                    <a:pt x="464" y="643"/>
                  </a:lnTo>
                  <a:lnTo>
                    <a:pt x="463" y="639"/>
                  </a:lnTo>
                  <a:lnTo>
                    <a:pt x="462" y="636"/>
                  </a:lnTo>
                  <a:lnTo>
                    <a:pt x="459" y="633"/>
                  </a:lnTo>
                  <a:lnTo>
                    <a:pt x="452" y="626"/>
                  </a:lnTo>
                  <a:lnTo>
                    <a:pt x="440" y="619"/>
                  </a:lnTo>
                  <a:lnTo>
                    <a:pt x="440" y="619"/>
                  </a:lnTo>
                  <a:lnTo>
                    <a:pt x="429" y="614"/>
                  </a:lnTo>
                  <a:lnTo>
                    <a:pt x="416" y="611"/>
                  </a:lnTo>
                  <a:lnTo>
                    <a:pt x="401" y="606"/>
                  </a:lnTo>
                  <a:lnTo>
                    <a:pt x="386" y="603"/>
                  </a:lnTo>
                  <a:lnTo>
                    <a:pt x="369" y="600"/>
                  </a:lnTo>
                  <a:lnTo>
                    <a:pt x="350" y="598"/>
                  </a:lnTo>
                  <a:lnTo>
                    <a:pt x="311" y="596"/>
                  </a:lnTo>
                  <a:lnTo>
                    <a:pt x="312" y="565"/>
                  </a:lnTo>
                  <a:lnTo>
                    <a:pt x="312" y="565"/>
                  </a:lnTo>
                  <a:lnTo>
                    <a:pt x="337" y="562"/>
                  </a:lnTo>
                  <a:lnTo>
                    <a:pt x="361" y="558"/>
                  </a:lnTo>
                  <a:lnTo>
                    <a:pt x="384" y="551"/>
                  </a:lnTo>
                  <a:lnTo>
                    <a:pt x="406" y="543"/>
                  </a:lnTo>
                  <a:lnTo>
                    <a:pt x="408" y="546"/>
                  </a:lnTo>
                  <a:lnTo>
                    <a:pt x="408" y="546"/>
                  </a:lnTo>
                  <a:lnTo>
                    <a:pt x="409" y="548"/>
                  </a:lnTo>
                  <a:lnTo>
                    <a:pt x="413" y="550"/>
                  </a:lnTo>
                  <a:lnTo>
                    <a:pt x="413" y="550"/>
                  </a:lnTo>
                  <a:lnTo>
                    <a:pt x="415" y="548"/>
                  </a:lnTo>
                  <a:lnTo>
                    <a:pt x="415" y="548"/>
                  </a:lnTo>
                  <a:lnTo>
                    <a:pt x="417" y="547"/>
                  </a:lnTo>
                  <a:lnTo>
                    <a:pt x="418" y="546"/>
                  </a:lnTo>
                  <a:lnTo>
                    <a:pt x="418" y="544"/>
                  </a:lnTo>
                  <a:lnTo>
                    <a:pt x="417" y="542"/>
                  </a:lnTo>
                  <a:lnTo>
                    <a:pt x="403" y="510"/>
                  </a:lnTo>
                  <a:lnTo>
                    <a:pt x="403" y="510"/>
                  </a:lnTo>
                  <a:lnTo>
                    <a:pt x="420" y="502"/>
                  </a:lnTo>
                  <a:lnTo>
                    <a:pt x="436" y="492"/>
                  </a:lnTo>
                  <a:lnTo>
                    <a:pt x="451" y="482"/>
                  </a:lnTo>
                  <a:lnTo>
                    <a:pt x="464" y="470"/>
                  </a:lnTo>
                  <a:lnTo>
                    <a:pt x="477" y="457"/>
                  </a:lnTo>
                  <a:lnTo>
                    <a:pt x="490" y="445"/>
                  </a:lnTo>
                  <a:lnTo>
                    <a:pt x="501" y="430"/>
                  </a:lnTo>
                  <a:lnTo>
                    <a:pt x="512" y="416"/>
                  </a:lnTo>
                  <a:lnTo>
                    <a:pt x="521" y="400"/>
                  </a:lnTo>
                  <a:lnTo>
                    <a:pt x="529" y="384"/>
                  </a:lnTo>
                  <a:lnTo>
                    <a:pt x="537" y="366"/>
                  </a:lnTo>
                  <a:lnTo>
                    <a:pt x="543" y="349"/>
                  </a:lnTo>
                  <a:lnTo>
                    <a:pt x="547" y="331"/>
                  </a:lnTo>
                  <a:lnTo>
                    <a:pt x="551" y="312"/>
                  </a:lnTo>
                  <a:lnTo>
                    <a:pt x="553" y="293"/>
                  </a:lnTo>
                  <a:lnTo>
                    <a:pt x="553" y="273"/>
                  </a:lnTo>
                  <a:lnTo>
                    <a:pt x="553" y="273"/>
                  </a:lnTo>
                  <a:close/>
                  <a:moveTo>
                    <a:pt x="410" y="53"/>
                  </a:moveTo>
                  <a:lnTo>
                    <a:pt x="410" y="53"/>
                  </a:lnTo>
                  <a:lnTo>
                    <a:pt x="413" y="54"/>
                  </a:lnTo>
                  <a:lnTo>
                    <a:pt x="413" y="54"/>
                  </a:lnTo>
                  <a:lnTo>
                    <a:pt x="411" y="54"/>
                  </a:lnTo>
                  <a:lnTo>
                    <a:pt x="410" y="53"/>
                  </a:lnTo>
                  <a:lnTo>
                    <a:pt x="410" y="53"/>
                  </a:lnTo>
                  <a:close/>
                  <a:moveTo>
                    <a:pt x="454" y="648"/>
                  </a:moveTo>
                  <a:lnTo>
                    <a:pt x="454" y="648"/>
                  </a:lnTo>
                  <a:lnTo>
                    <a:pt x="453" y="651"/>
                  </a:lnTo>
                  <a:lnTo>
                    <a:pt x="451" y="654"/>
                  </a:lnTo>
                  <a:lnTo>
                    <a:pt x="447" y="658"/>
                  </a:lnTo>
                  <a:lnTo>
                    <a:pt x="443" y="661"/>
                  </a:lnTo>
                  <a:lnTo>
                    <a:pt x="428" y="668"/>
                  </a:lnTo>
                  <a:lnTo>
                    <a:pt x="409" y="674"/>
                  </a:lnTo>
                  <a:lnTo>
                    <a:pt x="386" y="680"/>
                  </a:lnTo>
                  <a:lnTo>
                    <a:pt x="359" y="683"/>
                  </a:lnTo>
                  <a:lnTo>
                    <a:pt x="329" y="687"/>
                  </a:lnTo>
                  <a:lnTo>
                    <a:pt x="296" y="687"/>
                  </a:lnTo>
                  <a:lnTo>
                    <a:pt x="296" y="687"/>
                  </a:lnTo>
                  <a:lnTo>
                    <a:pt x="264" y="687"/>
                  </a:lnTo>
                  <a:lnTo>
                    <a:pt x="234" y="684"/>
                  </a:lnTo>
                  <a:lnTo>
                    <a:pt x="206" y="680"/>
                  </a:lnTo>
                  <a:lnTo>
                    <a:pt x="181" y="674"/>
                  </a:lnTo>
                  <a:lnTo>
                    <a:pt x="181" y="674"/>
                  </a:lnTo>
                  <a:lnTo>
                    <a:pt x="170" y="671"/>
                  </a:lnTo>
                  <a:lnTo>
                    <a:pt x="160" y="667"/>
                  </a:lnTo>
                  <a:lnTo>
                    <a:pt x="154" y="664"/>
                  </a:lnTo>
                  <a:lnTo>
                    <a:pt x="147" y="660"/>
                  </a:lnTo>
                  <a:lnTo>
                    <a:pt x="143" y="657"/>
                  </a:lnTo>
                  <a:lnTo>
                    <a:pt x="140" y="653"/>
                  </a:lnTo>
                  <a:lnTo>
                    <a:pt x="137" y="650"/>
                  </a:lnTo>
                  <a:lnTo>
                    <a:pt x="137" y="648"/>
                  </a:lnTo>
                  <a:lnTo>
                    <a:pt x="137" y="648"/>
                  </a:lnTo>
                  <a:lnTo>
                    <a:pt x="139" y="643"/>
                  </a:lnTo>
                  <a:lnTo>
                    <a:pt x="142" y="638"/>
                  </a:lnTo>
                  <a:lnTo>
                    <a:pt x="148" y="634"/>
                  </a:lnTo>
                  <a:lnTo>
                    <a:pt x="156" y="629"/>
                  </a:lnTo>
                  <a:lnTo>
                    <a:pt x="156" y="629"/>
                  </a:lnTo>
                  <a:lnTo>
                    <a:pt x="166" y="625"/>
                  </a:lnTo>
                  <a:lnTo>
                    <a:pt x="178" y="621"/>
                  </a:lnTo>
                  <a:lnTo>
                    <a:pt x="192" y="618"/>
                  </a:lnTo>
                  <a:lnTo>
                    <a:pt x="205" y="614"/>
                  </a:lnTo>
                  <a:lnTo>
                    <a:pt x="238" y="610"/>
                  </a:lnTo>
                  <a:lnTo>
                    <a:pt x="273" y="607"/>
                  </a:lnTo>
                  <a:lnTo>
                    <a:pt x="279" y="652"/>
                  </a:lnTo>
                  <a:lnTo>
                    <a:pt x="309" y="652"/>
                  </a:lnTo>
                  <a:lnTo>
                    <a:pt x="311" y="607"/>
                  </a:lnTo>
                  <a:lnTo>
                    <a:pt x="311" y="607"/>
                  </a:lnTo>
                  <a:lnTo>
                    <a:pt x="349" y="610"/>
                  </a:lnTo>
                  <a:lnTo>
                    <a:pt x="367" y="612"/>
                  </a:lnTo>
                  <a:lnTo>
                    <a:pt x="383" y="614"/>
                  </a:lnTo>
                  <a:lnTo>
                    <a:pt x="399" y="616"/>
                  </a:lnTo>
                  <a:lnTo>
                    <a:pt x="413" y="621"/>
                  </a:lnTo>
                  <a:lnTo>
                    <a:pt x="425" y="625"/>
                  </a:lnTo>
                  <a:lnTo>
                    <a:pt x="436" y="629"/>
                  </a:lnTo>
                  <a:lnTo>
                    <a:pt x="436" y="629"/>
                  </a:lnTo>
                  <a:lnTo>
                    <a:pt x="444" y="634"/>
                  </a:lnTo>
                  <a:lnTo>
                    <a:pt x="449" y="638"/>
                  </a:lnTo>
                  <a:lnTo>
                    <a:pt x="453" y="643"/>
                  </a:lnTo>
                  <a:lnTo>
                    <a:pt x="454" y="648"/>
                  </a:lnTo>
                  <a:lnTo>
                    <a:pt x="454" y="648"/>
                  </a:lnTo>
                  <a:close/>
                  <a:moveTo>
                    <a:pt x="300" y="600"/>
                  </a:moveTo>
                  <a:lnTo>
                    <a:pt x="299" y="642"/>
                  </a:lnTo>
                  <a:lnTo>
                    <a:pt x="299" y="642"/>
                  </a:lnTo>
                  <a:lnTo>
                    <a:pt x="288" y="642"/>
                  </a:lnTo>
                  <a:lnTo>
                    <a:pt x="284" y="601"/>
                  </a:lnTo>
                  <a:lnTo>
                    <a:pt x="280" y="566"/>
                  </a:lnTo>
                  <a:lnTo>
                    <a:pt x="280" y="566"/>
                  </a:lnTo>
                  <a:lnTo>
                    <a:pt x="292" y="566"/>
                  </a:lnTo>
                  <a:lnTo>
                    <a:pt x="292" y="566"/>
                  </a:lnTo>
                  <a:lnTo>
                    <a:pt x="302" y="566"/>
                  </a:lnTo>
                  <a:lnTo>
                    <a:pt x="300" y="600"/>
                  </a:lnTo>
                  <a:close/>
                  <a:moveTo>
                    <a:pt x="401" y="532"/>
                  </a:moveTo>
                  <a:lnTo>
                    <a:pt x="401" y="532"/>
                  </a:lnTo>
                  <a:lnTo>
                    <a:pt x="388" y="538"/>
                  </a:lnTo>
                  <a:lnTo>
                    <a:pt x="375" y="542"/>
                  </a:lnTo>
                  <a:lnTo>
                    <a:pt x="362" y="546"/>
                  </a:lnTo>
                  <a:lnTo>
                    <a:pt x="348" y="548"/>
                  </a:lnTo>
                  <a:lnTo>
                    <a:pt x="334" y="552"/>
                  </a:lnTo>
                  <a:lnTo>
                    <a:pt x="321" y="553"/>
                  </a:lnTo>
                  <a:lnTo>
                    <a:pt x="307" y="554"/>
                  </a:lnTo>
                  <a:lnTo>
                    <a:pt x="292" y="554"/>
                  </a:lnTo>
                  <a:lnTo>
                    <a:pt x="292" y="554"/>
                  </a:lnTo>
                  <a:lnTo>
                    <a:pt x="278" y="554"/>
                  </a:lnTo>
                  <a:lnTo>
                    <a:pt x="264" y="553"/>
                  </a:lnTo>
                  <a:lnTo>
                    <a:pt x="249" y="551"/>
                  </a:lnTo>
                  <a:lnTo>
                    <a:pt x="235" y="548"/>
                  </a:lnTo>
                  <a:lnTo>
                    <a:pt x="223" y="546"/>
                  </a:lnTo>
                  <a:lnTo>
                    <a:pt x="209" y="542"/>
                  </a:lnTo>
                  <a:lnTo>
                    <a:pt x="183" y="532"/>
                  </a:lnTo>
                  <a:lnTo>
                    <a:pt x="158" y="521"/>
                  </a:lnTo>
                  <a:lnTo>
                    <a:pt x="135" y="507"/>
                  </a:lnTo>
                  <a:lnTo>
                    <a:pt x="113" y="491"/>
                  </a:lnTo>
                  <a:lnTo>
                    <a:pt x="94" y="472"/>
                  </a:lnTo>
                  <a:lnTo>
                    <a:pt x="75" y="452"/>
                  </a:lnTo>
                  <a:lnTo>
                    <a:pt x="59" y="431"/>
                  </a:lnTo>
                  <a:lnTo>
                    <a:pt x="45" y="408"/>
                  </a:lnTo>
                  <a:lnTo>
                    <a:pt x="34" y="383"/>
                  </a:lnTo>
                  <a:lnTo>
                    <a:pt x="25" y="357"/>
                  </a:lnTo>
                  <a:lnTo>
                    <a:pt x="20" y="343"/>
                  </a:lnTo>
                  <a:lnTo>
                    <a:pt x="18" y="331"/>
                  </a:lnTo>
                  <a:lnTo>
                    <a:pt x="14" y="317"/>
                  </a:lnTo>
                  <a:lnTo>
                    <a:pt x="13" y="302"/>
                  </a:lnTo>
                  <a:lnTo>
                    <a:pt x="12" y="288"/>
                  </a:lnTo>
                  <a:lnTo>
                    <a:pt x="12" y="273"/>
                  </a:lnTo>
                  <a:lnTo>
                    <a:pt x="12" y="273"/>
                  </a:lnTo>
                  <a:lnTo>
                    <a:pt x="12" y="253"/>
                  </a:lnTo>
                  <a:lnTo>
                    <a:pt x="14" y="234"/>
                  </a:lnTo>
                  <a:lnTo>
                    <a:pt x="18" y="214"/>
                  </a:lnTo>
                  <a:lnTo>
                    <a:pt x="22" y="196"/>
                  </a:lnTo>
                  <a:lnTo>
                    <a:pt x="29" y="177"/>
                  </a:lnTo>
                  <a:lnTo>
                    <a:pt x="36" y="159"/>
                  </a:lnTo>
                  <a:lnTo>
                    <a:pt x="44" y="142"/>
                  </a:lnTo>
                  <a:lnTo>
                    <a:pt x="54" y="126"/>
                  </a:lnTo>
                  <a:lnTo>
                    <a:pt x="65" y="109"/>
                  </a:lnTo>
                  <a:lnTo>
                    <a:pt x="76" y="93"/>
                  </a:lnTo>
                  <a:lnTo>
                    <a:pt x="89" y="80"/>
                  </a:lnTo>
                  <a:lnTo>
                    <a:pt x="104" y="66"/>
                  </a:lnTo>
                  <a:lnTo>
                    <a:pt x="118" y="53"/>
                  </a:lnTo>
                  <a:lnTo>
                    <a:pt x="134" y="41"/>
                  </a:lnTo>
                  <a:lnTo>
                    <a:pt x="151" y="31"/>
                  </a:lnTo>
                  <a:lnTo>
                    <a:pt x="168" y="22"/>
                  </a:lnTo>
                  <a:lnTo>
                    <a:pt x="177" y="39"/>
                  </a:lnTo>
                  <a:lnTo>
                    <a:pt x="177" y="39"/>
                  </a:lnTo>
                  <a:lnTo>
                    <a:pt x="164" y="46"/>
                  </a:lnTo>
                  <a:lnTo>
                    <a:pt x="164" y="46"/>
                  </a:lnTo>
                  <a:lnTo>
                    <a:pt x="150" y="54"/>
                  </a:lnTo>
                  <a:lnTo>
                    <a:pt x="136" y="65"/>
                  </a:lnTo>
                  <a:lnTo>
                    <a:pt x="122" y="75"/>
                  </a:lnTo>
                  <a:lnTo>
                    <a:pt x="110" y="86"/>
                  </a:lnTo>
                  <a:lnTo>
                    <a:pt x="98" y="99"/>
                  </a:lnTo>
                  <a:lnTo>
                    <a:pt x="87" y="112"/>
                  </a:lnTo>
                  <a:lnTo>
                    <a:pt x="78" y="126"/>
                  </a:lnTo>
                  <a:lnTo>
                    <a:pt x="68" y="139"/>
                  </a:lnTo>
                  <a:lnTo>
                    <a:pt x="59" y="154"/>
                  </a:lnTo>
                  <a:lnTo>
                    <a:pt x="52" y="171"/>
                  </a:lnTo>
                  <a:lnTo>
                    <a:pt x="45" y="187"/>
                  </a:lnTo>
                  <a:lnTo>
                    <a:pt x="41" y="203"/>
                  </a:lnTo>
                  <a:lnTo>
                    <a:pt x="36" y="220"/>
                  </a:lnTo>
                  <a:lnTo>
                    <a:pt x="34" y="237"/>
                  </a:lnTo>
                  <a:lnTo>
                    <a:pt x="31" y="256"/>
                  </a:lnTo>
                  <a:lnTo>
                    <a:pt x="30" y="273"/>
                  </a:lnTo>
                  <a:lnTo>
                    <a:pt x="30" y="273"/>
                  </a:lnTo>
                  <a:lnTo>
                    <a:pt x="33" y="301"/>
                  </a:lnTo>
                  <a:lnTo>
                    <a:pt x="36" y="326"/>
                  </a:lnTo>
                  <a:lnTo>
                    <a:pt x="43" y="351"/>
                  </a:lnTo>
                  <a:lnTo>
                    <a:pt x="51" y="376"/>
                  </a:lnTo>
                  <a:lnTo>
                    <a:pt x="63" y="399"/>
                  </a:lnTo>
                  <a:lnTo>
                    <a:pt x="75" y="419"/>
                  </a:lnTo>
                  <a:lnTo>
                    <a:pt x="90" y="440"/>
                  </a:lnTo>
                  <a:lnTo>
                    <a:pt x="107" y="459"/>
                  </a:lnTo>
                  <a:lnTo>
                    <a:pt x="126" y="476"/>
                  </a:lnTo>
                  <a:lnTo>
                    <a:pt x="147" y="491"/>
                  </a:lnTo>
                  <a:lnTo>
                    <a:pt x="167" y="504"/>
                  </a:lnTo>
                  <a:lnTo>
                    <a:pt x="190" y="515"/>
                  </a:lnTo>
                  <a:lnTo>
                    <a:pt x="215" y="523"/>
                  </a:lnTo>
                  <a:lnTo>
                    <a:pt x="240" y="530"/>
                  </a:lnTo>
                  <a:lnTo>
                    <a:pt x="265" y="533"/>
                  </a:lnTo>
                  <a:lnTo>
                    <a:pt x="292" y="535"/>
                  </a:lnTo>
                  <a:lnTo>
                    <a:pt x="292" y="535"/>
                  </a:lnTo>
                  <a:lnTo>
                    <a:pt x="318" y="533"/>
                  </a:lnTo>
                  <a:lnTo>
                    <a:pt x="345" y="530"/>
                  </a:lnTo>
                  <a:lnTo>
                    <a:pt x="369" y="523"/>
                  </a:lnTo>
                  <a:lnTo>
                    <a:pt x="393" y="515"/>
                  </a:lnTo>
                  <a:lnTo>
                    <a:pt x="401" y="532"/>
                  </a:lnTo>
                  <a:close/>
                  <a:moveTo>
                    <a:pt x="173" y="297"/>
                  </a:moveTo>
                  <a:lnTo>
                    <a:pt x="173" y="297"/>
                  </a:lnTo>
                  <a:lnTo>
                    <a:pt x="175" y="297"/>
                  </a:lnTo>
                  <a:lnTo>
                    <a:pt x="177" y="297"/>
                  </a:lnTo>
                  <a:lnTo>
                    <a:pt x="177" y="297"/>
                  </a:lnTo>
                  <a:lnTo>
                    <a:pt x="179" y="301"/>
                  </a:lnTo>
                  <a:lnTo>
                    <a:pt x="182" y="303"/>
                  </a:lnTo>
                  <a:lnTo>
                    <a:pt x="186" y="305"/>
                  </a:lnTo>
                  <a:lnTo>
                    <a:pt x="189" y="308"/>
                  </a:lnTo>
                  <a:lnTo>
                    <a:pt x="189" y="308"/>
                  </a:lnTo>
                  <a:lnTo>
                    <a:pt x="189" y="306"/>
                  </a:lnTo>
                  <a:lnTo>
                    <a:pt x="190" y="306"/>
                  </a:lnTo>
                  <a:lnTo>
                    <a:pt x="192" y="305"/>
                  </a:lnTo>
                  <a:lnTo>
                    <a:pt x="192" y="305"/>
                  </a:lnTo>
                  <a:lnTo>
                    <a:pt x="190" y="305"/>
                  </a:lnTo>
                  <a:lnTo>
                    <a:pt x="190" y="303"/>
                  </a:lnTo>
                  <a:lnTo>
                    <a:pt x="190" y="303"/>
                  </a:lnTo>
                  <a:lnTo>
                    <a:pt x="192" y="303"/>
                  </a:lnTo>
                  <a:lnTo>
                    <a:pt x="192" y="302"/>
                  </a:lnTo>
                  <a:lnTo>
                    <a:pt x="194" y="301"/>
                  </a:lnTo>
                  <a:lnTo>
                    <a:pt x="194" y="301"/>
                  </a:lnTo>
                  <a:lnTo>
                    <a:pt x="195" y="303"/>
                  </a:lnTo>
                  <a:lnTo>
                    <a:pt x="197" y="306"/>
                  </a:lnTo>
                  <a:lnTo>
                    <a:pt x="200" y="315"/>
                  </a:lnTo>
                  <a:lnTo>
                    <a:pt x="200" y="315"/>
                  </a:lnTo>
                  <a:lnTo>
                    <a:pt x="200" y="318"/>
                  </a:lnTo>
                  <a:lnTo>
                    <a:pt x="198" y="320"/>
                  </a:lnTo>
                  <a:lnTo>
                    <a:pt x="197" y="323"/>
                  </a:lnTo>
                  <a:lnTo>
                    <a:pt x="195" y="324"/>
                  </a:lnTo>
                  <a:lnTo>
                    <a:pt x="195" y="324"/>
                  </a:lnTo>
                  <a:lnTo>
                    <a:pt x="193" y="328"/>
                  </a:lnTo>
                  <a:lnTo>
                    <a:pt x="190" y="332"/>
                  </a:lnTo>
                  <a:lnTo>
                    <a:pt x="188" y="336"/>
                  </a:lnTo>
                  <a:lnTo>
                    <a:pt x="187" y="341"/>
                  </a:lnTo>
                  <a:lnTo>
                    <a:pt x="187" y="341"/>
                  </a:lnTo>
                  <a:lnTo>
                    <a:pt x="190" y="343"/>
                  </a:lnTo>
                  <a:lnTo>
                    <a:pt x="190" y="343"/>
                  </a:lnTo>
                  <a:lnTo>
                    <a:pt x="188" y="347"/>
                  </a:lnTo>
                  <a:lnTo>
                    <a:pt x="187" y="348"/>
                  </a:lnTo>
                  <a:lnTo>
                    <a:pt x="186" y="350"/>
                  </a:lnTo>
                  <a:lnTo>
                    <a:pt x="186" y="350"/>
                  </a:lnTo>
                  <a:lnTo>
                    <a:pt x="187" y="353"/>
                  </a:lnTo>
                  <a:lnTo>
                    <a:pt x="188" y="356"/>
                  </a:lnTo>
                  <a:lnTo>
                    <a:pt x="188" y="356"/>
                  </a:lnTo>
                  <a:lnTo>
                    <a:pt x="190" y="358"/>
                  </a:lnTo>
                  <a:lnTo>
                    <a:pt x="193" y="361"/>
                  </a:lnTo>
                  <a:lnTo>
                    <a:pt x="197" y="369"/>
                  </a:lnTo>
                  <a:lnTo>
                    <a:pt x="201" y="376"/>
                  </a:lnTo>
                  <a:lnTo>
                    <a:pt x="204" y="383"/>
                  </a:lnTo>
                  <a:lnTo>
                    <a:pt x="204" y="385"/>
                  </a:lnTo>
                  <a:lnTo>
                    <a:pt x="204" y="385"/>
                  </a:lnTo>
                  <a:lnTo>
                    <a:pt x="208" y="388"/>
                  </a:lnTo>
                  <a:lnTo>
                    <a:pt x="210" y="391"/>
                  </a:lnTo>
                  <a:lnTo>
                    <a:pt x="218" y="394"/>
                  </a:lnTo>
                  <a:lnTo>
                    <a:pt x="221" y="396"/>
                  </a:lnTo>
                  <a:lnTo>
                    <a:pt x="224" y="399"/>
                  </a:lnTo>
                  <a:lnTo>
                    <a:pt x="226" y="402"/>
                  </a:lnTo>
                  <a:lnTo>
                    <a:pt x="227" y="407"/>
                  </a:lnTo>
                  <a:lnTo>
                    <a:pt x="227" y="407"/>
                  </a:lnTo>
                  <a:lnTo>
                    <a:pt x="228" y="410"/>
                  </a:lnTo>
                  <a:lnTo>
                    <a:pt x="227" y="414"/>
                  </a:lnTo>
                  <a:lnTo>
                    <a:pt x="227" y="414"/>
                  </a:lnTo>
                  <a:lnTo>
                    <a:pt x="227" y="430"/>
                  </a:lnTo>
                  <a:lnTo>
                    <a:pt x="228" y="444"/>
                  </a:lnTo>
                  <a:lnTo>
                    <a:pt x="230" y="457"/>
                  </a:lnTo>
                  <a:lnTo>
                    <a:pt x="230" y="472"/>
                  </a:lnTo>
                  <a:lnTo>
                    <a:pt x="230" y="472"/>
                  </a:lnTo>
                  <a:lnTo>
                    <a:pt x="231" y="474"/>
                  </a:lnTo>
                  <a:lnTo>
                    <a:pt x="232" y="475"/>
                  </a:lnTo>
                  <a:lnTo>
                    <a:pt x="232" y="476"/>
                  </a:lnTo>
                  <a:lnTo>
                    <a:pt x="232" y="476"/>
                  </a:lnTo>
                  <a:lnTo>
                    <a:pt x="232" y="480"/>
                  </a:lnTo>
                  <a:lnTo>
                    <a:pt x="232" y="483"/>
                  </a:lnTo>
                  <a:lnTo>
                    <a:pt x="234" y="484"/>
                  </a:lnTo>
                  <a:lnTo>
                    <a:pt x="234" y="484"/>
                  </a:lnTo>
                  <a:lnTo>
                    <a:pt x="233" y="486"/>
                  </a:lnTo>
                  <a:lnTo>
                    <a:pt x="233" y="487"/>
                  </a:lnTo>
                  <a:lnTo>
                    <a:pt x="234" y="490"/>
                  </a:lnTo>
                  <a:lnTo>
                    <a:pt x="236" y="491"/>
                  </a:lnTo>
                  <a:lnTo>
                    <a:pt x="236" y="491"/>
                  </a:lnTo>
                  <a:lnTo>
                    <a:pt x="234" y="487"/>
                  </a:lnTo>
                  <a:lnTo>
                    <a:pt x="234" y="485"/>
                  </a:lnTo>
                  <a:lnTo>
                    <a:pt x="235" y="484"/>
                  </a:lnTo>
                  <a:lnTo>
                    <a:pt x="235" y="484"/>
                  </a:lnTo>
                  <a:lnTo>
                    <a:pt x="236" y="486"/>
                  </a:lnTo>
                  <a:lnTo>
                    <a:pt x="238" y="490"/>
                  </a:lnTo>
                  <a:lnTo>
                    <a:pt x="239" y="495"/>
                  </a:lnTo>
                  <a:lnTo>
                    <a:pt x="239" y="495"/>
                  </a:lnTo>
                  <a:lnTo>
                    <a:pt x="238" y="495"/>
                  </a:lnTo>
                  <a:lnTo>
                    <a:pt x="236" y="495"/>
                  </a:lnTo>
                  <a:lnTo>
                    <a:pt x="236" y="495"/>
                  </a:lnTo>
                  <a:lnTo>
                    <a:pt x="238" y="494"/>
                  </a:lnTo>
                  <a:lnTo>
                    <a:pt x="238" y="494"/>
                  </a:lnTo>
                  <a:lnTo>
                    <a:pt x="236" y="494"/>
                  </a:lnTo>
                  <a:lnTo>
                    <a:pt x="236" y="494"/>
                  </a:lnTo>
                  <a:lnTo>
                    <a:pt x="236" y="493"/>
                  </a:lnTo>
                  <a:lnTo>
                    <a:pt x="236" y="493"/>
                  </a:lnTo>
                  <a:lnTo>
                    <a:pt x="236" y="493"/>
                  </a:lnTo>
                  <a:lnTo>
                    <a:pt x="235" y="494"/>
                  </a:lnTo>
                  <a:lnTo>
                    <a:pt x="234" y="494"/>
                  </a:lnTo>
                  <a:lnTo>
                    <a:pt x="234" y="495"/>
                  </a:lnTo>
                  <a:lnTo>
                    <a:pt x="234" y="495"/>
                  </a:lnTo>
                  <a:lnTo>
                    <a:pt x="235" y="495"/>
                  </a:lnTo>
                  <a:lnTo>
                    <a:pt x="236" y="497"/>
                  </a:lnTo>
                  <a:lnTo>
                    <a:pt x="236" y="497"/>
                  </a:lnTo>
                  <a:lnTo>
                    <a:pt x="239" y="498"/>
                  </a:lnTo>
                  <a:lnTo>
                    <a:pt x="239" y="498"/>
                  </a:lnTo>
                  <a:lnTo>
                    <a:pt x="239" y="497"/>
                  </a:lnTo>
                  <a:lnTo>
                    <a:pt x="239" y="495"/>
                  </a:lnTo>
                  <a:lnTo>
                    <a:pt x="239" y="495"/>
                  </a:lnTo>
                  <a:lnTo>
                    <a:pt x="240" y="497"/>
                  </a:lnTo>
                  <a:lnTo>
                    <a:pt x="240" y="498"/>
                  </a:lnTo>
                  <a:lnTo>
                    <a:pt x="240" y="501"/>
                  </a:lnTo>
                  <a:lnTo>
                    <a:pt x="240" y="501"/>
                  </a:lnTo>
                  <a:lnTo>
                    <a:pt x="239" y="501"/>
                  </a:lnTo>
                  <a:lnTo>
                    <a:pt x="239" y="500"/>
                  </a:lnTo>
                  <a:lnTo>
                    <a:pt x="239" y="500"/>
                  </a:lnTo>
                  <a:lnTo>
                    <a:pt x="238" y="500"/>
                  </a:lnTo>
                  <a:lnTo>
                    <a:pt x="238" y="499"/>
                  </a:lnTo>
                  <a:lnTo>
                    <a:pt x="236" y="499"/>
                  </a:lnTo>
                  <a:lnTo>
                    <a:pt x="236" y="499"/>
                  </a:lnTo>
                  <a:lnTo>
                    <a:pt x="235" y="500"/>
                  </a:lnTo>
                  <a:lnTo>
                    <a:pt x="235" y="500"/>
                  </a:lnTo>
                  <a:lnTo>
                    <a:pt x="236" y="500"/>
                  </a:lnTo>
                  <a:lnTo>
                    <a:pt x="235" y="501"/>
                  </a:lnTo>
                  <a:lnTo>
                    <a:pt x="235" y="502"/>
                  </a:lnTo>
                  <a:lnTo>
                    <a:pt x="236" y="504"/>
                  </a:lnTo>
                  <a:lnTo>
                    <a:pt x="236" y="504"/>
                  </a:lnTo>
                  <a:lnTo>
                    <a:pt x="236" y="502"/>
                  </a:lnTo>
                  <a:lnTo>
                    <a:pt x="238" y="502"/>
                  </a:lnTo>
                  <a:lnTo>
                    <a:pt x="238" y="502"/>
                  </a:lnTo>
                  <a:lnTo>
                    <a:pt x="239" y="502"/>
                  </a:lnTo>
                  <a:lnTo>
                    <a:pt x="240" y="504"/>
                  </a:lnTo>
                  <a:lnTo>
                    <a:pt x="240" y="507"/>
                  </a:lnTo>
                  <a:lnTo>
                    <a:pt x="240" y="507"/>
                  </a:lnTo>
                  <a:lnTo>
                    <a:pt x="239" y="507"/>
                  </a:lnTo>
                  <a:lnTo>
                    <a:pt x="238" y="507"/>
                  </a:lnTo>
                  <a:lnTo>
                    <a:pt x="238" y="509"/>
                  </a:lnTo>
                  <a:lnTo>
                    <a:pt x="238" y="509"/>
                  </a:lnTo>
                  <a:lnTo>
                    <a:pt x="239" y="510"/>
                  </a:lnTo>
                  <a:lnTo>
                    <a:pt x="240" y="513"/>
                  </a:lnTo>
                  <a:lnTo>
                    <a:pt x="240" y="513"/>
                  </a:lnTo>
                  <a:lnTo>
                    <a:pt x="241" y="514"/>
                  </a:lnTo>
                  <a:lnTo>
                    <a:pt x="241" y="514"/>
                  </a:lnTo>
                  <a:lnTo>
                    <a:pt x="242" y="514"/>
                  </a:lnTo>
                  <a:lnTo>
                    <a:pt x="242" y="514"/>
                  </a:lnTo>
                  <a:lnTo>
                    <a:pt x="242" y="515"/>
                  </a:lnTo>
                  <a:lnTo>
                    <a:pt x="242" y="516"/>
                  </a:lnTo>
                  <a:lnTo>
                    <a:pt x="242" y="516"/>
                  </a:lnTo>
                  <a:lnTo>
                    <a:pt x="242" y="516"/>
                  </a:lnTo>
                  <a:lnTo>
                    <a:pt x="242" y="515"/>
                  </a:lnTo>
                  <a:lnTo>
                    <a:pt x="243" y="514"/>
                  </a:lnTo>
                  <a:lnTo>
                    <a:pt x="243" y="514"/>
                  </a:lnTo>
                  <a:lnTo>
                    <a:pt x="243" y="515"/>
                  </a:lnTo>
                  <a:lnTo>
                    <a:pt x="245" y="515"/>
                  </a:lnTo>
                  <a:lnTo>
                    <a:pt x="245" y="515"/>
                  </a:lnTo>
                  <a:lnTo>
                    <a:pt x="243" y="516"/>
                  </a:lnTo>
                  <a:lnTo>
                    <a:pt x="245" y="517"/>
                  </a:lnTo>
                  <a:lnTo>
                    <a:pt x="245" y="519"/>
                  </a:lnTo>
                  <a:lnTo>
                    <a:pt x="245" y="519"/>
                  </a:lnTo>
                  <a:lnTo>
                    <a:pt x="245" y="519"/>
                  </a:lnTo>
                  <a:lnTo>
                    <a:pt x="245" y="520"/>
                  </a:lnTo>
                  <a:lnTo>
                    <a:pt x="246" y="519"/>
                  </a:lnTo>
                  <a:lnTo>
                    <a:pt x="246" y="517"/>
                  </a:lnTo>
                  <a:lnTo>
                    <a:pt x="246" y="517"/>
                  </a:lnTo>
                  <a:lnTo>
                    <a:pt x="246" y="517"/>
                  </a:lnTo>
                  <a:lnTo>
                    <a:pt x="249" y="521"/>
                  </a:lnTo>
                  <a:lnTo>
                    <a:pt x="249" y="521"/>
                  </a:lnTo>
                  <a:lnTo>
                    <a:pt x="227" y="515"/>
                  </a:lnTo>
                  <a:lnTo>
                    <a:pt x="206" y="509"/>
                  </a:lnTo>
                  <a:lnTo>
                    <a:pt x="187" y="500"/>
                  </a:lnTo>
                  <a:lnTo>
                    <a:pt x="167" y="491"/>
                  </a:lnTo>
                  <a:lnTo>
                    <a:pt x="149" y="479"/>
                  </a:lnTo>
                  <a:lnTo>
                    <a:pt x="132" y="466"/>
                  </a:lnTo>
                  <a:lnTo>
                    <a:pt x="116" y="452"/>
                  </a:lnTo>
                  <a:lnTo>
                    <a:pt x="102" y="436"/>
                  </a:lnTo>
                  <a:lnTo>
                    <a:pt x="88" y="418"/>
                  </a:lnTo>
                  <a:lnTo>
                    <a:pt x="76" y="401"/>
                  </a:lnTo>
                  <a:lnTo>
                    <a:pt x="66" y="381"/>
                  </a:lnTo>
                  <a:lnTo>
                    <a:pt x="58" y="362"/>
                  </a:lnTo>
                  <a:lnTo>
                    <a:pt x="51" y="340"/>
                  </a:lnTo>
                  <a:lnTo>
                    <a:pt x="46" y="319"/>
                  </a:lnTo>
                  <a:lnTo>
                    <a:pt x="43" y="296"/>
                  </a:lnTo>
                  <a:lnTo>
                    <a:pt x="42" y="273"/>
                  </a:lnTo>
                  <a:lnTo>
                    <a:pt x="42" y="273"/>
                  </a:lnTo>
                  <a:lnTo>
                    <a:pt x="43" y="252"/>
                  </a:lnTo>
                  <a:lnTo>
                    <a:pt x="45" y="230"/>
                  </a:lnTo>
                  <a:lnTo>
                    <a:pt x="50" y="211"/>
                  </a:lnTo>
                  <a:lnTo>
                    <a:pt x="56" y="191"/>
                  </a:lnTo>
                  <a:lnTo>
                    <a:pt x="64" y="172"/>
                  </a:lnTo>
                  <a:lnTo>
                    <a:pt x="73" y="153"/>
                  </a:lnTo>
                  <a:lnTo>
                    <a:pt x="83" y="136"/>
                  </a:lnTo>
                  <a:lnTo>
                    <a:pt x="95" y="120"/>
                  </a:lnTo>
                  <a:lnTo>
                    <a:pt x="95" y="120"/>
                  </a:lnTo>
                  <a:lnTo>
                    <a:pt x="95" y="122"/>
                  </a:lnTo>
                  <a:lnTo>
                    <a:pt x="96" y="124"/>
                  </a:lnTo>
                  <a:lnTo>
                    <a:pt x="96" y="128"/>
                  </a:lnTo>
                  <a:lnTo>
                    <a:pt x="95" y="130"/>
                  </a:lnTo>
                  <a:lnTo>
                    <a:pt x="95" y="130"/>
                  </a:lnTo>
                  <a:lnTo>
                    <a:pt x="96" y="130"/>
                  </a:lnTo>
                  <a:lnTo>
                    <a:pt x="97" y="130"/>
                  </a:lnTo>
                  <a:lnTo>
                    <a:pt x="97" y="129"/>
                  </a:lnTo>
                  <a:lnTo>
                    <a:pt x="98" y="129"/>
                  </a:lnTo>
                  <a:lnTo>
                    <a:pt x="98" y="129"/>
                  </a:lnTo>
                  <a:lnTo>
                    <a:pt x="97" y="131"/>
                  </a:lnTo>
                  <a:lnTo>
                    <a:pt x="96" y="131"/>
                  </a:lnTo>
                  <a:lnTo>
                    <a:pt x="97" y="133"/>
                  </a:lnTo>
                  <a:lnTo>
                    <a:pt x="97" y="133"/>
                  </a:lnTo>
                  <a:lnTo>
                    <a:pt x="96" y="135"/>
                  </a:lnTo>
                  <a:lnTo>
                    <a:pt x="95" y="135"/>
                  </a:lnTo>
                  <a:lnTo>
                    <a:pt x="96" y="136"/>
                  </a:lnTo>
                  <a:lnTo>
                    <a:pt x="96" y="136"/>
                  </a:lnTo>
                  <a:lnTo>
                    <a:pt x="97" y="135"/>
                  </a:lnTo>
                  <a:lnTo>
                    <a:pt x="97" y="136"/>
                  </a:lnTo>
                  <a:lnTo>
                    <a:pt x="97" y="136"/>
                  </a:lnTo>
                  <a:lnTo>
                    <a:pt x="98" y="136"/>
                  </a:lnTo>
                  <a:lnTo>
                    <a:pt x="98" y="135"/>
                  </a:lnTo>
                  <a:lnTo>
                    <a:pt x="99" y="134"/>
                  </a:lnTo>
                  <a:lnTo>
                    <a:pt x="99" y="134"/>
                  </a:lnTo>
                  <a:lnTo>
                    <a:pt x="99" y="135"/>
                  </a:lnTo>
                  <a:lnTo>
                    <a:pt x="101" y="135"/>
                  </a:lnTo>
                  <a:lnTo>
                    <a:pt x="102" y="135"/>
                  </a:lnTo>
                  <a:lnTo>
                    <a:pt x="102" y="135"/>
                  </a:lnTo>
                  <a:lnTo>
                    <a:pt x="102" y="136"/>
                  </a:lnTo>
                  <a:lnTo>
                    <a:pt x="101" y="138"/>
                  </a:lnTo>
                  <a:lnTo>
                    <a:pt x="101" y="138"/>
                  </a:lnTo>
                  <a:lnTo>
                    <a:pt x="99" y="138"/>
                  </a:lnTo>
                  <a:lnTo>
                    <a:pt x="98" y="139"/>
                  </a:lnTo>
                  <a:lnTo>
                    <a:pt x="98" y="142"/>
                  </a:lnTo>
                  <a:lnTo>
                    <a:pt x="98" y="142"/>
                  </a:lnTo>
                  <a:lnTo>
                    <a:pt x="99" y="141"/>
                  </a:lnTo>
                  <a:lnTo>
                    <a:pt x="101" y="141"/>
                  </a:lnTo>
                  <a:lnTo>
                    <a:pt x="101" y="141"/>
                  </a:lnTo>
                  <a:lnTo>
                    <a:pt x="101" y="142"/>
                  </a:lnTo>
                  <a:lnTo>
                    <a:pt x="99" y="142"/>
                  </a:lnTo>
                  <a:lnTo>
                    <a:pt x="99" y="143"/>
                  </a:lnTo>
                  <a:lnTo>
                    <a:pt x="98" y="144"/>
                  </a:lnTo>
                  <a:lnTo>
                    <a:pt x="98" y="144"/>
                  </a:lnTo>
                  <a:lnTo>
                    <a:pt x="101" y="144"/>
                  </a:lnTo>
                  <a:lnTo>
                    <a:pt x="101" y="145"/>
                  </a:lnTo>
                  <a:lnTo>
                    <a:pt x="101" y="145"/>
                  </a:lnTo>
                  <a:lnTo>
                    <a:pt x="99" y="145"/>
                  </a:lnTo>
                  <a:lnTo>
                    <a:pt x="99" y="146"/>
                  </a:lnTo>
                  <a:lnTo>
                    <a:pt x="98" y="149"/>
                  </a:lnTo>
                  <a:lnTo>
                    <a:pt x="98" y="149"/>
                  </a:lnTo>
                  <a:lnTo>
                    <a:pt x="101" y="149"/>
                  </a:lnTo>
                  <a:lnTo>
                    <a:pt x="102" y="149"/>
                  </a:lnTo>
                  <a:lnTo>
                    <a:pt x="102" y="150"/>
                  </a:lnTo>
                  <a:lnTo>
                    <a:pt x="102" y="150"/>
                  </a:lnTo>
                  <a:lnTo>
                    <a:pt x="98" y="150"/>
                  </a:lnTo>
                  <a:lnTo>
                    <a:pt x="96" y="151"/>
                  </a:lnTo>
                  <a:lnTo>
                    <a:pt x="96" y="151"/>
                  </a:lnTo>
                  <a:lnTo>
                    <a:pt x="98" y="156"/>
                  </a:lnTo>
                  <a:lnTo>
                    <a:pt x="101" y="158"/>
                  </a:lnTo>
                  <a:lnTo>
                    <a:pt x="101" y="158"/>
                  </a:lnTo>
                  <a:lnTo>
                    <a:pt x="99" y="159"/>
                  </a:lnTo>
                  <a:lnTo>
                    <a:pt x="98" y="162"/>
                  </a:lnTo>
                  <a:lnTo>
                    <a:pt x="97" y="165"/>
                  </a:lnTo>
                  <a:lnTo>
                    <a:pt x="98" y="166"/>
                  </a:lnTo>
                  <a:lnTo>
                    <a:pt x="98" y="166"/>
                  </a:lnTo>
                  <a:lnTo>
                    <a:pt x="92" y="171"/>
                  </a:lnTo>
                  <a:lnTo>
                    <a:pt x="89" y="176"/>
                  </a:lnTo>
                  <a:lnTo>
                    <a:pt x="86" y="182"/>
                  </a:lnTo>
                  <a:lnTo>
                    <a:pt x="83" y="189"/>
                  </a:lnTo>
                  <a:lnTo>
                    <a:pt x="83" y="189"/>
                  </a:lnTo>
                  <a:lnTo>
                    <a:pt x="83" y="191"/>
                  </a:lnTo>
                  <a:lnTo>
                    <a:pt x="83" y="194"/>
                  </a:lnTo>
                  <a:lnTo>
                    <a:pt x="82" y="195"/>
                  </a:lnTo>
                  <a:lnTo>
                    <a:pt x="82" y="195"/>
                  </a:lnTo>
                  <a:lnTo>
                    <a:pt x="82" y="200"/>
                  </a:lnTo>
                  <a:lnTo>
                    <a:pt x="84" y="206"/>
                  </a:lnTo>
                  <a:lnTo>
                    <a:pt x="87" y="211"/>
                  </a:lnTo>
                  <a:lnTo>
                    <a:pt x="91" y="213"/>
                  </a:lnTo>
                  <a:lnTo>
                    <a:pt x="91" y="213"/>
                  </a:lnTo>
                  <a:lnTo>
                    <a:pt x="91" y="219"/>
                  </a:lnTo>
                  <a:lnTo>
                    <a:pt x="92" y="224"/>
                  </a:lnTo>
                  <a:lnTo>
                    <a:pt x="94" y="227"/>
                  </a:lnTo>
                  <a:lnTo>
                    <a:pt x="95" y="232"/>
                  </a:lnTo>
                  <a:lnTo>
                    <a:pt x="95" y="232"/>
                  </a:lnTo>
                  <a:lnTo>
                    <a:pt x="91" y="233"/>
                  </a:lnTo>
                  <a:lnTo>
                    <a:pt x="91" y="233"/>
                  </a:lnTo>
                  <a:lnTo>
                    <a:pt x="92" y="235"/>
                  </a:lnTo>
                  <a:lnTo>
                    <a:pt x="95" y="236"/>
                  </a:lnTo>
                  <a:lnTo>
                    <a:pt x="97" y="237"/>
                  </a:lnTo>
                  <a:lnTo>
                    <a:pt x="98" y="239"/>
                  </a:lnTo>
                  <a:lnTo>
                    <a:pt x="98" y="239"/>
                  </a:lnTo>
                  <a:lnTo>
                    <a:pt x="98" y="241"/>
                  </a:lnTo>
                  <a:lnTo>
                    <a:pt x="98" y="242"/>
                  </a:lnTo>
                  <a:lnTo>
                    <a:pt x="99" y="244"/>
                  </a:lnTo>
                  <a:lnTo>
                    <a:pt x="102" y="248"/>
                  </a:lnTo>
                  <a:lnTo>
                    <a:pt x="103" y="250"/>
                  </a:lnTo>
                  <a:lnTo>
                    <a:pt x="103" y="250"/>
                  </a:lnTo>
                  <a:lnTo>
                    <a:pt x="104" y="249"/>
                  </a:lnTo>
                  <a:lnTo>
                    <a:pt x="104" y="247"/>
                  </a:lnTo>
                  <a:lnTo>
                    <a:pt x="104" y="247"/>
                  </a:lnTo>
                  <a:lnTo>
                    <a:pt x="103" y="245"/>
                  </a:lnTo>
                  <a:lnTo>
                    <a:pt x="102" y="245"/>
                  </a:lnTo>
                  <a:lnTo>
                    <a:pt x="102" y="244"/>
                  </a:lnTo>
                  <a:lnTo>
                    <a:pt x="102" y="244"/>
                  </a:lnTo>
                  <a:lnTo>
                    <a:pt x="102" y="239"/>
                  </a:lnTo>
                  <a:lnTo>
                    <a:pt x="99" y="235"/>
                  </a:lnTo>
                  <a:lnTo>
                    <a:pt x="98" y="230"/>
                  </a:lnTo>
                  <a:lnTo>
                    <a:pt x="98" y="227"/>
                  </a:lnTo>
                  <a:lnTo>
                    <a:pt x="98" y="227"/>
                  </a:lnTo>
                  <a:lnTo>
                    <a:pt x="98" y="227"/>
                  </a:lnTo>
                  <a:lnTo>
                    <a:pt x="98" y="227"/>
                  </a:lnTo>
                  <a:lnTo>
                    <a:pt x="98" y="227"/>
                  </a:lnTo>
                  <a:lnTo>
                    <a:pt x="98" y="226"/>
                  </a:lnTo>
                  <a:lnTo>
                    <a:pt x="97" y="227"/>
                  </a:lnTo>
                  <a:lnTo>
                    <a:pt x="97" y="227"/>
                  </a:lnTo>
                  <a:lnTo>
                    <a:pt x="96" y="222"/>
                  </a:lnTo>
                  <a:lnTo>
                    <a:pt x="96" y="220"/>
                  </a:lnTo>
                  <a:lnTo>
                    <a:pt x="96" y="218"/>
                  </a:lnTo>
                  <a:lnTo>
                    <a:pt x="96" y="218"/>
                  </a:lnTo>
                  <a:lnTo>
                    <a:pt x="101" y="220"/>
                  </a:lnTo>
                  <a:lnTo>
                    <a:pt x="101" y="220"/>
                  </a:lnTo>
                  <a:lnTo>
                    <a:pt x="101" y="225"/>
                  </a:lnTo>
                  <a:lnTo>
                    <a:pt x="101" y="229"/>
                  </a:lnTo>
                  <a:lnTo>
                    <a:pt x="101" y="229"/>
                  </a:lnTo>
                  <a:lnTo>
                    <a:pt x="103" y="230"/>
                  </a:lnTo>
                  <a:lnTo>
                    <a:pt x="104" y="233"/>
                  </a:lnTo>
                  <a:lnTo>
                    <a:pt x="106" y="235"/>
                  </a:lnTo>
                  <a:lnTo>
                    <a:pt x="107" y="237"/>
                  </a:lnTo>
                  <a:lnTo>
                    <a:pt x="107" y="237"/>
                  </a:lnTo>
                  <a:lnTo>
                    <a:pt x="107" y="239"/>
                  </a:lnTo>
                  <a:lnTo>
                    <a:pt x="106" y="241"/>
                  </a:lnTo>
                  <a:lnTo>
                    <a:pt x="106" y="241"/>
                  </a:lnTo>
                  <a:lnTo>
                    <a:pt x="111" y="244"/>
                  </a:lnTo>
                  <a:lnTo>
                    <a:pt x="114" y="250"/>
                  </a:lnTo>
                  <a:lnTo>
                    <a:pt x="116" y="256"/>
                  </a:lnTo>
                  <a:lnTo>
                    <a:pt x="116" y="258"/>
                  </a:lnTo>
                  <a:lnTo>
                    <a:pt x="114" y="260"/>
                  </a:lnTo>
                  <a:lnTo>
                    <a:pt x="114" y="260"/>
                  </a:lnTo>
                  <a:lnTo>
                    <a:pt x="120" y="266"/>
                  </a:lnTo>
                  <a:lnTo>
                    <a:pt x="127" y="270"/>
                  </a:lnTo>
                  <a:lnTo>
                    <a:pt x="134" y="273"/>
                  </a:lnTo>
                  <a:lnTo>
                    <a:pt x="142" y="277"/>
                  </a:lnTo>
                  <a:lnTo>
                    <a:pt x="142" y="277"/>
                  </a:lnTo>
                  <a:lnTo>
                    <a:pt x="147" y="274"/>
                  </a:lnTo>
                  <a:lnTo>
                    <a:pt x="147" y="274"/>
                  </a:lnTo>
                  <a:lnTo>
                    <a:pt x="156" y="281"/>
                  </a:lnTo>
                  <a:lnTo>
                    <a:pt x="162" y="285"/>
                  </a:lnTo>
                  <a:lnTo>
                    <a:pt x="168" y="285"/>
                  </a:lnTo>
                  <a:lnTo>
                    <a:pt x="168" y="285"/>
                  </a:lnTo>
                  <a:lnTo>
                    <a:pt x="168" y="288"/>
                  </a:lnTo>
                  <a:lnTo>
                    <a:pt x="171" y="290"/>
                  </a:lnTo>
                  <a:lnTo>
                    <a:pt x="173" y="293"/>
                  </a:lnTo>
                  <a:lnTo>
                    <a:pt x="173" y="295"/>
                  </a:lnTo>
                  <a:lnTo>
                    <a:pt x="173" y="297"/>
                  </a:lnTo>
                  <a:lnTo>
                    <a:pt x="173" y="297"/>
                  </a:lnTo>
                  <a:close/>
                  <a:moveTo>
                    <a:pt x="173" y="292"/>
                  </a:moveTo>
                  <a:lnTo>
                    <a:pt x="173" y="290"/>
                  </a:lnTo>
                  <a:lnTo>
                    <a:pt x="173" y="290"/>
                  </a:lnTo>
                  <a:lnTo>
                    <a:pt x="175" y="290"/>
                  </a:lnTo>
                  <a:lnTo>
                    <a:pt x="177" y="293"/>
                  </a:lnTo>
                  <a:lnTo>
                    <a:pt x="174" y="293"/>
                  </a:lnTo>
                  <a:lnTo>
                    <a:pt x="174" y="293"/>
                  </a:lnTo>
                  <a:lnTo>
                    <a:pt x="174" y="292"/>
                  </a:lnTo>
                  <a:lnTo>
                    <a:pt x="173" y="292"/>
                  </a:lnTo>
                  <a:lnTo>
                    <a:pt x="173" y="292"/>
                  </a:lnTo>
                  <a:close/>
                  <a:moveTo>
                    <a:pt x="218" y="300"/>
                  </a:moveTo>
                  <a:lnTo>
                    <a:pt x="218" y="300"/>
                  </a:lnTo>
                  <a:lnTo>
                    <a:pt x="217" y="298"/>
                  </a:lnTo>
                  <a:lnTo>
                    <a:pt x="217" y="298"/>
                  </a:lnTo>
                  <a:lnTo>
                    <a:pt x="218" y="300"/>
                  </a:lnTo>
                  <a:lnTo>
                    <a:pt x="218" y="300"/>
                  </a:lnTo>
                  <a:close/>
                  <a:moveTo>
                    <a:pt x="219" y="300"/>
                  </a:moveTo>
                  <a:lnTo>
                    <a:pt x="219" y="300"/>
                  </a:lnTo>
                  <a:lnTo>
                    <a:pt x="219" y="300"/>
                  </a:lnTo>
                  <a:lnTo>
                    <a:pt x="218" y="301"/>
                  </a:lnTo>
                  <a:lnTo>
                    <a:pt x="218" y="301"/>
                  </a:lnTo>
                  <a:lnTo>
                    <a:pt x="218" y="301"/>
                  </a:lnTo>
                  <a:lnTo>
                    <a:pt x="218" y="301"/>
                  </a:lnTo>
                  <a:lnTo>
                    <a:pt x="219" y="300"/>
                  </a:lnTo>
                  <a:lnTo>
                    <a:pt x="219" y="300"/>
                  </a:lnTo>
                  <a:close/>
                  <a:moveTo>
                    <a:pt x="219" y="296"/>
                  </a:moveTo>
                  <a:lnTo>
                    <a:pt x="219" y="296"/>
                  </a:lnTo>
                  <a:lnTo>
                    <a:pt x="219" y="298"/>
                  </a:lnTo>
                  <a:lnTo>
                    <a:pt x="219" y="298"/>
                  </a:lnTo>
                  <a:lnTo>
                    <a:pt x="219" y="296"/>
                  </a:lnTo>
                  <a:lnTo>
                    <a:pt x="219" y="296"/>
                  </a:lnTo>
                  <a:close/>
                  <a:moveTo>
                    <a:pt x="217" y="297"/>
                  </a:moveTo>
                  <a:lnTo>
                    <a:pt x="217" y="297"/>
                  </a:lnTo>
                  <a:lnTo>
                    <a:pt x="217" y="297"/>
                  </a:lnTo>
                  <a:lnTo>
                    <a:pt x="217" y="297"/>
                  </a:lnTo>
                  <a:lnTo>
                    <a:pt x="217" y="297"/>
                  </a:lnTo>
                  <a:lnTo>
                    <a:pt x="217" y="297"/>
                  </a:lnTo>
                  <a:close/>
                  <a:moveTo>
                    <a:pt x="101" y="129"/>
                  </a:moveTo>
                  <a:lnTo>
                    <a:pt x="101" y="129"/>
                  </a:lnTo>
                  <a:lnTo>
                    <a:pt x="101" y="129"/>
                  </a:lnTo>
                  <a:lnTo>
                    <a:pt x="101" y="129"/>
                  </a:lnTo>
                  <a:lnTo>
                    <a:pt x="101" y="129"/>
                  </a:lnTo>
                  <a:lnTo>
                    <a:pt x="101" y="129"/>
                  </a:lnTo>
                  <a:lnTo>
                    <a:pt x="101" y="129"/>
                  </a:lnTo>
                  <a:close/>
                  <a:moveTo>
                    <a:pt x="101" y="130"/>
                  </a:moveTo>
                  <a:lnTo>
                    <a:pt x="101" y="130"/>
                  </a:lnTo>
                  <a:lnTo>
                    <a:pt x="101" y="130"/>
                  </a:lnTo>
                  <a:lnTo>
                    <a:pt x="101" y="130"/>
                  </a:lnTo>
                  <a:lnTo>
                    <a:pt x="101" y="130"/>
                  </a:lnTo>
                  <a:lnTo>
                    <a:pt x="101" y="130"/>
                  </a:lnTo>
                  <a:lnTo>
                    <a:pt x="101" y="130"/>
                  </a:lnTo>
                  <a:lnTo>
                    <a:pt x="101" y="130"/>
                  </a:lnTo>
                  <a:lnTo>
                    <a:pt x="101" y="130"/>
                  </a:lnTo>
                  <a:lnTo>
                    <a:pt x="101" y="130"/>
                  </a:lnTo>
                  <a:close/>
                  <a:moveTo>
                    <a:pt x="99" y="131"/>
                  </a:moveTo>
                  <a:lnTo>
                    <a:pt x="99" y="131"/>
                  </a:lnTo>
                  <a:lnTo>
                    <a:pt x="99" y="131"/>
                  </a:lnTo>
                  <a:lnTo>
                    <a:pt x="99" y="131"/>
                  </a:lnTo>
                  <a:lnTo>
                    <a:pt x="99" y="131"/>
                  </a:lnTo>
                  <a:lnTo>
                    <a:pt x="99" y="131"/>
                  </a:lnTo>
                  <a:close/>
                  <a:moveTo>
                    <a:pt x="99" y="131"/>
                  </a:moveTo>
                  <a:lnTo>
                    <a:pt x="99" y="131"/>
                  </a:lnTo>
                  <a:lnTo>
                    <a:pt x="99" y="131"/>
                  </a:lnTo>
                  <a:lnTo>
                    <a:pt x="99" y="131"/>
                  </a:lnTo>
                  <a:lnTo>
                    <a:pt x="99" y="131"/>
                  </a:lnTo>
                  <a:lnTo>
                    <a:pt x="99" y="131"/>
                  </a:lnTo>
                  <a:lnTo>
                    <a:pt x="99" y="131"/>
                  </a:lnTo>
                  <a:lnTo>
                    <a:pt x="99" y="131"/>
                  </a:lnTo>
                  <a:lnTo>
                    <a:pt x="99" y="131"/>
                  </a:lnTo>
                  <a:lnTo>
                    <a:pt x="99" y="131"/>
                  </a:lnTo>
                  <a:lnTo>
                    <a:pt x="99" y="131"/>
                  </a:lnTo>
                  <a:lnTo>
                    <a:pt x="99" y="131"/>
                  </a:lnTo>
                  <a:lnTo>
                    <a:pt x="99" y="130"/>
                  </a:lnTo>
                  <a:lnTo>
                    <a:pt x="99" y="130"/>
                  </a:lnTo>
                  <a:lnTo>
                    <a:pt x="99" y="130"/>
                  </a:lnTo>
                  <a:lnTo>
                    <a:pt x="99" y="130"/>
                  </a:lnTo>
                  <a:lnTo>
                    <a:pt x="99" y="130"/>
                  </a:lnTo>
                  <a:lnTo>
                    <a:pt x="99" y="130"/>
                  </a:lnTo>
                  <a:lnTo>
                    <a:pt x="99" y="130"/>
                  </a:lnTo>
                  <a:lnTo>
                    <a:pt x="99" y="130"/>
                  </a:lnTo>
                  <a:lnTo>
                    <a:pt x="99" y="130"/>
                  </a:lnTo>
                  <a:lnTo>
                    <a:pt x="99" y="130"/>
                  </a:lnTo>
                  <a:lnTo>
                    <a:pt x="99" y="130"/>
                  </a:lnTo>
                  <a:lnTo>
                    <a:pt x="101" y="130"/>
                  </a:lnTo>
                  <a:lnTo>
                    <a:pt x="101" y="130"/>
                  </a:lnTo>
                  <a:lnTo>
                    <a:pt x="101" y="130"/>
                  </a:lnTo>
                  <a:lnTo>
                    <a:pt x="101" y="130"/>
                  </a:lnTo>
                  <a:lnTo>
                    <a:pt x="99" y="131"/>
                  </a:lnTo>
                  <a:lnTo>
                    <a:pt x="99" y="131"/>
                  </a:lnTo>
                  <a:close/>
                  <a:moveTo>
                    <a:pt x="99" y="131"/>
                  </a:moveTo>
                  <a:lnTo>
                    <a:pt x="99" y="131"/>
                  </a:lnTo>
                  <a:lnTo>
                    <a:pt x="99" y="131"/>
                  </a:lnTo>
                  <a:lnTo>
                    <a:pt x="99" y="131"/>
                  </a:lnTo>
                  <a:lnTo>
                    <a:pt x="99" y="131"/>
                  </a:lnTo>
                  <a:lnTo>
                    <a:pt x="99" y="131"/>
                  </a:lnTo>
                  <a:close/>
                  <a:moveTo>
                    <a:pt x="99" y="131"/>
                  </a:moveTo>
                  <a:lnTo>
                    <a:pt x="99" y="131"/>
                  </a:lnTo>
                  <a:lnTo>
                    <a:pt x="99" y="131"/>
                  </a:lnTo>
                  <a:lnTo>
                    <a:pt x="99" y="131"/>
                  </a:lnTo>
                  <a:lnTo>
                    <a:pt x="99" y="131"/>
                  </a:lnTo>
                  <a:lnTo>
                    <a:pt x="99" y="131"/>
                  </a:lnTo>
                  <a:close/>
                  <a:moveTo>
                    <a:pt x="99" y="133"/>
                  </a:moveTo>
                  <a:lnTo>
                    <a:pt x="99" y="133"/>
                  </a:lnTo>
                  <a:lnTo>
                    <a:pt x="99" y="133"/>
                  </a:lnTo>
                  <a:lnTo>
                    <a:pt x="99" y="133"/>
                  </a:lnTo>
                  <a:lnTo>
                    <a:pt x="99" y="133"/>
                  </a:lnTo>
                  <a:lnTo>
                    <a:pt x="99" y="133"/>
                  </a:lnTo>
                  <a:close/>
                  <a:moveTo>
                    <a:pt x="99" y="134"/>
                  </a:moveTo>
                  <a:lnTo>
                    <a:pt x="99" y="134"/>
                  </a:lnTo>
                  <a:lnTo>
                    <a:pt x="99" y="133"/>
                  </a:lnTo>
                  <a:lnTo>
                    <a:pt x="99" y="133"/>
                  </a:lnTo>
                  <a:lnTo>
                    <a:pt x="99" y="134"/>
                  </a:lnTo>
                  <a:lnTo>
                    <a:pt x="99" y="134"/>
                  </a:lnTo>
                  <a:close/>
                  <a:moveTo>
                    <a:pt x="99" y="133"/>
                  </a:moveTo>
                  <a:lnTo>
                    <a:pt x="99" y="133"/>
                  </a:lnTo>
                  <a:lnTo>
                    <a:pt x="99" y="133"/>
                  </a:lnTo>
                  <a:lnTo>
                    <a:pt x="99" y="133"/>
                  </a:lnTo>
                  <a:lnTo>
                    <a:pt x="99" y="133"/>
                  </a:lnTo>
                  <a:lnTo>
                    <a:pt x="99" y="133"/>
                  </a:lnTo>
                  <a:close/>
                  <a:moveTo>
                    <a:pt x="101" y="134"/>
                  </a:moveTo>
                  <a:lnTo>
                    <a:pt x="101" y="134"/>
                  </a:lnTo>
                  <a:lnTo>
                    <a:pt x="101" y="134"/>
                  </a:lnTo>
                  <a:lnTo>
                    <a:pt x="101" y="134"/>
                  </a:lnTo>
                  <a:lnTo>
                    <a:pt x="101" y="134"/>
                  </a:lnTo>
                  <a:lnTo>
                    <a:pt x="101" y="134"/>
                  </a:lnTo>
                  <a:lnTo>
                    <a:pt x="101" y="134"/>
                  </a:lnTo>
                  <a:close/>
                  <a:moveTo>
                    <a:pt x="101" y="130"/>
                  </a:moveTo>
                  <a:lnTo>
                    <a:pt x="101" y="130"/>
                  </a:lnTo>
                  <a:lnTo>
                    <a:pt x="101" y="130"/>
                  </a:lnTo>
                  <a:lnTo>
                    <a:pt x="101" y="130"/>
                  </a:lnTo>
                  <a:lnTo>
                    <a:pt x="101" y="130"/>
                  </a:lnTo>
                  <a:lnTo>
                    <a:pt x="101" y="130"/>
                  </a:lnTo>
                  <a:close/>
                  <a:moveTo>
                    <a:pt x="101" y="133"/>
                  </a:moveTo>
                  <a:lnTo>
                    <a:pt x="101" y="133"/>
                  </a:lnTo>
                  <a:lnTo>
                    <a:pt x="101" y="133"/>
                  </a:lnTo>
                  <a:lnTo>
                    <a:pt x="101" y="133"/>
                  </a:lnTo>
                  <a:lnTo>
                    <a:pt x="101" y="133"/>
                  </a:lnTo>
                  <a:lnTo>
                    <a:pt x="101" y="133"/>
                  </a:lnTo>
                  <a:lnTo>
                    <a:pt x="101" y="133"/>
                  </a:lnTo>
                  <a:lnTo>
                    <a:pt x="101" y="133"/>
                  </a:lnTo>
                  <a:lnTo>
                    <a:pt x="101" y="133"/>
                  </a:lnTo>
                  <a:lnTo>
                    <a:pt x="101" y="133"/>
                  </a:lnTo>
                  <a:lnTo>
                    <a:pt x="101" y="133"/>
                  </a:lnTo>
                  <a:lnTo>
                    <a:pt x="101" y="133"/>
                  </a:lnTo>
                  <a:close/>
                  <a:moveTo>
                    <a:pt x="101" y="129"/>
                  </a:moveTo>
                  <a:lnTo>
                    <a:pt x="101" y="129"/>
                  </a:lnTo>
                  <a:lnTo>
                    <a:pt x="101" y="129"/>
                  </a:lnTo>
                  <a:lnTo>
                    <a:pt x="101" y="129"/>
                  </a:lnTo>
                  <a:lnTo>
                    <a:pt x="101" y="129"/>
                  </a:lnTo>
                  <a:lnTo>
                    <a:pt x="101" y="129"/>
                  </a:lnTo>
                  <a:lnTo>
                    <a:pt x="101" y="129"/>
                  </a:lnTo>
                  <a:lnTo>
                    <a:pt x="101" y="129"/>
                  </a:lnTo>
                  <a:lnTo>
                    <a:pt x="101" y="129"/>
                  </a:lnTo>
                  <a:lnTo>
                    <a:pt x="101" y="129"/>
                  </a:lnTo>
                  <a:close/>
                  <a:moveTo>
                    <a:pt x="98" y="129"/>
                  </a:moveTo>
                  <a:lnTo>
                    <a:pt x="98" y="129"/>
                  </a:lnTo>
                  <a:lnTo>
                    <a:pt x="99" y="127"/>
                  </a:lnTo>
                  <a:lnTo>
                    <a:pt x="99" y="126"/>
                  </a:lnTo>
                  <a:lnTo>
                    <a:pt x="101" y="126"/>
                  </a:lnTo>
                  <a:lnTo>
                    <a:pt x="101" y="126"/>
                  </a:lnTo>
                  <a:lnTo>
                    <a:pt x="99" y="128"/>
                  </a:lnTo>
                  <a:lnTo>
                    <a:pt x="99" y="128"/>
                  </a:lnTo>
                  <a:lnTo>
                    <a:pt x="101" y="127"/>
                  </a:lnTo>
                  <a:lnTo>
                    <a:pt x="102" y="127"/>
                  </a:lnTo>
                  <a:lnTo>
                    <a:pt x="102" y="126"/>
                  </a:lnTo>
                  <a:lnTo>
                    <a:pt x="102" y="126"/>
                  </a:lnTo>
                  <a:lnTo>
                    <a:pt x="103" y="127"/>
                  </a:lnTo>
                  <a:lnTo>
                    <a:pt x="103" y="128"/>
                  </a:lnTo>
                  <a:lnTo>
                    <a:pt x="103" y="128"/>
                  </a:lnTo>
                  <a:lnTo>
                    <a:pt x="98" y="129"/>
                  </a:lnTo>
                  <a:lnTo>
                    <a:pt x="98" y="129"/>
                  </a:lnTo>
                  <a:close/>
                  <a:moveTo>
                    <a:pt x="104" y="123"/>
                  </a:moveTo>
                  <a:lnTo>
                    <a:pt x="104" y="123"/>
                  </a:lnTo>
                  <a:lnTo>
                    <a:pt x="104" y="124"/>
                  </a:lnTo>
                  <a:lnTo>
                    <a:pt x="103" y="124"/>
                  </a:lnTo>
                  <a:lnTo>
                    <a:pt x="103" y="124"/>
                  </a:lnTo>
                  <a:lnTo>
                    <a:pt x="103" y="123"/>
                  </a:lnTo>
                  <a:lnTo>
                    <a:pt x="103" y="122"/>
                  </a:lnTo>
                  <a:lnTo>
                    <a:pt x="104" y="121"/>
                  </a:lnTo>
                  <a:lnTo>
                    <a:pt x="104" y="121"/>
                  </a:lnTo>
                  <a:lnTo>
                    <a:pt x="104" y="121"/>
                  </a:lnTo>
                  <a:lnTo>
                    <a:pt x="104" y="122"/>
                  </a:lnTo>
                  <a:lnTo>
                    <a:pt x="104" y="123"/>
                  </a:lnTo>
                  <a:lnTo>
                    <a:pt x="104" y="123"/>
                  </a:lnTo>
                  <a:lnTo>
                    <a:pt x="104" y="123"/>
                  </a:lnTo>
                  <a:close/>
                  <a:moveTo>
                    <a:pt x="103" y="153"/>
                  </a:moveTo>
                  <a:lnTo>
                    <a:pt x="105" y="153"/>
                  </a:lnTo>
                  <a:lnTo>
                    <a:pt x="105" y="153"/>
                  </a:lnTo>
                  <a:lnTo>
                    <a:pt x="105" y="153"/>
                  </a:lnTo>
                  <a:lnTo>
                    <a:pt x="104" y="153"/>
                  </a:lnTo>
                  <a:lnTo>
                    <a:pt x="104" y="153"/>
                  </a:lnTo>
                  <a:lnTo>
                    <a:pt x="105" y="154"/>
                  </a:lnTo>
                  <a:lnTo>
                    <a:pt x="106" y="154"/>
                  </a:lnTo>
                  <a:lnTo>
                    <a:pt x="106" y="154"/>
                  </a:lnTo>
                  <a:lnTo>
                    <a:pt x="106" y="158"/>
                  </a:lnTo>
                  <a:lnTo>
                    <a:pt x="106" y="159"/>
                  </a:lnTo>
                  <a:lnTo>
                    <a:pt x="105" y="160"/>
                  </a:lnTo>
                  <a:lnTo>
                    <a:pt x="105" y="160"/>
                  </a:lnTo>
                  <a:lnTo>
                    <a:pt x="104" y="160"/>
                  </a:lnTo>
                  <a:lnTo>
                    <a:pt x="103" y="159"/>
                  </a:lnTo>
                  <a:lnTo>
                    <a:pt x="103" y="159"/>
                  </a:lnTo>
                  <a:lnTo>
                    <a:pt x="104" y="158"/>
                  </a:lnTo>
                  <a:lnTo>
                    <a:pt x="104" y="157"/>
                  </a:lnTo>
                  <a:lnTo>
                    <a:pt x="103" y="153"/>
                  </a:lnTo>
                  <a:lnTo>
                    <a:pt x="103" y="153"/>
                  </a:lnTo>
                  <a:close/>
                  <a:moveTo>
                    <a:pt x="422" y="487"/>
                  </a:moveTo>
                  <a:lnTo>
                    <a:pt x="422" y="487"/>
                  </a:lnTo>
                  <a:lnTo>
                    <a:pt x="420" y="486"/>
                  </a:lnTo>
                  <a:lnTo>
                    <a:pt x="417" y="485"/>
                  </a:lnTo>
                  <a:lnTo>
                    <a:pt x="409" y="485"/>
                  </a:lnTo>
                  <a:lnTo>
                    <a:pt x="400" y="486"/>
                  </a:lnTo>
                  <a:lnTo>
                    <a:pt x="388" y="490"/>
                  </a:lnTo>
                  <a:lnTo>
                    <a:pt x="388" y="490"/>
                  </a:lnTo>
                  <a:lnTo>
                    <a:pt x="377" y="495"/>
                  </a:lnTo>
                  <a:lnTo>
                    <a:pt x="369" y="501"/>
                  </a:lnTo>
                  <a:lnTo>
                    <a:pt x="364" y="507"/>
                  </a:lnTo>
                  <a:lnTo>
                    <a:pt x="363" y="510"/>
                  </a:lnTo>
                  <a:lnTo>
                    <a:pt x="363" y="513"/>
                  </a:lnTo>
                  <a:lnTo>
                    <a:pt x="363" y="513"/>
                  </a:lnTo>
                  <a:lnTo>
                    <a:pt x="364" y="514"/>
                  </a:lnTo>
                  <a:lnTo>
                    <a:pt x="364" y="514"/>
                  </a:lnTo>
                  <a:lnTo>
                    <a:pt x="347" y="519"/>
                  </a:lnTo>
                  <a:lnTo>
                    <a:pt x="329" y="521"/>
                  </a:lnTo>
                  <a:lnTo>
                    <a:pt x="310" y="523"/>
                  </a:lnTo>
                  <a:lnTo>
                    <a:pt x="292" y="524"/>
                  </a:lnTo>
                  <a:lnTo>
                    <a:pt x="292" y="524"/>
                  </a:lnTo>
                  <a:lnTo>
                    <a:pt x="277" y="523"/>
                  </a:lnTo>
                  <a:lnTo>
                    <a:pt x="262" y="522"/>
                  </a:lnTo>
                  <a:lnTo>
                    <a:pt x="262" y="522"/>
                  </a:lnTo>
                  <a:lnTo>
                    <a:pt x="263" y="522"/>
                  </a:lnTo>
                  <a:lnTo>
                    <a:pt x="264" y="521"/>
                  </a:lnTo>
                  <a:lnTo>
                    <a:pt x="264" y="521"/>
                  </a:lnTo>
                  <a:lnTo>
                    <a:pt x="263" y="521"/>
                  </a:lnTo>
                  <a:lnTo>
                    <a:pt x="261" y="520"/>
                  </a:lnTo>
                  <a:lnTo>
                    <a:pt x="259" y="515"/>
                  </a:lnTo>
                  <a:lnTo>
                    <a:pt x="259" y="515"/>
                  </a:lnTo>
                  <a:lnTo>
                    <a:pt x="259" y="515"/>
                  </a:lnTo>
                  <a:lnTo>
                    <a:pt x="261" y="514"/>
                  </a:lnTo>
                  <a:lnTo>
                    <a:pt x="261" y="514"/>
                  </a:lnTo>
                  <a:lnTo>
                    <a:pt x="262" y="514"/>
                  </a:lnTo>
                  <a:lnTo>
                    <a:pt x="262" y="514"/>
                  </a:lnTo>
                  <a:lnTo>
                    <a:pt x="262" y="512"/>
                  </a:lnTo>
                  <a:lnTo>
                    <a:pt x="262" y="510"/>
                  </a:lnTo>
                  <a:lnTo>
                    <a:pt x="264" y="507"/>
                  </a:lnTo>
                  <a:lnTo>
                    <a:pt x="264" y="507"/>
                  </a:lnTo>
                  <a:lnTo>
                    <a:pt x="264" y="506"/>
                  </a:lnTo>
                  <a:lnTo>
                    <a:pt x="264" y="505"/>
                  </a:lnTo>
                  <a:lnTo>
                    <a:pt x="262" y="504"/>
                  </a:lnTo>
                  <a:lnTo>
                    <a:pt x="258" y="502"/>
                  </a:lnTo>
                  <a:lnTo>
                    <a:pt x="258" y="501"/>
                  </a:lnTo>
                  <a:lnTo>
                    <a:pt x="257" y="500"/>
                  </a:lnTo>
                  <a:lnTo>
                    <a:pt x="257" y="500"/>
                  </a:lnTo>
                  <a:lnTo>
                    <a:pt x="258" y="497"/>
                  </a:lnTo>
                  <a:lnTo>
                    <a:pt x="259" y="497"/>
                  </a:lnTo>
                  <a:lnTo>
                    <a:pt x="262" y="497"/>
                  </a:lnTo>
                  <a:lnTo>
                    <a:pt x="262" y="497"/>
                  </a:lnTo>
                  <a:lnTo>
                    <a:pt x="262" y="493"/>
                  </a:lnTo>
                  <a:lnTo>
                    <a:pt x="261" y="491"/>
                  </a:lnTo>
                  <a:lnTo>
                    <a:pt x="261" y="491"/>
                  </a:lnTo>
                  <a:lnTo>
                    <a:pt x="262" y="490"/>
                  </a:lnTo>
                  <a:lnTo>
                    <a:pt x="261" y="489"/>
                  </a:lnTo>
                  <a:lnTo>
                    <a:pt x="261" y="489"/>
                  </a:lnTo>
                  <a:lnTo>
                    <a:pt x="263" y="489"/>
                  </a:lnTo>
                  <a:lnTo>
                    <a:pt x="264" y="489"/>
                  </a:lnTo>
                  <a:lnTo>
                    <a:pt x="264" y="489"/>
                  </a:lnTo>
                  <a:lnTo>
                    <a:pt x="264" y="486"/>
                  </a:lnTo>
                  <a:lnTo>
                    <a:pt x="263" y="485"/>
                  </a:lnTo>
                  <a:lnTo>
                    <a:pt x="263" y="485"/>
                  </a:lnTo>
                  <a:lnTo>
                    <a:pt x="262" y="485"/>
                  </a:lnTo>
                  <a:lnTo>
                    <a:pt x="262" y="486"/>
                  </a:lnTo>
                  <a:lnTo>
                    <a:pt x="262" y="486"/>
                  </a:lnTo>
                  <a:lnTo>
                    <a:pt x="261" y="486"/>
                  </a:lnTo>
                  <a:lnTo>
                    <a:pt x="261" y="486"/>
                  </a:lnTo>
                  <a:lnTo>
                    <a:pt x="258" y="484"/>
                  </a:lnTo>
                  <a:lnTo>
                    <a:pt x="258" y="482"/>
                  </a:lnTo>
                  <a:lnTo>
                    <a:pt x="258" y="482"/>
                  </a:lnTo>
                  <a:lnTo>
                    <a:pt x="262" y="482"/>
                  </a:lnTo>
                  <a:lnTo>
                    <a:pt x="265" y="482"/>
                  </a:lnTo>
                  <a:lnTo>
                    <a:pt x="265" y="482"/>
                  </a:lnTo>
                  <a:lnTo>
                    <a:pt x="265" y="477"/>
                  </a:lnTo>
                  <a:lnTo>
                    <a:pt x="264" y="475"/>
                  </a:lnTo>
                  <a:lnTo>
                    <a:pt x="264" y="475"/>
                  </a:lnTo>
                  <a:lnTo>
                    <a:pt x="270" y="475"/>
                  </a:lnTo>
                  <a:lnTo>
                    <a:pt x="274" y="474"/>
                  </a:lnTo>
                  <a:lnTo>
                    <a:pt x="278" y="471"/>
                  </a:lnTo>
                  <a:lnTo>
                    <a:pt x="279" y="467"/>
                  </a:lnTo>
                  <a:lnTo>
                    <a:pt x="279" y="467"/>
                  </a:lnTo>
                  <a:lnTo>
                    <a:pt x="277" y="464"/>
                  </a:lnTo>
                  <a:lnTo>
                    <a:pt x="276" y="463"/>
                  </a:lnTo>
                  <a:lnTo>
                    <a:pt x="276" y="461"/>
                  </a:lnTo>
                  <a:lnTo>
                    <a:pt x="276" y="461"/>
                  </a:lnTo>
                  <a:lnTo>
                    <a:pt x="273" y="460"/>
                  </a:lnTo>
                  <a:lnTo>
                    <a:pt x="272" y="459"/>
                  </a:lnTo>
                  <a:lnTo>
                    <a:pt x="271" y="457"/>
                  </a:lnTo>
                  <a:lnTo>
                    <a:pt x="271" y="457"/>
                  </a:lnTo>
                  <a:lnTo>
                    <a:pt x="277" y="459"/>
                  </a:lnTo>
                  <a:lnTo>
                    <a:pt x="283" y="460"/>
                  </a:lnTo>
                  <a:lnTo>
                    <a:pt x="283" y="460"/>
                  </a:lnTo>
                  <a:lnTo>
                    <a:pt x="287" y="454"/>
                  </a:lnTo>
                  <a:lnTo>
                    <a:pt x="291" y="448"/>
                  </a:lnTo>
                  <a:lnTo>
                    <a:pt x="291" y="448"/>
                  </a:lnTo>
                  <a:lnTo>
                    <a:pt x="289" y="448"/>
                  </a:lnTo>
                  <a:lnTo>
                    <a:pt x="288" y="448"/>
                  </a:lnTo>
                  <a:lnTo>
                    <a:pt x="288" y="448"/>
                  </a:lnTo>
                  <a:lnTo>
                    <a:pt x="289" y="445"/>
                  </a:lnTo>
                  <a:lnTo>
                    <a:pt x="291" y="444"/>
                  </a:lnTo>
                  <a:lnTo>
                    <a:pt x="293" y="442"/>
                  </a:lnTo>
                  <a:lnTo>
                    <a:pt x="293" y="442"/>
                  </a:lnTo>
                  <a:lnTo>
                    <a:pt x="292" y="445"/>
                  </a:lnTo>
                  <a:lnTo>
                    <a:pt x="292" y="446"/>
                  </a:lnTo>
                  <a:lnTo>
                    <a:pt x="292" y="446"/>
                  </a:lnTo>
                  <a:lnTo>
                    <a:pt x="292" y="446"/>
                  </a:lnTo>
                  <a:lnTo>
                    <a:pt x="296" y="437"/>
                  </a:lnTo>
                  <a:lnTo>
                    <a:pt x="297" y="431"/>
                  </a:lnTo>
                  <a:lnTo>
                    <a:pt x="296" y="425"/>
                  </a:lnTo>
                  <a:lnTo>
                    <a:pt x="296" y="425"/>
                  </a:lnTo>
                  <a:lnTo>
                    <a:pt x="299" y="424"/>
                  </a:lnTo>
                  <a:lnTo>
                    <a:pt x="301" y="422"/>
                  </a:lnTo>
                  <a:lnTo>
                    <a:pt x="303" y="419"/>
                  </a:lnTo>
                  <a:lnTo>
                    <a:pt x="306" y="419"/>
                  </a:lnTo>
                  <a:lnTo>
                    <a:pt x="306" y="419"/>
                  </a:lnTo>
                  <a:lnTo>
                    <a:pt x="307" y="418"/>
                  </a:lnTo>
                  <a:lnTo>
                    <a:pt x="309" y="417"/>
                  </a:lnTo>
                  <a:lnTo>
                    <a:pt x="316" y="417"/>
                  </a:lnTo>
                  <a:lnTo>
                    <a:pt x="316" y="417"/>
                  </a:lnTo>
                  <a:lnTo>
                    <a:pt x="316" y="415"/>
                  </a:lnTo>
                  <a:lnTo>
                    <a:pt x="316" y="415"/>
                  </a:lnTo>
                  <a:lnTo>
                    <a:pt x="318" y="414"/>
                  </a:lnTo>
                  <a:lnTo>
                    <a:pt x="318" y="409"/>
                  </a:lnTo>
                  <a:lnTo>
                    <a:pt x="318" y="409"/>
                  </a:lnTo>
                  <a:lnTo>
                    <a:pt x="321" y="407"/>
                  </a:lnTo>
                  <a:lnTo>
                    <a:pt x="322" y="403"/>
                  </a:lnTo>
                  <a:lnTo>
                    <a:pt x="323" y="395"/>
                  </a:lnTo>
                  <a:lnTo>
                    <a:pt x="323" y="386"/>
                  </a:lnTo>
                  <a:lnTo>
                    <a:pt x="324" y="379"/>
                  </a:lnTo>
                  <a:lnTo>
                    <a:pt x="324" y="379"/>
                  </a:lnTo>
                  <a:lnTo>
                    <a:pt x="324" y="380"/>
                  </a:lnTo>
                  <a:lnTo>
                    <a:pt x="325" y="380"/>
                  </a:lnTo>
                  <a:lnTo>
                    <a:pt x="325" y="380"/>
                  </a:lnTo>
                  <a:lnTo>
                    <a:pt x="327" y="377"/>
                  </a:lnTo>
                  <a:lnTo>
                    <a:pt x="327" y="376"/>
                  </a:lnTo>
                  <a:lnTo>
                    <a:pt x="327" y="373"/>
                  </a:lnTo>
                  <a:lnTo>
                    <a:pt x="327" y="373"/>
                  </a:lnTo>
                  <a:lnTo>
                    <a:pt x="330" y="372"/>
                  </a:lnTo>
                  <a:lnTo>
                    <a:pt x="332" y="370"/>
                  </a:lnTo>
                  <a:lnTo>
                    <a:pt x="334" y="364"/>
                  </a:lnTo>
                  <a:lnTo>
                    <a:pt x="335" y="357"/>
                  </a:lnTo>
                  <a:lnTo>
                    <a:pt x="334" y="355"/>
                  </a:lnTo>
                  <a:lnTo>
                    <a:pt x="332" y="353"/>
                  </a:lnTo>
                  <a:lnTo>
                    <a:pt x="332" y="353"/>
                  </a:lnTo>
                  <a:lnTo>
                    <a:pt x="330" y="351"/>
                  </a:lnTo>
                  <a:lnTo>
                    <a:pt x="327" y="351"/>
                  </a:lnTo>
                  <a:lnTo>
                    <a:pt x="324" y="348"/>
                  </a:lnTo>
                  <a:lnTo>
                    <a:pt x="322" y="346"/>
                  </a:lnTo>
                  <a:lnTo>
                    <a:pt x="318" y="343"/>
                  </a:lnTo>
                  <a:lnTo>
                    <a:pt x="318" y="343"/>
                  </a:lnTo>
                  <a:lnTo>
                    <a:pt x="312" y="343"/>
                  </a:lnTo>
                  <a:lnTo>
                    <a:pt x="310" y="343"/>
                  </a:lnTo>
                  <a:lnTo>
                    <a:pt x="308" y="341"/>
                  </a:lnTo>
                  <a:lnTo>
                    <a:pt x="308" y="341"/>
                  </a:lnTo>
                  <a:lnTo>
                    <a:pt x="307" y="342"/>
                  </a:lnTo>
                  <a:lnTo>
                    <a:pt x="307" y="342"/>
                  </a:lnTo>
                  <a:lnTo>
                    <a:pt x="306" y="342"/>
                  </a:lnTo>
                  <a:lnTo>
                    <a:pt x="306" y="342"/>
                  </a:lnTo>
                  <a:lnTo>
                    <a:pt x="306" y="342"/>
                  </a:lnTo>
                  <a:lnTo>
                    <a:pt x="304" y="343"/>
                  </a:lnTo>
                  <a:lnTo>
                    <a:pt x="304" y="343"/>
                  </a:lnTo>
                  <a:lnTo>
                    <a:pt x="304" y="343"/>
                  </a:lnTo>
                  <a:lnTo>
                    <a:pt x="303" y="345"/>
                  </a:lnTo>
                  <a:lnTo>
                    <a:pt x="303" y="343"/>
                  </a:lnTo>
                  <a:lnTo>
                    <a:pt x="304" y="341"/>
                  </a:lnTo>
                  <a:lnTo>
                    <a:pt x="303" y="340"/>
                  </a:lnTo>
                  <a:lnTo>
                    <a:pt x="303" y="339"/>
                  </a:lnTo>
                  <a:lnTo>
                    <a:pt x="303" y="339"/>
                  </a:lnTo>
                  <a:lnTo>
                    <a:pt x="301" y="339"/>
                  </a:lnTo>
                  <a:lnTo>
                    <a:pt x="297" y="336"/>
                  </a:lnTo>
                  <a:lnTo>
                    <a:pt x="294" y="335"/>
                  </a:lnTo>
                  <a:lnTo>
                    <a:pt x="293" y="336"/>
                  </a:lnTo>
                  <a:lnTo>
                    <a:pt x="292" y="338"/>
                  </a:lnTo>
                  <a:lnTo>
                    <a:pt x="292" y="338"/>
                  </a:lnTo>
                  <a:lnTo>
                    <a:pt x="289" y="340"/>
                  </a:lnTo>
                  <a:lnTo>
                    <a:pt x="288" y="341"/>
                  </a:lnTo>
                  <a:lnTo>
                    <a:pt x="288" y="341"/>
                  </a:lnTo>
                  <a:lnTo>
                    <a:pt x="288" y="340"/>
                  </a:lnTo>
                  <a:lnTo>
                    <a:pt x="287" y="339"/>
                  </a:lnTo>
                  <a:lnTo>
                    <a:pt x="287" y="339"/>
                  </a:lnTo>
                  <a:lnTo>
                    <a:pt x="289" y="339"/>
                  </a:lnTo>
                  <a:lnTo>
                    <a:pt x="291" y="338"/>
                  </a:lnTo>
                  <a:lnTo>
                    <a:pt x="291" y="338"/>
                  </a:lnTo>
                  <a:lnTo>
                    <a:pt x="291" y="336"/>
                  </a:lnTo>
                  <a:lnTo>
                    <a:pt x="292" y="334"/>
                  </a:lnTo>
                  <a:lnTo>
                    <a:pt x="292" y="334"/>
                  </a:lnTo>
                  <a:lnTo>
                    <a:pt x="286" y="332"/>
                  </a:lnTo>
                  <a:lnTo>
                    <a:pt x="286" y="332"/>
                  </a:lnTo>
                  <a:lnTo>
                    <a:pt x="285" y="333"/>
                  </a:lnTo>
                  <a:lnTo>
                    <a:pt x="284" y="333"/>
                  </a:lnTo>
                  <a:lnTo>
                    <a:pt x="284" y="334"/>
                  </a:lnTo>
                  <a:lnTo>
                    <a:pt x="284" y="335"/>
                  </a:lnTo>
                  <a:lnTo>
                    <a:pt x="284" y="335"/>
                  </a:lnTo>
                  <a:lnTo>
                    <a:pt x="283" y="335"/>
                  </a:lnTo>
                  <a:lnTo>
                    <a:pt x="281" y="335"/>
                  </a:lnTo>
                  <a:lnTo>
                    <a:pt x="281" y="335"/>
                  </a:lnTo>
                  <a:lnTo>
                    <a:pt x="281" y="335"/>
                  </a:lnTo>
                  <a:lnTo>
                    <a:pt x="283" y="333"/>
                  </a:lnTo>
                  <a:lnTo>
                    <a:pt x="285" y="331"/>
                  </a:lnTo>
                  <a:lnTo>
                    <a:pt x="285" y="331"/>
                  </a:lnTo>
                  <a:lnTo>
                    <a:pt x="285" y="327"/>
                  </a:lnTo>
                  <a:lnTo>
                    <a:pt x="285" y="325"/>
                  </a:lnTo>
                  <a:lnTo>
                    <a:pt x="283" y="321"/>
                  </a:lnTo>
                  <a:lnTo>
                    <a:pt x="283" y="318"/>
                  </a:lnTo>
                  <a:lnTo>
                    <a:pt x="283" y="318"/>
                  </a:lnTo>
                  <a:lnTo>
                    <a:pt x="280" y="318"/>
                  </a:lnTo>
                  <a:lnTo>
                    <a:pt x="280" y="318"/>
                  </a:lnTo>
                  <a:lnTo>
                    <a:pt x="279" y="315"/>
                  </a:lnTo>
                  <a:lnTo>
                    <a:pt x="277" y="313"/>
                  </a:lnTo>
                  <a:lnTo>
                    <a:pt x="273" y="312"/>
                  </a:lnTo>
                  <a:lnTo>
                    <a:pt x="271" y="312"/>
                  </a:lnTo>
                  <a:lnTo>
                    <a:pt x="264" y="311"/>
                  </a:lnTo>
                  <a:lnTo>
                    <a:pt x="262" y="310"/>
                  </a:lnTo>
                  <a:lnTo>
                    <a:pt x="259" y="308"/>
                  </a:lnTo>
                  <a:lnTo>
                    <a:pt x="259" y="308"/>
                  </a:lnTo>
                  <a:lnTo>
                    <a:pt x="258" y="305"/>
                  </a:lnTo>
                  <a:lnTo>
                    <a:pt x="256" y="303"/>
                  </a:lnTo>
                  <a:lnTo>
                    <a:pt x="254" y="302"/>
                  </a:lnTo>
                  <a:lnTo>
                    <a:pt x="250" y="302"/>
                  </a:lnTo>
                  <a:lnTo>
                    <a:pt x="250" y="302"/>
                  </a:lnTo>
                  <a:lnTo>
                    <a:pt x="251" y="301"/>
                  </a:lnTo>
                  <a:lnTo>
                    <a:pt x="253" y="300"/>
                  </a:lnTo>
                  <a:lnTo>
                    <a:pt x="253" y="298"/>
                  </a:lnTo>
                  <a:lnTo>
                    <a:pt x="253" y="298"/>
                  </a:lnTo>
                  <a:lnTo>
                    <a:pt x="250" y="297"/>
                  </a:lnTo>
                  <a:lnTo>
                    <a:pt x="249" y="297"/>
                  </a:lnTo>
                  <a:lnTo>
                    <a:pt x="249" y="297"/>
                  </a:lnTo>
                  <a:lnTo>
                    <a:pt x="251" y="297"/>
                  </a:lnTo>
                  <a:lnTo>
                    <a:pt x="253" y="296"/>
                  </a:lnTo>
                  <a:lnTo>
                    <a:pt x="253" y="295"/>
                  </a:lnTo>
                  <a:lnTo>
                    <a:pt x="251" y="294"/>
                  </a:lnTo>
                  <a:lnTo>
                    <a:pt x="251" y="294"/>
                  </a:lnTo>
                  <a:lnTo>
                    <a:pt x="250" y="295"/>
                  </a:lnTo>
                  <a:lnTo>
                    <a:pt x="249" y="296"/>
                  </a:lnTo>
                  <a:lnTo>
                    <a:pt x="248" y="297"/>
                  </a:lnTo>
                  <a:lnTo>
                    <a:pt x="248" y="297"/>
                  </a:lnTo>
                  <a:lnTo>
                    <a:pt x="247" y="296"/>
                  </a:lnTo>
                  <a:lnTo>
                    <a:pt x="247" y="295"/>
                  </a:lnTo>
                  <a:lnTo>
                    <a:pt x="247" y="295"/>
                  </a:lnTo>
                  <a:lnTo>
                    <a:pt x="248" y="295"/>
                  </a:lnTo>
                  <a:lnTo>
                    <a:pt x="248" y="295"/>
                  </a:lnTo>
                  <a:lnTo>
                    <a:pt x="248" y="295"/>
                  </a:lnTo>
                  <a:lnTo>
                    <a:pt x="239" y="295"/>
                  </a:lnTo>
                  <a:lnTo>
                    <a:pt x="228" y="295"/>
                  </a:lnTo>
                  <a:lnTo>
                    <a:pt x="228" y="295"/>
                  </a:lnTo>
                  <a:lnTo>
                    <a:pt x="228" y="293"/>
                  </a:lnTo>
                  <a:lnTo>
                    <a:pt x="227" y="292"/>
                  </a:lnTo>
                  <a:lnTo>
                    <a:pt x="225" y="290"/>
                  </a:lnTo>
                  <a:lnTo>
                    <a:pt x="224" y="289"/>
                  </a:lnTo>
                  <a:lnTo>
                    <a:pt x="224" y="289"/>
                  </a:lnTo>
                  <a:lnTo>
                    <a:pt x="223" y="292"/>
                  </a:lnTo>
                  <a:lnTo>
                    <a:pt x="221" y="293"/>
                  </a:lnTo>
                  <a:lnTo>
                    <a:pt x="219" y="294"/>
                  </a:lnTo>
                  <a:lnTo>
                    <a:pt x="218" y="294"/>
                  </a:lnTo>
                  <a:lnTo>
                    <a:pt x="218" y="294"/>
                  </a:lnTo>
                  <a:lnTo>
                    <a:pt x="219" y="292"/>
                  </a:lnTo>
                  <a:lnTo>
                    <a:pt x="219" y="290"/>
                  </a:lnTo>
                  <a:lnTo>
                    <a:pt x="219" y="288"/>
                  </a:lnTo>
                  <a:lnTo>
                    <a:pt x="219" y="288"/>
                  </a:lnTo>
                  <a:lnTo>
                    <a:pt x="213" y="292"/>
                  </a:lnTo>
                  <a:lnTo>
                    <a:pt x="210" y="293"/>
                  </a:lnTo>
                  <a:lnTo>
                    <a:pt x="208" y="293"/>
                  </a:lnTo>
                  <a:lnTo>
                    <a:pt x="208" y="293"/>
                  </a:lnTo>
                  <a:lnTo>
                    <a:pt x="206" y="296"/>
                  </a:lnTo>
                  <a:lnTo>
                    <a:pt x="204" y="298"/>
                  </a:lnTo>
                  <a:lnTo>
                    <a:pt x="202" y="301"/>
                  </a:lnTo>
                  <a:lnTo>
                    <a:pt x="202" y="304"/>
                  </a:lnTo>
                  <a:lnTo>
                    <a:pt x="202" y="304"/>
                  </a:lnTo>
                  <a:lnTo>
                    <a:pt x="202" y="304"/>
                  </a:lnTo>
                  <a:lnTo>
                    <a:pt x="202" y="304"/>
                  </a:lnTo>
                  <a:lnTo>
                    <a:pt x="198" y="301"/>
                  </a:lnTo>
                  <a:lnTo>
                    <a:pt x="195" y="300"/>
                  </a:lnTo>
                  <a:lnTo>
                    <a:pt x="190" y="300"/>
                  </a:lnTo>
                  <a:lnTo>
                    <a:pt x="185" y="301"/>
                  </a:lnTo>
                  <a:lnTo>
                    <a:pt x="185" y="301"/>
                  </a:lnTo>
                  <a:lnTo>
                    <a:pt x="182" y="298"/>
                  </a:lnTo>
                  <a:lnTo>
                    <a:pt x="181" y="296"/>
                  </a:lnTo>
                  <a:lnTo>
                    <a:pt x="180" y="290"/>
                  </a:lnTo>
                  <a:lnTo>
                    <a:pt x="181" y="285"/>
                  </a:lnTo>
                  <a:lnTo>
                    <a:pt x="183" y="278"/>
                  </a:lnTo>
                  <a:lnTo>
                    <a:pt x="183" y="278"/>
                  </a:lnTo>
                  <a:lnTo>
                    <a:pt x="181" y="277"/>
                  </a:lnTo>
                  <a:lnTo>
                    <a:pt x="180" y="275"/>
                  </a:lnTo>
                  <a:lnTo>
                    <a:pt x="174" y="275"/>
                  </a:lnTo>
                  <a:lnTo>
                    <a:pt x="170" y="275"/>
                  </a:lnTo>
                  <a:lnTo>
                    <a:pt x="165" y="275"/>
                  </a:lnTo>
                  <a:lnTo>
                    <a:pt x="165" y="275"/>
                  </a:lnTo>
                  <a:lnTo>
                    <a:pt x="167" y="272"/>
                  </a:lnTo>
                  <a:lnTo>
                    <a:pt x="168" y="268"/>
                  </a:lnTo>
                  <a:lnTo>
                    <a:pt x="168" y="268"/>
                  </a:lnTo>
                  <a:lnTo>
                    <a:pt x="168" y="266"/>
                  </a:lnTo>
                  <a:lnTo>
                    <a:pt x="168" y="266"/>
                  </a:lnTo>
                  <a:lnTo>
                    <a:pt x="170" y="265"/>
                  </a:lnTo>
                  <a:lnTo>
                    <a:pt x="170" y="267"/>
                  </a:lnTo>
                  <a:lnTo>
                    <a:pt x="170" y="267"/>
                  </a:lnTo>
                  <a:lnTo>
                    <a:pt x="172" y="262"/>
                  </a:lnTo>
                  <a:lnTo>
                    <a:pt x="174" y="256"/>
                  </a:lnTo>
                  <a:lnTo>
                    <a:pt x="174" y="256"/>
                  </a:lnTo>
                  <a:lnTo>
                    <a:pt x="173" y="255"/>
                  </a:lnTo>
                  <a:lnTo>
                    <a:pt x="171" y="255"/>
                  </a:lnTo>
                  <a:lnTo>
                    <a:pt x="171" y="255"/>
                  </a:lnTo>
                  <a:lnTo>
                    <a:pt x="166" y="256"/>
                  </a:lnTo>
                  <a:lnTo>
                    <a:pt x="163" y="257"/>
                  </a:lnTo>
                  <a:lnTo>
                    <a:pt x="163" y="257"/>
                  </a:lnTo>
                  <a:lnTo>
                    <a:pt x="163" y="260"/>
                  </a:lnTo>
                  <a:lnTo>
                    <a:pt x="162" y="263"/>
                  </a:lnTo>
                  <a:lnTo>
                    <a:pt x="158" y="266"/>
                  </a:lnTo>
                  <a:lnTo>
                    <a:pt x="158" y="266"/>
                  </a:lnTo>
                  <a:lnTo>
                    <a:pt x="148" y="267"/>
                  </a:lnTo>
                  <a:lnTo>
                    <a:pt x="148" y="267"/>
                  </a:lnTo>
                  <a:lnTo>
                    <a:pt x="148" y="266"/>
                  </a:lnTo>
                  <a:lnTo>
                    <a:pt x="147" y="265"/>
                  </a:lnTo>
                  <a:lnTo>
                    <a:pt x="144" y="265"/>
                  </a:lnTo>
                  <a:lnTo>
                    <a:pt x="144" y="265"/>
                  </a:lnTo>
                  <a:lnTo>
                    <a:pt x="142" y="260"/>
                  </a:lnTo>
                  <a:lnTo>
                    <a:pt x="141" y="255"/>
                  </a:lnTo>
                  <a:lnTo>
                    <a:pt x="141" y="250"/>
                  </a:lnTo>
                  <a:lnTo>
                    <a:pt x="142" y="244"/>
                  </a:lnTo>
                  <a:lnTo>
                    <a:pt x="142" y="244"/>
                  </a:lnTo>
                  <a:lnTo>
                    <a:pt x="142" y="245"/>
                  </a:lnTo>
                  <a:lnTo>
                    <a:pt x="143" y="245"/>
                  </a:lnTo>
                  <a:lnTo>
                    <a:pt x="143" y="245"/>
                  </a:lnTo>
                  <a:lnTo>
                    <a:pt x="144" y="240"/>
                  </a:lnTo>
                  <a:lnTo>
                    <a:pt x="145" y="237"/>
                  </a:lnTo>
                  <a:lnTo>
                    <a:pt x="144" y="234"/>
                  </a:lnTo>
                  <a:lnTo>
                    <a:pt x="144" y="234"/>
                  </a:lnTo>
                  <a:lnTo>
                    <a:pt x="155" y="227"/>
                  </a:lnTo>
                  <a:lnTo>
                    <a:pt x="159" y="225"/>
                  </a:lnTo>
                  <a:lnTo>
                    <a:pt x="165" y="225"/>
                  </a:lnTo>
                  <a:lnTo>
                    <a:pt x="165" y="225"/>
                  </a:lnTo>
                  <a:lnTo>
                    <a:pt x="165" y="226"/>
                  </a:lnTo>
                  <a:lnTo>
                    <a:pt x="166" y="227"/>
                  </a:lnTo>
                  <a:lnTo>
                    <a:pt x="168" y="227"/>
                  </a:lnTo>
                  <a:lnTo>
                    <a:pt x="171" y="227"/>
                  </a:lnTo>
                  <a:lnTo>
                    <a:pt x="172" y="228"/>
                  </a:lnTo>
                  <a:lnTo>
                    <a:pt x="172" y="228"/>
                  </a:lnTo>
                  <a:lnTo>
                    <a:pt x="173" y="226"/>
                  </a:lnTo>
                  <a:lnTo>
                    <a:pt x="173" y="224"/>
                  </a:lnTo>
                  <a:lnTo>
                    <a:pt x="175" y="224"/>
                  </a:lnTo>
                  <a:lnTo>
                    <a:pt x="178" y="224"/>
                  </a:lnTo>
                  <a:lnTo>
                    <a:pt x="185" y="224"/>
                  </a:lnTo>
                  <a:lnTo>
                    <a:pt x="190" y="225"/>
                  </a:lnTo>
                  <a:lnTo>
                    <a:pt x="190" y="225"/>
                  </a:lnTo>
                  <a:lnTo>
                    <a:pt x="192" y="234"/>
                  </a:lnTo>
                  <a:lnTo>
                    <a:pt x="194" y="242"/>
                  </a:lnTo>
                  <a:lnTo>
                    <a:pt x="197" y="242"/>
                  </a:lnTo>
                  <a:lnTo>
                    <a:pt x="197" y="242"/>
                  </a:lnTo>
                  <a:lnTo>
                    <a:pt x="198" y="240"/>
                  </a:lnTo>
                  <a:lnTo>
                    <a:pt x="198" y="237"/>
                  </a:lnTo>
                  <a:lnTo>
                    <a:pt x="198" y="232"/>
                  </a:lnTo>
                  <a:lnTo>
                    <a:pt x="198" y="226"/>
                  </a:lnTo>
                  <a:lnTo>
                    <a:pt x="198" y="220"/>
                  </a:lnTo>
                  <a:lnTo>
                    <a:pt x="198" y="220"/>
                  </a:lnTo>
                  <a:lnTo>
                    <a:pt x="201" y="217"/>
                  </a:lnTo>
                  <a:lnTo>
                    <a:pt x="204" y="214"/>
                  </a:lnTo>
                  <a:lnTo>
                    <a:pt x="213" y="210"/>
                  </a:lnTo>
                  <a:lnTo>
                    <a:pt x="213" y="210"/>
                  </a:lnTo>
                  <a:lnTo>
                    <a:pt x="217" y="206"/>
                  </a:lnTo>
                  <a:lnTo>
                    <a:pt x="220" y="203"/>
                  </a:lnTo>
                  <a:lnTo>
                    <a:pt x="220" y="203"/>
                  </a:lnTo>
                  <a:lnTo>
                    <a:pt x="219" y="203"/>
                  </a:lnTo>
                  <a:lnTo>
                    <a:pt x="219" y="202"/>
                  </a:lnTo>
                  <a:lnTo>
                    <a:pt x="220" y="202"/>
                  </a:lnTo>
                  <a:lnTo>
                    <a:pt x="220" y="203"/>
                  </a:lnTo>
                  <a:lnTo>
                    <a:pt x="220" y="203"/>
                  </a:lnTo>
                  <a:lnTo>
                    <a:pt x="220" y="197"/>
                  </a:lnTo>
                  <a:lnTo>
                    <a:pt x="221" y="192"/>
                  </a:lnTo>
                  <a:lnTo>
                    <a:pt x="221" y="192"/>
                  </a:lnTo>
                  <a:lnTo>
                    <a:pt x="223" y="195"/>
                  </a:lnTo>
                  <a:lnTo>
                    <a:pt x="223" y="196"/>
                  </a:lnTo>
                  <a:lnTo>
                    <a:pt x="221" y="198"/>
                  </a:lnTo>
                  <a:lnTo>
                    <a:pt x="221" y="198"/>
                  </a:lnTo>
                  <a:lnTo>
                    <a:pt x="225" y="195"/>
                  </a:lnTo>
                  <a:lnTo>
                    <a:pt x="226" y="189"/>
                  </a:lnTo>
                  <a:lnTo>
                    <a:pt x="226" y="189"/>
                  </a:lnTo>
                  <a:lnTo>
                    <a:pt x="226" y="191"/>
                  </a:lnTo>
                  <a:lnTo>
                    <a:pt x="226" y="191"/>
                  </a:lnTo>
                  <a:lnTo>
                    <a:pt x="226" y="192"/>
                  </a:lnTo>
                  <a:lnTo>
                    <a:pt x="226" y="192"/>
                  </a:lnTo>
                  <a:lnTo>
                    <a:pt x="231" y="188"/>
                  </a:lnTo>
                  <a:lnTo>
                    <a:pt x="233" y="186"/>
                  </a:lnTo>
                  <a:lnTo>
                    <a:pt x="238" y="186"/>
                  </a:lnTo>
                  <a:lnTo>
                    <a:pt x="238" y="186"/>
                  </a:lnTo>
                  <a:lnTo>
                    <a:pt x="236" y="184"/>
                  </a:lnTo>
                  <a:lnTo>
                    <a:pt x="236" y="183"/>
                  </a:lnTo>
                  <a:lnTo>
                    <a:pt x="236" y="183"/>
                  </a:lnTo>
                  <a:lnTo>
                    <a:pt x="243" y="183"/>
                  </a:lnTo>
                  <a:lnTo>
                    <a:pt x="243" y="183"/>
                  </a:lnTo>
                  <a:lnTo>
                    <a:pt x="243" y="182"/>
                  </a:lnTo>
                  <a:lnTo>
                    <a:pt x="243" y="181"/>
                  </a:lnTo>
                  <a:lnTo>
                    <a:pt x="242" y="180"/>
                  </a:lnTo>
                  <a:lnTo>
                    <a:pt x="242" y="180"/>
                  </a:lnTo>
                  <a:lnTo>
                    <a:pt x="247" y="175"/>
                  </a:lnTo>
                  <a:lnTo>
                    <a:pt x="253" y="173"/>
                  </a:lnTo>
                  <a:lnTo>
                    <a:pt x="258" y="171"/>
                  </a:lnTo>
                  <a:lnTo>
                    <a:pt x="264" y="169"/>
                  </a:lnTo>
                  <a:lnTo>
                    <a:pt x="264" y="169"/>
                  </a:lnTo>
                  <a:lnTo>
                    <a:pt x="258" y="173"/>
                  </a:lnTo>
                  <a:lnTo>
                    <a:pt x="258" y="173"/>
                  </a:lnTo>
                  <a:lnTo>
                    <a:pt x="258" y="174"/>
                  </a:lnTo>
                  <a:lnTo>
                    <a:pt x="259" y="176"/>
                  </a:lnTo>
                  <a:lnTo>
                    <a:pt x="259" y="176"/>
                  </a:lnTo>
                  <a:lnTo>
                    <a:pt x="261" y="175"/>
                  </a:lnTo>
                  <a:lnTo>
                    <a:pt x="263" y="174"/>
                  </a:lnTo>
                  <a:lnTo>
                    <a:pt x="265" y="172"/>
                  </a:lnTo>
                  <a:lnTo>
                    <a:pt x="265" y="172"/>
                  </a:lnTo>
                  <a:lnTo>
                    <a:pt x="271" y="171"/>
                  </a:lnTo>
                  <a:lnTo>
                    <a:pt x="273" y="171"/>
                  </a:lnTo>
                  <a:lnTo>
                    <a:pt x="274" y="168"/>
                  </a:lnTo>
                  <a:lnTo>
                    <a:pt x="274" y="168"/>
                  </a:lnTo>
                  <a:lnTo>
                    <a:pt x="271" y="168"/>
                  </a:lnTo>
                  <a:lnTo>
                    <a:pt x="268" y="166"/>
                  </a:lnTo>
                  <a:lnTo>
                    <a:pt x="266" y="165"/>
                  </a:lnTo>
                  <a:lnTo>
                    <a:pt x="265" y="164"/>
                  </a:lnTo>
                  <a:lnTo>
                    <a:pt x="266" y="162"/>
                  </a:lnTo>
                  <a:lnTo>
                    <a:pt x="268" y="160"/>
                  </a:lnTo>
                  <a:lnTo>
                    <a:pt x="268" y="160"/>
                  </a:lnTo>
                  <a:lnTo>
                    <a:pt x="264" y="160"/>
                  </a:lnTo>
                  <a:lnTo>
                    <a:pt x="263" y="160"/>
                  </a:lnTo>
                  <a:lnTo>
                    <a:pt x="263" y="159"/>
                  </a:lnTo>
                  <a:lnTo>
                    <a:pt x="263" y="159"/>
                  </a:lnTo>
                  <a:lnTo>
                    <a:pt x="268" y="159"/>
                  </a:lnTo>
                  <a:lnTo>
                    <a:pt x="270" y="158"/>
                  </a:lnTo>
                  <a:lnTo>
                    <a:pt x="271" y="156"/>
                  </a:lnTo>
                  <a:lnTo>
                    <a:pt x="271" y="156"/>
                  </a:lnTo>
                  <a:lnTo>
                    <a:pt x="265" y="156"/>
                  </a:lnTo>
                  <a:lnTo>
                    <a:pt x="261" y="157"/>
                  </a:lnTo>
                  <a:lnTo>
                    <a:pt x="253" y="160"/>
                  </a:lnTo>
                  <a:lnTo>
                    <a:pt x="253" y="160"/>
                  </a:lnTo>
                  <a:lnTo>
                    <a:pt x="253" y="159"/>
                  </a:lnTo>
                  <a:lnTo>
                    <a:pt x="251" y="159"/>
                  </a:lnTo>
                  <a:lnTo>
                    <a:pt x="251" y="159"/>
                  </a:lnTo>
                  <a:lnTo>
                    <a:pt x="251" y="158"/>
                  </a:lnTo>
                  <a:lnTo>
                    <a:pt x="251" y="158"/>
                  </a:lnTo>
                  <a:lnTo>
                    <a:pt x="254" y="158"/>
                  </a:lnTo>
                  <a:lnTo>
                    <a:pt x="256" y="158"/>
                  </a:lnTo>
                  <a:lnTo>
                    <a:pt x="259" y="156"/>
                  </a:lnTo>
                  <a:lnTo>
                    <a:pt x="263" y="153"/>
                  </a:lnTo>
                  <a:lnTo>
                    <a:pt x="268" y="152"/>
                  </a:lnTo>
                  <a:lnTo>
                    <a:pt x="268" y="152"/>
                  </a:lnTo>
                  <a:lnTo>
                    <a:pt x="273" y="152"/>
                  </a:lnTo>
                  <a:lnTo>
                    <a:pt x="277" y="152"/>
                  </a:lnTo>
                  <a:lnTo>
                    <a:pt x="279" y="152"/>
                  </a:lnTo>
                  <a:lnTo>
                    <a:pt x="279" y="152"/>
                  </a:lnTo>
                  <a:lnTo>
                    <a:pt x="283" y="153"/>
                  </a:lnTo>
                  <a:lnTo>
                    <a:pt x="285" y="151"/>
                  </a:lnTo>
                  <a:lnTo>
                    <a:pt x="288" y="149"/>
                  </a:lnTo>
                  <a:lnTo>
                    <a:pt x="292" y="147"/>
                  </a:lnTo>
                  <a:lnTo>
                    <a:pt x="292" y="147"/>
                  </a:lnTo>
                  <a:lnTo>
                    <a:pt x="293" y="147"/>
                  </a:lnTo>
                  <a:lnTo>
                    <a:pt x="294" y="147"/>
                  </a:lnTo>
                  <a:lnTo>
                    <a:pt x="294" y="147"/>
                  </a:lnTo>
                  <a:lnTo>
                    <a:pt x="296" y="146"/>
                  </a:lnTo>
                  <a:lnTo>
                    <a:pt x="299" y="144"/>
                  </a:lnTo>
                  <a:lnTo>
                    <a:pt x="300" y="139"/>
                  </a:lnTo>
                  <a:lnTo>
                    <a:pt x="300" y="139"/>
                  </a:lnTo>
                  <a:lnTo>
                    <a:pt x="297" y="139"/>
                  </a:lnTo>
                  <a:lnTo>
                    <a:pt x="296" y="141"/>
                  </a:lnTo>
                  <a:lnTo>
                    <a:pt x="296" y="141"/>
                  </a:lnTo>
                  <a:lnTo>
                    <a:pt x="296" y="138"/>
                  </a:lnTo>
                  <a:lnTo>
                    <a:pt x="296" y="138"/>
                  </a:lnTo>
                  <a:lnTo>
                    <a:pt x="293" y="139"/>
                  </a:lnTo>
                  <a:lnTo>
                    <a:pt x="291" y="141"/>
                  </a:lnTo>
                  <a:lnTo>
                    <a:pt x="288" y="141"/>
                  </a:lnTo>
                  <a:lnTo>
                    <a:pt x="288" y="141"/>
                  </a:lnTo>
                  <a:lnTo>
                    <a:pt x="293" y="138"/>
                  </a:lnTo>
                  <a:lnTo>
                    <a:pt x="295" y="137"/>
                  </a:lnTo>
                  <a:lnTo>
                    <a:pt x="297" y="136"/>
                  </a:lnTo>
                  <a:lnTo>
                    <a:pt x="297" y="136"/>
                  </a:lnTo>
                  <a:lnTo>
                    <a:pt x="294" y="135"/>
                  </a:lnTo>
                  <a:lnTo>
                    <a:pt x="292" y="135"/>
                  </a:lnTo>
                  <a:lnTo>
                    <a:pt x="292" y="135"/>
                  </a:lnTo>
                  <a:lnTo>
                    <a:pt x="292" y="133"/>
                  </a:lnTo>
                  <a:lnTo>
                    <a:pt x="291" y="133"/>
                  </a:lnTo>
                  <a:lnTo>
                    <a:pt x="289" y="133"/>
                  </a:lnTo>
                  <a:lnTo>
                    <a:pt x="289" y="133"/>
                  </a:lnTo>
                  <a:lnTo>
                    <a:pt x="288" y="130"/>
                  </a:lnTo>
                  <a:lnTo>
                    <a:pt x="288" y="130"/>
                  </a:lnTo>
                  <a:lnTo>
                    <a:pt x="291" y="129"/>
                  </a:lnTo>
                  <a:lnTo>
                    <a:pt x="291" y="127"/>
                  </a:lnTo>
                  <a:lnTo>
                    <a:pt x="289" y="124"/>
                  </a:lnTo>
                  <a:lnTo>
                    <a:pt x="288" y="121"/>
                  </a:lnTo>
                  <a:lnTo>
                    <a:pt x="288" y="118"/>
                  </a:lnTo>
                  <a:lnTo>
                    <a:pt x="288" y="118"/>
                  </a:lnTo>
                  <a:lnTo>
                    <a:pt x="280" y="122"/>
                  </a:lnTo>
                  <a:lnTo>
                    <a:pt x="277" y="123"/>
                  </a:lnTo>
                  <a:lnTo>
                    <a:pt x="274" y="123"/>
                  </a:lnTo>
                  <a:lnTo>
                    <a:pt x="271" y="122"/>
                  </a:lnTo>
                  <a:lnTo>
                    <a:pt x="271" y="122"/>
                  </a:lnTo>
                  <a:lnTo>
                    <a:pt x="273" y="121"/>
                  </a:lnTo>
                  <a:lnTo>
                    <a:pt x="274" y="120"/>
                  </a:lnTo>
                  <a:lnTo>
                    <a:pt x="274" y="118"/>
                  </a:lnTo>
                  <a:lnTo>
                    <a:pt x="276" y="115"/>
                  </a:lnTo>
                  <a:lnTo>
                    <a:pt x="276" y="115"/>
                  </a:lnTo>
                  <a:lnTo>
                    <a:pt x="273" y="115"/>
                  </a:lnTo>
                  <a:lnTo>
                    <a:pt x="272" y="114"/>
                  </a:lnTo>
                  <a:lnTo>
                    <a:pt x="271" y="111"/>
                  </a:lnTo>
                  <a:lnTo>
                    <a:pt x="271" y="111"/>
                  </a:lnTo>
                  <a:lnTo>
                    <a:pt x="268" y="112"/>
                  </a:lnTo>
                  <a:lnTo>
                    <a:pt x="265" y="111"/>
                  </a:lnTo>
                  <a:lnTo>
                    <a:pt x="258" y="109"/>
                  </a:lnTo>
                  <a:lnTo>
                    <a:pt x="258" y="109"/>
                  </a:lnTo>
                  <a:lnTo>
                    <a:pt x="258" y="112"/>
                  </a:lnTo>
                  <a:lnTo>
                    <a:pt x="257" y="114"/>
                  </a:lnTo>
                  <a:lnTo>
                    <a:pt x="254" y="116"/>
                  </a:lnTo>
                  <a:lnTo>
                    <a:pt x="254" y="116"/>
                  </a:lnTo>
                  <a:lnTo>
                    <a:pt x="255" y="118"/>
                  </a:lnTo>
                  <a:lnTo>
                    <a:pt x="254" y="120"/>
                  </a:lnTo>
                  <a:lnTo>
                    <a:pt x="249" y="122"/>
                  </a:lnTo>
                  <a:lnTo>
                    <a:pt x="249" y="122"/>
                  </a:lnTo>
                  <a:lnTo>
                    <a:pt x="250" y="123"/>
                  </a:lnTo>
                  <a:lnTo>
                    <a:pt x="250" y="124"/>
                  </a:lnTo>
                  <a:lnTo>
                    <a:pt x="251" y="124"/>
                  </a:lnTo>
                  <a:lnTo>
                    <a:pt x="253" y="127"/>
                  </a:lnTo>
                  <a:lnTo>
                    <a:pt x="253" y="127"/>
                  </a:lnTo>
                  <a:lnTo>
                    <a:pt x="249" y="129"/>
                  </a:lnTo>
                  <a:lnTo>
                    <a:pt x="246" y="133"/>
                  </a:lnTo>
                  <a:lnTo>
                    <a:pt x="238" y="136"/>
                  </a:lnTo>
                  <a:lnTo>
                    <a:pt x="238" y="136"/>
                  </a:lnTo>
                  <a:lnTo>
                    <a:pt x="238" y="141"/>
                  </a:lnTo>
                  <a:lnTo>
                    <a:pt x="235" y="144"/>
                  </a:lnTo>
                  <a:lnTo>
                    <a:pt x="233" y="147"/>
                  </a:lnTo>
                  <a:lnTo>
                    <a:pt x="230" y="149"/>
                  </a:lnTo>
                  <a:lnTo>
                    <a:pt x="230" y="149"/>
                  </a:lnTo>
                  <a:lnTo>
                    <a:pt x="228" y="145"/>
                  </a:lnTo>
                  <a:lnTo>
                    <a:pt x="228" y="142"/>
                  </a:lnTo>
                  <a:lnTo>
                    <a:pt x="228" y="142"/>
                  </a:lnTo>
                  <a:lnTo>
                    <a:pt x="231" y="143"/>
                  </a:lnTo>
                  <a:lnTo>
                    <a:pt x="232" y="143"/>
                  </a:lnTo>
                  <a:lnTo>
                    <a:pt x="232" y="142"/>
                  </a:lnTo>
                  <a:lnTo>
                    <a:pt x="232" y="142"/>
                  </a:lnTo>
                  <a:lnTo>
                    <a:pt x="232" y="142"/>
                  </a:lnTo>
                  <a:lnTo>
                    <a:pt x="231" y="142"/>
                  </a:lnTo>
                  <a:lnTo>
                    <a:pt x="230" y="142"/>
                  </a:lnTo>
                  <a:lnTo>
                    <a:pt x="228" y="141"/>
                  </a:lnTo>
                  <a:lnTo>
                    <a:pt x="228" y="141"/>
                  </a:lnTo>
                  <a:lnTo>
                    <a:pt x="231" y="138"/>
                  </a:lnTo>
                  <a:lnTo>
                    <a:pt x="232" y="135"/>
                  </a:lnTo>
                  <a:lnTo>
                    <a:pt x="232" y="135"/>
                  </a:lnTo>
                  <a:lnTo>
                    <a:pt x="227" y="135"/>
                  </a:lnTo>
                  <a:lnTo>
                    <a:pt x="224" y="135"/>
                  </a:lnTo>
                  <a:lnTo>
                    <a:pt x="224" y="135"/>
                  </a:lnTo>
                  <a:lnTo>
                    <a:pt x="221" y="131"/>
                  </a:lnTo>
                  <a:lnTo>
                    <a:pt x="218" y="129"/>
                  </a:lnTo>
                  <a:lnTo>
                    <a:pt x="215" y="128"/>
                  </a:lnTo>
                  <a:lnTo>
                    <a:pt x="209" y="128"/>
                  </a:lnTo>
                  <a:lnTo>
                    <a:pt x="209" y="128"/>
                  </a:lnTo>
                  <a:lnTo>
                    <a:pt x="210" y="126"/>
                  </a:lnTo>
                  <a:lnTo>
                    <a:pt x="211" y="122"/>
                  </a:lnTo>
                  <a:lnTo>
                    <a:pt x="211" y="122"/>
                  </a:lnTo>
                  <a:lnTo>
                    <a:pt x="209" y="122"/>
                  </a:lnTo>
                  <a:lnTo>
                    <a:pt x="209" y="122"/>
                  </a:lnTo>
                  <a:lnTo>
                    <a:pt x="208" y="121"/>
                  </a:lnTo>
                  <a:lnTo>
                    <a:pt x="208" y="121"/>
                  </a:lnTo>
                  <a:lnTo>
                    <a:pt x="215" y="115"/>
                  </a:lnTo>
                  <a:lnTo>
                    <a:pt x="218" y="112"/>
                  </a:lnTo>
                  <a:lnTo>
                    <a:pt x="223" y="109"/>
                  </a:lnTo>
                  <a:lnTo>
                    <a:pt x="223" y="109"/>
                  </a:lnTo>
                  <a:lnTo>
                    <a:pt x="226" y="109"/>
                  </a:lnTo>
                  <a:lnTo>
                    <a:pt x="227" y="108"/>
                  </a:lnTo>
                  <a:lnTo>
                    <a:pt x="228" y="107"/>
                  </a:lnTo>
                  <a:lnTo>
                    <a:pt x="228" y="107"/>
                  </a:lnTo>
                  <a:lnTo>
                    <a:pt x="226" y="107"/>
                  </a:lnTo>
                  <a:lnTo>
                    <a:pt x="225" y="105"/>
                  </a:lnTo>
                  <a:lnTo>
                    <a:pt x="225" y="105"/>
                  </a:lnTo>
                  <a:lnTo>
                    <a:pt x="231" y="106"/>
                  </a:lnTo>
                  <a:lnTo>
                    <a:pt x="235" y="105"/>
                  </a:lnTo>
                  <a:lnTo>
                    <a:pt x="239" y="104"/>
                  </a:lnTo>
                  <a:lnTo>
                    <a:pt x="242" y="101"/>
                  </a:lnTo>
                  <a:lnTo>
                    <a:pt x="242" y="101"/>
                  </a:lnTo>
                  <a:lnTo>
                    <a:pt x="240" y="100"/>
                  </a:lnTo>
                  <a:lnTo>
                    <a:pt x="239" y="100"/>
                  </a:lnTo>
                  <a:lnTo>
                    <a:pt x="239" y="99"/>
                  </a:lnTo>
                  <a:lnTo>
                    <a:pt x="239" y="99"/>
                  </a:lnTo>
                  <a:lnTo>
                    <a:pt x="242" y="100"/>
                  </a:lnTo>
                  <a:lnTo>
                    <a:pt x="246" y="99"/>
                  </a:lnTo>
                  <a:lnTo>
                    <a:pt x="246" y="99"/>
                  </a:lnTo>
                  <a:lnTo>
                    <a:pt x="248" y="97"/>
                  </a:lnTo>
                  <a:lnTo>
                    <a:pt x="248" y="97"/>
                  </a:lnTo>
                  <a:lnTo>
                    <a:pt x="249" y="98"/>
                  </a:lnTo>
                  <a:lnTo>
                    <a:pt x="251" y="98"/>
                  </a:lnTo>
                  <a:lnTo>
                    <a:pt x="251" y="98"/>
                  </a:lnTo>
                  <a:lnTo>
                    <a:pt x="251" y="100"/>
                  </a:lnTo>
                  <a:lnTo>
                    <a:pt x="251" y="100"/>
                  </a:lnTo>
                  <a:lnTo>
                    <a:pt x="253" y="100"/>
                  </a:lnTo>
                  <a:lnTo>
                    <a:pt x="253" y="100"/>
                  </a:lnTo>
                  <a:lnTo>
                    <a:pt x="253" y="99"/>
                  </a:lnTo>
                  <a:lnTo>
                    <a:pt x="254" y="97"/>
                  </a:lnTo>
                  <a:lnTo>
                    <a:pt x="254" y="97"/>
                  </a:lnTo>
                  <a:lnTo>
                    <a:pt x="255" y="98"/>
                  </a:lnTo>
                  <a:lnTo>
                    <a:pt x="257" y="98"/>
                  </a:lnTo>
                  <a:lnTo>
                    <a:pt x="259" y="96"/>
                  </a:lnTo>
                  <a:lnTo>
                    <a:pt x="262" y="93"/>
                  </a:lnTo>
                  <a:lnTo>
                    <a:pt x="262" y="91"/>
                  </a:lnTo>
                  <a:lnTo>
                    <a:pt x="262" y="91"/>
                  </a:lnTo>
                  <a:lnTo>
                    <a:pt x="265" y="91"/>
                  </a:lnTo>
                  <a:lnTo>
                    <a:pt x="266" y="90"/>
                  </a:lnTo>
                  <a:lnTo>
                    <a:pt x="266" y="89"/>
                  </a:lnTo>
                  <a:lnTo>
                    <a:pt x="266" y="89"/>
                  </a:lnTo>
                  <a:lnTo>
                    <a:pt x="264" y="88"/>
                  </a:lnTo>
                  <a:lnTo>
                    <a:pt x="263" y="86"/>
                  </a:lnTo>
                  <a:lnTo>
                    <a:pt x="263" y="86"/>
                  </a:lnTo>
                  <a:lnTo>
                    <a:pt x="266" y="86"/>
                  </a:lnTo>
                  <a:lnTo>
                    <a:pt x="270" y="86"/>
                  </a:lnTo>
                  <a:lnTo>
                    <a:pt x="273" y="86"/>
                  </a:lnTo>
                  <a:lnTo>
                    <a:pt x="274" y="85"/>
                  </a:lnTo>
                  <a:lnTo>
                    <a:pt x="274" y="85"/>
                  </a:lnTo>
                  <a:lnTo>
                    <a:pt x="277" y="88"/>
                  </a:lnTo>
                  <a:lnTo>
                    <a:pt x="277" y="88"/>
                  </a:lnTo>
                  <a:lnTo>
                    <a:pt x="276" y="88"/>
                  </a:lnTo>
                  <a:lnTo>
                    <a:pt x="276" y="89"/>
                  </a:lnTo>
                  <a:lnTo>
                    <a:pt x="278" y="89"/>
                  </a:lnTo>
                  <a:lnTo>
                    <a:pt x="278" y="89"/>
                  </a:lnTo>
                  <a:lnTo>
                    <a:pt x="280" y="90"/>
                  </a:lnTo>
                  <a:lnTo>
                    <a:pt x="281" y="91"/>
                  </a:lnTo>
                  <a:lnTo>
                    <a:pt x="281" y="91"/>
                  </a:lnTo>
                  <a:lnTo>
                    <a:pt x="281" y="92"/>
                  </a:lnTo>
                  <a:lnTo>
                    <a:pt x="283" y="92"/>
                  </a:lnTo>
                  <a:lnTo>
                    <a:pt x="284" y="92"/>
                  </a:lnTo>
                  <a:lnTo>
                    <a:pt x="284" y="92"/>
                  </a:lnTo>
                  <a:lnTo>
                    <a:pt x="284" y="92"/>
                  </a:lnTo>
                  <a:lnTo>
                    <a:pt x="280" y="96"/>
                  </a:lnTo>
                  <a:lnTo>
                    <a:pt x="276" y="98"/>
                  </a:lnTo>
                  <a:lnTo>
                    <a:pt x="276" y="98"/>
                  </a:lnTo>
                  <a:lnTo>
                    <a:pt x="276" y="99"/>
                  </a:lnTo>
                  <a:lnTo>
                    <a:pt x="276" y="99"/>
                  </a:lnTo>
                  <a:lnTo>
                    <a:pt x="276" y="100"/>
                  </a:lnTo>
                  <a:lnTo>
                    <a:pt x="276" y="100"/>
                  </a:lnTo>
                  <a:lnTo>
                    <a:pt x="276" y="100"/>
                  </a:lnTo>
                  <a:lnTo>
                    <a:pt x="269" y="100"/>
                  </a:lnTo>
                  <a:lnTo>
                    <a:pt x="265" y="101"/>
                  </a:lnTo>
                  <a:lnTo>
                    <a:pt x="263" y="104"/>
                  </a:lnTo>
                  <a:lnTo>
                    <a:pt x="263" y="104"/>
                  </a:lnTo>
                  <a:lnTo>
                    <a:pt x="268" y="104"/>
                  </a:lnTo>
                  <a:lnTo>
                    <a:pt x="271" y="104"/>
                  </a:lnTo>
                  <a:lnTo>
                    <a:pt x="274" y="105"/>
                  </a:lnTo>
                  <a:lnTo>
                    <a:pt x="277" y="106"/>
                  </a:lnTo>
                  <a:lnTo>
                    <a:pt x="277" y="106"/>
                  </a:lnTo>
                  <a:lnTo>
                    <a:pt x="276" y="107"/>
                  </a:lnTo>
                  <a:lnTo>
                    <a:pt x="276" y="107"/>
                  </a:lnTo>
                  <a:lnTo>
                    <a:pt x="276" y="107"/>
                  </a:lnTo>
                  <a:lnTo>
                    <a:pt x="277" y="107"/>
                  </a:lnTo>
                  <a:lnTo>
                    <a:pt x="277" y="108"/>
                  </a:lnTo>
                  <a:lnTo>
                    <a:pt x="277" y="109"/>
                  </a:lnTo>
                  <a:lnTo>
                    <a:pt x="277" y="109"/>
                  </a:lnTo>
                  <a:lnTo>
                    <a:pt x="279" y="109"/>
                  </a:lnTo>
                  <a:lnTo>
                    <a:pt x="283" y="111"/>
                  </a:lnTo>
                  <a:lnTo>
                    <a:pt x="285" y="112"/>
                  </a:lnTo>
                  <a:lnTo>
                    <a:pt x="287" y="112"/>
                  </a:lnTo>
                  <a:lnTo>
                    <a:pt x="287" y="112"/>
                  </a:lnTo>
                  <a:lnTo>
                    <a:pt x="287" y="111"/>
                  </a:lnTo>
                  <a:lnTo>
                    <a:pt x="286" y="108"/>
                  </a:lnTo>
                  <a:lnTo>
                    <a:pt x="284" y="106"/>
                  </a:lnTo>
                  <a:lnTo>
                    <a:pt x="284" y="106"/>
                  </a:lnTo>
                  <a:lnTo>
                    <a:pt x="287" y="107"/>
                  </a:lnTo>
                  <a:lnTo>
                    <a:pt x="289" y="108"/>
                  </a:lnTo>
                  <a:lnTo>
                    <a:pt x="291" y="109"/>
                  </a:lnTo>
                  <a:lnTo>
                    <a:pt x="293" y="109"/>
                  </a:lnTo>
                  <a:lnTo>
                    <a:pt x="293" y="109"/>
                  </a:lnTo>
                  <a:lnTo>
                    <a:pt x="292" y="109"/>
                  </a:lnTo>
                  <a:lnTo>
                    <a:pt x="293" y="108"/>
                  </a:lnTo>
                  <a:lnTo>
                    <a:pt x="295" y="105"/>
                  </a:lnTo>
                  <a:lnTo>
                    <a:pt x="295" y="105"/>
                  </a:lnTo>
                  <a:lnTo>
                    <a:pt x="294" y="105"/>
                  </a:lnTo>
                  <a:lnTo>
                    <a:pt x="295" y="104"/>
                  </a:lnTo>
                  <a:lnTo>
                    <a:pt x="295" y="104"/>
                  </a:lnTo>
                  <a:lnTo>
                    <a:pt x="294" y="103"/>
                  </a:lnTo>
                  <a:lnTo>
                    <a:pt x="293" y="101"/>
                  </a:lnTo>
                  <a:lnTo>
                    <a:pt x="293" y="101"/>
                  </a:lnTo>
                  <a:lnTo>
                    <a:pt x="291" y="100"/>
                  </a:lnTo>
                  <a:lnTo>
                    <a:pt x="291" y="99"/>
                  </a:lnTo>
                  <a:lnTo>
                    <a:pt x="293" y="99"/>
                  </a:lnTo>
                  <a:lnTo>
                    <a:pt x="293" y="99"/>
                  </a:lnTo>
                  <a:lnTo>
                    <a:pt x="292" y="98"/>
                  </a:lnTo>
                  <a:lnTo>
                    <a:pt x="292" y="97"/>
                  </a:lnTo>
                  <a:lnTo>
                    <a:pt x="293" y="97"/>
                  </a:lnTo>
                  <a:lnTo>
                    <a:pt x="293" y="98"/>
                  </a:lnTo>
                  <a:lnTo>
                    <a:pt x="293" y="98"/>
                  </a:lnTo>
                  <a:lnTo>
                    <a:pt x="294" y="98"/>
                  </a:lnTo>
                  <a:lnTo>
                    <a:pt x="295" y="98"/>
                  </a:lnTo>
                  <a:lnTo>
                    <a:pt x="297" y="101"/>
                  </a:lnTo>
                  <a:lnTo>
                    <a:pt x="297" y="101"/>
                  </a:lnTo>
                  <a:lnTo>
                    <a:pt x="299" y="103"/>
                  </a:lnTo>
                  <a:lnTo>
                    <a:pt x="300" y="103"/>
                  </a:lnTo>
                  <a:lnTo>
                    <a:pt x="300" y="103"/>
                  </a:lnTo>
                  <a:lnTo>
                    <a:pt x="302" y="100"/>
                  </a:lnTo>
                  <a:lnTo>
                    <a:pt x="304" y="99"/>
                  </a:lnTo>
                  <a:lnTo>
                    <a:pt x="306" y="98"/>
                  </a:lnTo>
                  <a:lnTo>
                    <a:pt x="308" y="96"/>
                  </a:lnTo>
                  <a:lnTo>
                    <a:pt x="308" y="96"/>
                  </a:lnTo>
                  <a:lnTo>
                    <a:pt x="304" y="96"/>
                  </a:lnTo>
                  <a:lnTo>
                    <a:pt x="302" y="93"/>
                  </a:lnTo>
                  <a:lnTo>
                    <a:pt x="299" y="91"/>
                  </a:lnTo>
                  <a:lnTo>
                    <a:pt x="296" y="90"/>
                  </a:lnTo>
                  <a:lnTo>
                    <a:pt x="296" y="90"/>
                  </a:lnTo>
                  <a:lnTo>
                    <a:pt x="296" y="90"/>
                  </a:lnTo>
                  <a:lnTo>
                    <a:pt x="299" y="89"/>
                  </a:lnTo>
                  <a:lnTo>
                    <a:pt x="300" y="89"/>
                  </a:lnTo>
                  <a:lnTo>
                    <a:pt x="300" y="89"/>
                  </a:lnTo>
                  <a:lnTo>
                    <a:pt x="300" y="89"/>
                  </a:lnTo>
                  <a:lnTo>
                    <a:pt x="297" y="89"/>
                  </a:lnTo>
                  <a:lnTo>
                    <a:pt x="296" y="88"/>
                  </a:lnTo>
                  <a:lnTo>
                    <a:pt x="296" y="88"/>
                  </a:lnTo>
                  <a:lnTo>
                    <a:pt x="300" y="88"/>
                  </a:lnTo>
                  <a:lnTo>
                    <a:pt x="300" y="86"/>
                  </a:lnTo>
                  <a:lnTo>
                    <a:pt x="301" y="85"/>
                  </a:lnTo>
                  <a:lnTo>
                    <a:pt x="301" y="85"/>
                  </a:lnTo>
                  <a:lnTo>
                    <a:pt x="297" y="85"/>
                  </a:lnTo>
                  <a:lnTo>
                    <a:pt x="297" y="85"/>
                  </a:lnTo>
                  <a:lnTo>
                    <a:pt x="299" y="84"/>
                  </a:lnTo>
                  <a:lnTo>
                    <a:pt x="299" y="84"/>
                  </a:lnTo>
                  <a:lnTo>
                    <a:pt x="296" y="84"/>
                  </a:lnTo>
                  <a:lnTo>
                    <a:pt x="295" y="85"/>
                  </a:lnTo>
                  <a:lnTo>
                    <a:pt x="295" y="84"/>
                  </a:lnTo>
                  <a:lnTo>
                    <a:pt x="295" y="84"/>
                  </a:lnTo>
                  <a:lnTo>
                    <a:pt x="295" y="84"/>
                  </a:lnTo>
                  <a:lnTo>
                    <a:pt x="295" y="83"/>
                  </a:lnTo>
                  <a:lnTo>
                    <a:pt x="294" y="82"/>
                  </a:lnTo>
                  <a:lnTo>
                    <a:pt x="294" y="82"/>
                  </a:lnTo>
                  <a:lnTo>
                    <a:pt x="292" y="82"/>
                  </a:lnTo>
                  <a:lnTo>
                    <a:pt x="291" y="82"/>
                  </a:lnTo>
                  <a:lnTo>
                    <a:pt x="291" y="82"/>
                  </a:lnTo>
                  <a:lnTo>
                    <a:pt x="289" y="81"/>
                  </a:lnTo>
                  <a:lnTo>
                    <a:pt x="288" y="81"/>
                  </a:lnTo>
                  <a:lnTo>
                    <a:pt x="288" y="81"/>
                  </a:lnTo>
                  <a:lnTo>
                    <a:pt x="287" y="81"/>
                  </a:lnTo>
                  <a:lnTo>
                    <a:pt x="287" y="81"/>
                  </a:lnTo>
                  <a:lnTo>
                    <a:pt x="288" y="80"/>
                  </a:lnTo>
                  <a:lnTo>
                    <a:pt x="288" y="78"/>
                  </a:lnTo>
                  <a:lnTo>
                    <a:pt x="288" y="78"/>
                  </a:lnTo>
                  <a:lnTo>
                    <a:pt x="284" y="78"/>
                  </a:lnTo>
                  <a:lnTo>
                    <a:pt x="280" y="80"/>
                  </a:lnTo>
                  <a:lnTo>
                    <a:pt x="278" y="80"/>
                  </a:lnTo>
                  <a:lnTo>
                    <a:pt x="276" y="80"/>
                  </a:lnTo>
                  <a:lnTo>
                    <a:pt x="276" y="80"/>
                  </a:lnTo>
                  <a:lnTo>
                    <a:pt x="277" y="78"/>
                  </a:lnTo>
                  <a:lnTo>
                    <a:pt x="277" y="77"/>
                  </a:lnTo>
                  <a:lnTo>
                    <a:pt x="277" y="76"/>
                  </a:lnTo>
                  <a:lnTo>
                    <a:pt x="277" y="76"/>
                  </a:lnTo>
                  <a:lnTo>
                    <a:pt x="276" y="75"/>
                  </a:lnTo>
                  <a:lnTo>
                    <a:pt x="273" y="75"/>
                  </a:lnTo>
                  <a:lnTo>
                    <a:pt x="270" y="76"/>
                  </a:lnTo>
                  <a:lnTo>
                    <a:pt x="270" y="76"/>
                  </a:lnTo>
                  <a:lnTo>
                    <a:pt x="270" y="75"/>
                  </a:lnTo>
                  <a:lnTo>
                    <a:pt x="270" y="75"/>
                  </a:lnTo>
                  <a:lnTo>
                    <a:pt x="268" y="75"/>
                  </a:lnTo>
                  <a:lnTo>
                    <a:pt x="268" y="75"/>
                  </a:lnTo>
                  <a:lnTo>
                    <a:pt x="263" y="75"/>
                  </a:lnTo>
                  <a:lnTo>
                    <a:pt x="259" y="77"/>
                  </a:lnTo>
                  <a:lnTo>
                    <a:pt x="253" y="82"/>
                  </a:lnTo>
                  <a:lnTo>
                    <a:pt x="253" y="82"/>
                  </a:lnTo>
                  <a:lnTo>
                    <a:pt x="255" y="83"/>
                  </a:lnTo>
                  <a:lnTo>
                    <a:pt x="257" y="84"/>
                  </a:lnTo>
                  <a:lnTo>
                    <a:pt x="257" y="84"/>
                  </a:lnTo>
                  <a:lnTo>
                    <a:pt x="255" y="83"/>
                  </a:lnTo>
                  <a:lnTo>
                    <a:pt x="253" y="83"/>
                  </a:lnTo>
                  <a:lnTo>
                    <a:pt x="253" y="84"/>
                  </a:lnTo>
                  <a:lnTo>
                    <a:pt x="253" y="84"/>
                  </a:lnTo>
                  <a:lnTo>
                    <a:pt x="253" y="84"/>
                  </a:lnTo>
                  <a:lnTo>
                    <a:pt x="253" y="85"/>
                  </a:lnTo>
                  <a:lnTo>
                    <a:pt x="253" y="85"/>
                  </a:lnTo>
                  <a:lnTo>
                    <a:pt x="256" y="85"/>
                  </a:lnTo>
                  <a:lnTo>
                    <a:pt x="257" y="86"/>
                  </a:lnTo>
                  <a:lnTo>
                    <a:pt x="258" y="86"/>
                  </a:lnTo>
                  <a:lnTo>
                    <a:pt x="258" y="86"/>
                  </a:lnTo>
                  <a:lnTo>
                    <a:pt x="256" y="90"/>
                  </a:lnTo>
                  <a:lnTo>
                    <a:pt x="254" y="91"/>
                  </a:lnTo>
                  <a:lnTo>
                    <a:pt x="247" y="94"/>
                  </a:lnTo>
                  <a:lnTo>
                    <a:pt x="247" y="94"/>
                  </a:lnTo>
                  <a:lnTo>
                    <a:pt x="248" y="92"/>
                  </a:lnTo>
                  <a:lnTo>
                    <a:pt x="249" y="89"/>
                  </a:lnTo>
                  <a:lnTo>
                    <a:pt x="249" y="89"/>
                  </a:lnTo>
                  <a:lnTo>
                    <a:pt x="247" y="89"/>
                  </a:lnTo>
                  <a:lnTo>
                    <a:pt x="246" y="90"/>
                  </a:lnTo>
                  <a:lnTo>
                    <a:pt x="245" y="91"/>
                  </a:lnTo>
                  <a:lnTo>
                    <a:pt x="243" y="91"/>
                  </a:lnTo>
                  <a:lnTo>
                    <a:pt x="243" y="91"/>
                  </a:lnTo>
                  <a:lnTo>
                    <a:pt x="245" y="88"/>
                  </a:lnTo>
                  <a:lnTo>
                    <a:pt x="245" y="88"/>
                  </a:lnTo>
                  <a:lnTo>
                    <a:pt x="243" y="88"/>
                  </a:lnTo>
                  <a:lnTo>
                    <a:pt x="242" y="88"/>
                  </a:lnTo>
                  <a:lnTo>
                    <a:pt x="242" y="88"/>
                  </a:lnTo>
                  <a:lnTo>
                    <a:pt x="242" y="88"/>
                  </a:lnTo>
                  <a:lnTo>
                    <a:pt x="243" y="86"/>
                  </a:lnTo>
                  <a:lnTo>
                    <a:pt x="246" y="85"/>
                  </a:lnTo>
                  <a:lnTo>
                    <a:pt x="246" y="85"/>
                  </a:lnTo>
                  <a:lnTo>
                    <a:pt x="245" y="83"/>
                  </a:lnTo>
                  <a:lnTo>
                    <a:pt x="246" y="81"/>
                  </a:lnTo>
                  <a:lnTo>
                    <a:pt x="247" y="80"/>
                  </a:lnTo>
                  <a:lnTo>
                    <a:pt x="249" y="78"/>
                  </a:lnTo>
                  <a:lnTo>
                    <a:pt x="255" y="77"/>
                  </a:lnTo>
                  <a:lnTo>
                    <a:pt x="257" y="76"/>
                  </a:lnTo>
                  <a:lnTo>
                    <a:pt x="258" y="75"/>
                  </a:lnTo>
                  <a:lnTo>
                    <a:pt x="258" y="75"/>
                  </a:lnTo>
                  <a:lnTo>
                    <a:pt x="253" y="75"/>
                  </a:lnTo>
                  <a:lnTo>
                    <a:pt x="246" y="75"/>
                  </a:lnTo>
                  <a:lnTo>
                    <a:pt x="246" y="75"/>
                  </a:lnTo>
                  <a:lnTo>
                    <a:pt x="242" y="81"/>
                  </a:lnTo>
                  <a:lnTo>
                    <a:pt x="239" y="82"/>
                  </a:lnTo>
                  <a:lnTo>
                    <a:pt x="235" y="83"/>
                  </a:lnTo>
                  <a:lnTo>
                    <a:pt x="235" y="83"/>
                  </a:lnTo>
                  <a:lnTo>
                    <a:pt x="235" y="84"/>
                  </a:lnTo>
                  <a:lnTo>
                    <a:pt x="235" y="85"/>
                  </a:lnTo>
                  <a:lnTo>
                    <a:pt x="234" y="88"/>
                  </a:lnTo>
                  <a:lnTo>
                    <a:pt x="234" y="88"/>
                  </a:lnTo>
                  <a:lnTo>
                    <a:pt x="236" y="88"/>
                  </a:lnTo>
                  <a:lnTo>
                    <a:pt x="238" y="89"/>
                  </a:lnTo>
                  <a:lnTo>
                    <a:pt x="238" y="89"/>
                  </a:lnTo>
                  <a:lnTo>
                    <a:pt x="234" y="90"/>
                  </a:lnTo>
                  <a:lnTo>
                    <a:pt x="234" y="90"/>
                  </a:lnTo>
                  <a:lnTo>
                    <a:pt x="235" y="90"/>
                  </a:lnTo>
                  <a:lnTo>
                    <a:pt x="236" y="90"/>
                  </a:lnTo>
                  <a:lnTo>
                    <a:pt x="236" y="90"/>
                  </a:lnTo>
                  <a:lnTo>
                    <a:pt x="236" y="90"/>
                  </a:lnTo>
                  <a:lnTo>
                    <a:pt x="234" y="91"/>
                  </a:lnTo>
                  <a:lnTo>
                    <a:pt x="232" y="92"/>
                  </a:lnTo>
                  <a:lnTo>
                    <a:pt x="230" y="93"/>
                  </a:lnTo>
                  <a:lnTo>
                    <a:pt x="226" y="94"/>
                  </a:lnTo>
                  <a:lnTo>
                    <a:pt x="226" y="94"/>
                  </a:lnTo>
                  <a:lnTo>
                    <a:pt x="227" y="93"/>
                  </a:lnTo>
                  <a:lnTo>
                    <a:pt x="228" y="93"/>
                  </a:lnTo>
                  <a:lnTo>
                    <a:pt x="228" y="92"/>
                  </a:lnTo>
                  <a:lnTo>
                    <a:pt x="228" y="91"/>
                  </a:lnTo>
                  <a:lnTo>
                    <a:pt x="225" y="91"/>
                  </a:lnTo>
                  <a:lnTo>
                    <a:pt x="225" y="91"/>
                  </a:lnTo>
                  <a:lnTo>
                    <a:pt x="218" y="92"/>
                  </a:lnTo>
                  <a:lnTo>
                    <a:pt x="215" y="92"/>
                  </a:lnTo>
                  <a:lnTo>
                    <a:pt x="211" y="92"/>
                  </a:lnTo>
                  <a:lnTo>
                    <a:pt x="211" y="92"/>
                  </a:lnTo>
                  <a:lnTo>
                    <a:pt x="210" y="92"/>
                  </a:lnTo>
                  <a:lnTo>
                    <a:pt x="208" y="91"/>
                  </a:lnTo>
                  <a:lnTo>
                    <a:pt x="208" y="91"/>
                  </a:lnTo>
                  <a:lnTo>
                    <a:pt x="209" y="91"/>
                  </a:lnTo>
                  <a:lnTo>
                    <a:pt x="209" y="90"/>
                  </a:lnTo>
                  <a:lnTo>
                    <a:pt x="209" y="90"/>
                  </a:lnTo>
                  <a:lnTo>
                    <a:pt x="203" y="90"/>
                  </a:lnTo>
                  <a:lnTo>
                    <a:pt x="203" y="90"/>
                  </a:lnTo>
                  <a:lnTo>
                    <a:pt x="202" y="91"/>
                  </a:lnTo>
                  <a:lnTo>
                    <a:pt x="200" y="91"/>
                  </a:lnTo>
                  <a:lnTo>
                    <a:pt x="200" y="91"/>
                  </a:lnTo>
                  <a:lnTo>
                    <a:pt x="200" y="93"/>
                  </a:lnTo>
                  <a:lnTo>
                    <a:pt x="200" y="96"/>
                  </a:lnTo>
                  <a:lnTo>
                    <a:pt x="200" y="96"/>
                  </a:lnTo>
                  <a:lnTo>
                    <a:pt x="198" y="96"/>
                  </a:lnTo>
                  <a:lnTo>
                    <a:pt x="197" y="97"/>
                  </a:lnTo>
                  <a:lnTo>
                    <a:pt x="197" y="97"/>
                  </a:lnTo>
                  <a:lnTo>
                    <a:pt x="196" y="96"/>
                  </a:lnTo>
                  <a:lnTo>
                    <a:pt x="196" y="96"/>
                  </a:lnTo>
                  <a:lnTo>
                    <a:pt x="196" y="96"/>
                  </a:lnTo>
                  <a:lnTo>
                    <a:pt x="197" y="96"/>
                  </a:lnTo>
                  <a:lnTo>
                    <a:pt x="198" y="96"/>
                  </a:lnTo>
                  <a:lnTo>
                    <a:pt x="198" y="94"/>
                  </a:lnTo>
                  <a:lnTo>
                    <a:pt x="198" y="94"/>
                  </a:lnTo>
                  <a:lnTo>
                    <a:pt x="196" y="93"/>
                  </a:lnTo>
                  <a:lnTo>
                    <a:pt x="195" y="93"/>
                  </a:lnTo>
                  <a:lnTo>
                    <a:pt x="190" y="93"/>
                  </a:lnTo>
                  <a:lnTo>
                    <a:pt x="186" y="93"/>
                  </a:lnTo>
                  <a:lnTo>
                    <a:pt x="185" y="93"/>
                  </a:lnTo>
                  <a:lnTo>
                    <a:pt x="183" y="92"/>
                  </a:lnTo>
                  <a:lnTo>
                    <a:pt x="183" y="92"/>
                  </a:lnTo>
                  <a:lnTo>
                    <a:pt x="186" y="92"/>
                  </a:lnTo>
                  <a:lnTo>
                    <a:pt x="188" y="91"/>
                  </a:lnTo>
                  <a:lnTo>
                    <a:pt x="188" y="91"/>
                  </a:lnTo>
                  <a:lnTo>
                    <a:pt x="182" y="90"/>
                  </a:lnTo>
                  <a:lnTo>
                    <a:pt x="178" y="89"/>
                  </a:lnTo>
                  <a:lnTo>
                    <a:pt x="173" y="88"/>
                  </a:lnTo>
                  <a:lnTo>
                    <a:pt x="168" y="88"/>
                  </a:lnTo>
                  <a:lnTo>
                    <a:pt x="168" y="88"/>
                  </a:lnTo>
                  <a:lnTo>
                    <a:pt x="167" y="89"/>
                  </a:lnTo>
                  <a:lnTo>
                    <a:pt x="167" y="89"/>
                  </a:lnTo>
                  <a:lnTo>
                    <a:pt x="167" y="88"/>
                  </a:lnTo>
                  <a:lnTo>
                    <a:pt x="167" y="86"/>
                  </a:lnTo>
                  <a:lnTo>
                    <a:pt x="166" y="86"/>
                  </a:lnTo>
                  <a:lnTo>
                    <a:pt x="166" y="86"/>
                  </a:lnTo>
                  <a:lnTo>
                    <a:pt x="165" y="88"/>
                  </a:lnTo>
                  <a:lnTo>
                    <a:pt x="163" y="88"/>
                  </a:lnTo>
                  <a:lnTo>
                    <a:pt x="163" y="88"/>
                  </a:lnTo>
                  <a:lnTo>
                    <a:pt x="164" y="86"/>
                  </a:lnTo>
                  <a:lnTo>
                    <a:pt x="164" y="85"/>
                  </a:lnTo>
                  <a:lnTo>
                    <a:pt x="164" y="85"/>
                  </a:lnTo>
                  <a:lnTo>
                    <a:pt x="158" y="86"/>
                  </a:lnTo>
                  <a:lnTo>
                    <a:pt x="156" y="86"/>
                  </a:lnTo>
                  <a:lnTo>
                    <a:pt x="156" y="86"/>
                  </a:lnTo>
                  <a:lnTo>
                    <a:pt x="156" y="86"/>
                  </a:lnTo>
                  <a:lnTo>
                    <a:pt x="151" y="88"/>
                  </a:lnTo>
                  <a:lnTo>
                    <a:pt x="147" y="88"/>
                  </a:lnTo>
                  <a:lnTo>
                    <a:pt x="142" y="88"/>
                  </a:lnTo>
                  <a:lnTo>
                    <a:pt x="139" y="90"/>
                  </a:lnTo>
                  <a:lnTo>
                    <a:pt x="139" y="90"/>
                  </a:lnTo>
                  <a:lnTo>
                    <a:pt x="135" y="89"/>
                  </a:lnTo>
                  <a:lnTo>
                    <a:pt x="134" y="89"/>
                  </a:lnTo>
                  <a:lnTo>
                    <a:pt x="134" y="88"/>
                  </a:lnTo>
                  <a:lnTo>
                    <a:pt x="134" y="88"/>
                  </a:lnTo>
                  <a:lnTo>
                    <a:pt x="127" y="86"/>
                  </a:lnTo>
                  <a:lnTo>
                    <a:pt x="127" y="86"/>
                  </a:lnTo>
                  <a:lnTo>
                    <a:pt x="142" y="74"/>
                  </a:lnTo>
                  <a:lnTo>
                    <a:pt x="158" y="62"/>
                  </a:lnTo>
                  <a:lnTo>
                    <a:pt x="158" y="62"/>
                  </a:lnTo>
                  <a:lnTo>
                    <a:pt x="163" y="63"/>
                  </a:lnTo>
                  <a:lnTo>
                    <a:pt x="171" y="63"/>
                  </a:lnTo>
                  <a:lnTo>
                    <a:pt x="179" y="62"/>
                  </a:lnTo>
                  <a:lnTo>
                    <a:pt x="189" y="59"/>
                  </a:lnTo>
                  <a:lnTo>
                    <a:pt x="189" y="59"/>
                  </a:lnTo>
                  <a:lnTo>
                    <a:pt x="201" y="53"/>
                  </a:lnTo>
                  <a:lnTo>
                    <a:pt x="209" y="47"/>
                  </a:lnTo>
                  <a:lnTo>
                    <a:pt x="213" y="41"/>
                  </a:lnTo>
                  <a:lnTo>
                    <a:pt x="215" y="38"/>
                  </a:lnTo>
                  <a:lnTo>
                    <a:pt x="215" y="36"/>
                  </a:lnTo>
                  <a:lnTo>
                    <a:pt x="215" y="36"/>
                  </a:lnTo>
                  <a:lnTo>
                    <a:pt x="215" y="36"/>
                  </a:lnTo>
                  <a:lnTo>
                    <a:pt x="215" y="36"/>
                  </a:lnTo>
                  <a:lnTo>
                    <a:pt x="233" y="30"/>
                  </a:lnTo>
                  <a:lnTo>
                    <a:pt x="253" y="27"/>
                  </a:lnTo>
                  <a:lnTo>
                    <a:pt x="272" y="24"/>
                  </a:lnTo>
                  <a:lnTo>
                    <a:pt x="292" y="23"/>
                  </a:lnTo>
                  <a:lnTo>
                    <a:pt x="292" y="23"/>
                  </a:lnTo>
                  <a:lnTo>
                    <a:pt x="308" y="24"/>
                  </a:lnTo>
                  <a:lnTo>
                    <a:pt x="323" y="25"/>
                  </a:lnTo>
                  <a:lnTo>
                    <a:pt x="338" y="28"/>
                  </a:lnTo>
                  <a:lnTo>
                    <a:pt x="353" y="31"/>
                  </a:lnTo>
                  <a:lnTo>
                    <a:pt x="368" y="35"/>
                  </a:lnTo>
                  <a:lnTo>
                    <a:pt x="382" y="39"/>
                  </a:lnTo>
                  <a:lnTo>
                    <a:pt x="395" y="45"/>
                  </a:lnTo>
                  <a:lnTo>
                    <a:pt x="408" y="52"/>
                  </a:lnTo>
                  <a:lnTo>
                    <a:pt x="408" y="52"/>
                  </a:lnTo>
                  <a:lnTo>
                    <a:pt x="403" y="52"/>
                  </a:lnTo>
                  <a:lnTo>
                    <a:pt x="403" y="52"/>
                  </a:lnTo>
                  <a:lnTo>
                    <a:pt x="405" y="51"/>
                  </a:lnTo>
                  <a:lnTo>
                    <a:pt x="394" y="51"/>
                  </a:lnTo>
                  <a:lnTo>
                    <a:pt x="394" y="51"/>
                  </a:lnTo>
                  <a:lnTo>
                    <a:pt x="390" y="51"/>
                  </a:lnTo>
                  <a:lnTo>
                    <a:pt x="387" y="51"/>
                  </a:lnTo>
                  <a:lnTo>
                    <a:pt x="382" y="52"/>
                  </a:lnTo>
                  <a:lnTo>
                    <a:pt x="382" y="52"/>
                  </a:lnTo>
                  <a:lnTo>
                    <a:pt x="380" y="52"/>
                  </a:lnTo>
                  <a:lnTo>
                    <a:pt x="379" y="52"/>
                  </a:lnTo>
                  <a:lnTo>
                    <a:pt x="378" y="52"/>
                  </a:lnTo>
                  <a:lnTo>
                    <a:pt x="377" y="51"/>
                  </a:lnTo>
                  <a:lnTo>
                    <a:pt x="377" y="51"/>
                  </a:lnTo>
                  <a:lnTo>
                    <a:pt x="373" y="51"/>
                  </a:lnTo>
                  <a:lnTo>
                    <a:pt x="372" y="52"/>
                  </a:lnTo>
                  <a:lnTo>
                    <a:pt x="371" y="52"/>
                  </a:lnTo>
                  <a:lnTo>
                    <a:pt x="370" y="52"/>
                  </a:lnTo>
                  <a:lnTo>
                    <a:pt x="370" y="52"/>
                  </a:lnTo>
                  <a:lnTo>
                    <a:pt x="370" y="53"/>
                  </a:lnTo>
                  <a:lnTo>
                    <a:pt x="371" y="53"/>
                  </a:lnTo>
                  <a:lnTo>
                    <a:pt x="371" y="53"/>
                  </a:lnTo>
                  <a:lnTo>
                    <a:pt x="371" y="54"/>
                  </a:lnTo>
                  <a:lnTo>
                    <a:pt x="371" y="54"/>
                  </a:lnTo>
                  <a:lnTo>
                    <a:pt x="369" y="53"/>
                  </a:lnTo>
                  <a:lnTo>
                    <a:pt x="364" y="52"/>
                  </a:lnTo>
                  <a:lnTo>
                    <a:pt x="364" y="52"/>
                  </a:lnTo>
                  <a:lnTo>
                    <a:pt x="359" y="53"/>
                  </a:lnTo>
                  <a:lnTo>
                    <a:pt x="350" y="53"/>
                  </a:lnTo>
                  <a:lnTo>
                    <a:pt x="333" y="52"/>
                  </a:lnTo>
                  <a:lnTo>
                    <a:pt x="333" y="52"/>
                  </a:lnTo>
                  <a:lnTo>
                    <a:pt x="332" y="52"/>
                  </a:lnTo>
                  <a:lnTo>
                    <a:pt x="330" y="52"/>
                  </a:lnTo>
                  <a:lnTo>
                    <a:pt x="330" y="52"/>
                  </a:lnTo>
                  <a:lnTo>
                    <a:pt x="330" y="51"/>
                  </a:lnTo>
                  <a:lnTo>
                    <a:pt x="330" y="51"/>
                  </a:lnTo>
                  <a:lnTo>
                    <a:pt x="318" y="51"/>
                  </a:lnTo>
                  <a:lnTo>
                    <a:pt x="307" y="52"/>
                  </a:lnTo>
                  <a:lnTo>
                    <a:pt x="281" y="54"/>
                  </a:lnTo>
                  <a:lnTo>
                    <a:pt x="281" y="54"/>
                  </a:lnTo>
                  <a:lnTo>
                    <a:pt x="281" y="54"/>
                  </a:lnTo>
                  <a:lnTo>
                    <a:pt x="283" y="54"/>
                  </a:lnTo>
                  <a:lnTo>
                    <a:pt x="283" y="55"/>
                  </a:lnTo>
                  <a:lnTo>
                    <a:pt x="283" y="55"/>
                  </a:lnTo>
                  <a:lnTo>
                    <a:pt x="283" y="56"/>
                  </a:lnTo>
                  <a:lnTo>
                    <a:pt x="283" y="56"/>
                  </a:lnTo>
                  <a:lnTo>
                    <a:pt x="286" y="56"/>
                  </a:lnTo>
                  <a:lnTo>
                    <a:pt x="287" y="56"/>
                  </a:lnTo>
                  <a:lnTo>
                    <a:pt x="287" y="58"/>
                  </a:lnTo>
                  <a:lnTo>
                    <a:pt x="287" y="58"/>
                  </a:lnTo>
                  <a:lnTo>
                    <a:pt x="285" y="59"/>
                  </a:lnTo>
                  <a:lnTo>
                    <a:pt x="285" y="59"/>
                  </a:lnTo>
                  <a:lnTo>
                    <a:pt x="285" y="58"/>
                  </a:lnTo>
                  <a:lnTo>
                    <a:pt x="285" y="56"/>
                  </a:lnTo>
                  <a:lnTo>
                    <a:pt x="281" y="58"/>
                  </a:lnTo>
                  <a:lnTo>
                    <a:pt x="281" y="58"/>
                  </a:lnTo>
                  <a:lnTo>
                    <a:pt x="278" y="55"/>
                  </a:lnTo>
                  <a:lnTo>
                    <a:pt x="274" y="55"/>
                  </a:lnTo>
                  <a:lnTo>
                    <a:pt x="270" y="56"/>
                  </a:lnTo>
                  <a:lnTo>
                    <a:pt x="266" y="59"/>
                  </a:lnTo>
                  <a:lnTo>
                    <a:pt x="266" y="59"/>
                  </a:lnTo>
                  <a:lnTo>
                    <a:pt x="266" y="59"/>
                  </a:lnTo>
                  <a:lnTo>
                    <a:pt x="268" y="60"/>
                  </a:lnTo>
                  <a:lnTo>
                    <a:pt x="270" y="60"/>
                  </a:lnTo>
                  <a:lnTo>
                    <a:pt x="271" y="60"/>
                  </a:lnTo>
                  <a:lnTo>
                    <a:pt x="268" y="61"/>
                  </a:lnTo>
                  <a:lnTo>
                    <a:pt x="268" y="61"/>
                  </a:lnTo>
                  <a:lnTo>
                    <a:pt x="269" y="62"/>
                  </a:lnTo>
                  <a:lnTo>
                    <a:pt x="271" y="63"/>
                  </a:lnTo>
                  <a:lnTo>
                    <a:pt x="277" y="62"/>
                  </a:lnTo>
                  <a:lnTo>
                    <a:pt x="283" y="61"/>
                  </a:lnTo>
                  <a:lnTo>
                    <a:pt x="285" y="61"/>
                  </a:lnTo>
                  <a:lnTo>
                    <a:pt x="287" y="61"/>
                  </a:lnTo>
                  <a:lnTo>
                    <a:pt x="287" y="61"/>
                  </a:lnTo>
                  <a:lnTo>
                    <a:pt x="289" y="61"/>
                  </a:lnTo>
                  <a:lnTo>
                    <a:pt x="291" y="62"/>
                  </a:lnTo>
                  <a:lnTo>
                    <a:pt x="291" y="62"/>
                  </a:lnTo>
                  <a:lnTo>
                    <a:pt x="287" y="62"/>
                  </a:lnTo>
                  <a:lnTo>
                    <a:pt x="285" y="62"/>
                  </a:lnTo>
                  <a:lnTo>
                    <a:pt x="280" y="66"/>
                  </a:lnTo>
                  <a:lnTo>
                    <a:pt x="280" y="66"/>
                  </a:lnTo>
                  <a:lnTo>
                    <a:pt x="280" y="65"/>
                  </a:lnTo>
                  <a:lnTo>
                    <a:pt x="279" y="65"/>
                  </a:lnTo>
                  <a:lnTo>
                    <a:pt x="276" y="65"/>
                  </a:lnTo>
                  <a:lnTo>
                    <a:pt x="276" y="65"/>
                  </a:lnTo>
                  <a:lnTo>
                    <a:pt x="276" y="65"/>
                  </a:lnTo>
                  <a:lnTo>
                    <a:pt x="274" y="65"/>
                  </a:lnTo>
                  <a:lnTo>
                    <a:pt x="276" y="66"/>
                  </a:lnTo>
                  <a:lnTo>
                    <a:pt x="276" y="66"/>
                  </a:lnTo>
                  <a:lnTo>
                    <a:pt x="276" y="66"/>
                  </a:lnTo>
                  <a:lnTo>
                    <a:pt x="268" y="67"/>
                  </a:lnTo>
                  <a:lnTo>
                    <a:pt x="268" y="67"/>
                  </a:lnTo>
                  <a:lnTo>
                    <a:pt x="268" y="67"/>
                  </a:lnTo>
                  <a:lnTo>
                    <a:pt x="268" y="67"/>
                  </a:lnTo>
                  <a:lnTo>
                    <a:pt x="274" y="68"/>
                  </a:lnTo>
                  <a:lnTo>
                    <a:pt x="281" y="68"/>
                  </a:lnTo>
                  <a:lnTo>
                    <a:pt x="281" y="68"/>
                  </a:lnTo>
                  <a:lnTo>
                    <a:pt x="283" y="68"/>
                  </a:lnTo>
                  <a:lnTo>
                    <a:pt x="283" y="68"/>
                  </a:lnTo>
                  <a:lnTo>
                    <a:pt x="283" y="68"/>
                  </a:lnTo>
                  <a:lnTo>
                    <a:pt x="283" y="68"/>
                  </a:lnTo>
                  <a:lnTo>
                    <a:pt x="294" y="68"/>
                  </a:lnTo>
                  <a:lnTo>
                    <a:pt x="294" y="68"/>
                  </a:lnTo>
                  <a:lnTo>
                    <a:pt x="294" y="67"/>
                  </a:lnTo>
                  <a:lnTo>
                    <a:pt x="293" y="67"/>
                  </a:lnTo>
                  <a:lnTo>
                    <a:pt x="293" y="66"/>
                  </a:lnTo>
                  <a:lnTo>
                    <a:pt x="293" y="66"/>
                  </a:lnTo>
                  <a:lnTo>
                    <a:pt x="293" y="66"/>
                  </a:lnTo>
                  <a:lnTo>
                    <a:pt x="302" y="63"/>
                  </a:lnTo>
                  <a:lnTo>
                    <a:pt x="306" y="62"/>
                  </a:lnTo>
                  <a:lnTo>
                    <a:pt x="306" y="61"/>
                  </a:lnTo>
                  <a:lnTo>
                    <a:pt x="304" y="61"/>
                  </a:lnTo>
                  <a:lnTo>
                    <a:pt x="304" y="61"/>
                  </a:lnTo>
                  <a:lnTo>
                    <a:pt x="311" y="60"/>
                  </a:lnTo>
                  <a:lnTo>
                    <a:pt x="317" y="58"/>
                  </a:lnTo>
                  <a:lnTo>
                    <a:pt x="324" y="56"/>
                  </a:lnTo>
                  <a:lnTo>
                    <a:pt x="332" y="55"/>
                  </a:lnTo>
                  <a:lnTo>
                    <a:pt x="332" y="55"/>
                  </a:lnTo>
                  <a:lnTo>
                    <a:pt x="332" y="55"/>
                  </a:lnTo>
                  <a:lnTo>
                    <a:pt x="331" y="55"/>
                  </a:lnTo>
                  <a:lnTo>
                    <a:pt x="330" y="55"/>
                  </a:lnTo>
                  <a:lnTo>
                    <a:pt x="330" y="55"/>
                  </a:lnTo>
                  <a:lnTo>
                    <a:pt x="330" y="55"/>
                  </a:lnTo>
                  <a:lnTo>
                    <a:pt x="334" y="54"/>
                  </a:lnTo>
                  <a:lnTo>
                    <a:pt x="339" y="54"/>
                  </a:lnTo>
                  <a:lnTo>
                    <a:pt x="339" y="54"/>
                  </a:lnTo>
                  <a:lnTo>
                    <a:pt x="340" y="54"/>
                  </a:lnTo>
                  <a:lnTo>
                    <a:pt x="341" y="53"/>
                  </a:lnTo>
                  <a:lnTo>
                    <a:pt x="341" y="53"/>
                  </a:lnTo>
                  <a:lnTo>
                    <a:pt x="340" y="55"/>
                  </a:lnTo>
                  <a:lnTo>
                    <a:pt x="339" y="55"/>
                  </a:lnTo>
                  <a:lnTo>
                    <a:pt x="334" y="56"/>
                  </a:lnTo>
                  <a:lnTo>
                    <a:pt x="330" y="56"/>
                  </a:lnTo>
                  <a:lnTo>
                    <a:pt x="325" y="58"/>
                  </a:lnTo>
                  <a:lnTo>
                    <a:pt x="325" y="58"/>
                  </a:lnTo>
                  <a:lnTo>
                    <a:pt x="326" y="59"/>
                  </a:lnTo>
                  <a:lnTo>
                    <a:pt x="327" y="59"/>
                  </a:lnTo>
                  <a:lnTo>
                    <a:pt x="330" y="59"/>
                  </a:lnTo>
                  <a:lnTo>
                    <a:pt x="330" y="59"/>
                  </a:lnTo>
                  <a:lnTo>
                    <a:pt x="325" y="60"/>
                  </a:lnTo>
                  <a:lnTo>
                    <a:pt x="319" y="61"/>
                  </a:lnTo>
                  <a:lnTo>
                    <a:pt x="309" y="63"/>
                  </a:lnTo>
                  <a:lnTo>
                    <a:pt x="309" y="63"/>
                  </a:lnTo>
                  <a:lnTo>
                    <a:pt x="312" y="65"/>
                  </a:lnTo>
                  <a:lnTo>
                    <a:pt x="315" y="66"/>
                  </a:lnTo>
                  <a:lnTo>
                    <a:pt x="318" y="66"/>
                  </a:lnTo>
                  <a:lnTo>
                    <a:pt x="318" y="66"/>
                  </a:lnTo>
                  <a:lnTo>
                    <a:pt x="319" y="66"/>
                  </a:lnTo>
                  <a:lnTo>
                    <a:pt x="318" y="66"/>
                  </a:lnTo>
                  <a:lnTo>
                    <a:pt x="318" y="66"/>
                  </a:lnTo>
                  <a:lnTo>
                    <a:pt x="317" y="67"/>
                  </a:lnTo>
                  <a:lnTo>
                    <a:pt x="315" y="67"/>
                  </a:lnTo>
                  <a:lnTo>
                    <a:pt x="312" y="67"/>
                  </a:lnTo>
                  <a:lnTo>
                    <a:pt x="311" y="67"/>
                  </a:lnTo>
                  <a:lnTo>
                    <a:pt x="311" y="67"/>
                  </a:lnTo>
                  <a:lnTo>
                    <a:pt x="314" y="67"/>
                  </a:lnTo>
                  <a:lnTo>
                    <a:pt x="314" y="67"/>
                  </a:lnTo>
                  <a:lnTo>
                    <a:pt x="314" y="68"/>
                  </a:lnTo>
                  <a:lnTo>
                    <a:pt x="311" y="68"/>
                  </a:lnTo>
                  <a:lnTo>
                    <a:pt x="311" y="68"/>
                  </a:lnTo>
                  <a:lnTo>
                    <a:pt x="314" y="68"/>
                  </a:lnTo>
                  <a:lnTo>
                    <a:pt x="315" y="69"/>
                  </a:lnTo>
                  <a:lnTo>
                    <a:pt x="321" y="69"/>
                  </a:lnTo>
                  <a:lnTo>
                    <a:pt x="326" y="68"/>
                  </a:lnTo>
                  <a:lnTo>
                    <a:pt x="332" y="69"/>
                  </a:lnTo>
                  <a:lnTo>
                    <a:pt x="332" y="69"/>
                  </a:lnTo>
                  <a:lnTo>
                    <a:pt x="332" y="71"/>
                  </a:lnTo>
                  <a:lnTo>
                    <a:pt x="333" y="73"/>
                  </a:lnTo>
                  <a:lnTo>
                    <a:pt x="334" y="75"/>
                  </a:lnTo>
                  <a:lnTo>
                    <a:pt x="334" y="77"/>
                  </a:lnTo>
                  <a:lnTo>
                    <a:pt x="334" y="77"/>
                  </a:lnTo>
                  <a:lnTo>
                    <a:pt x="333" y="80"/>
                  </a:lnTo>
                  <a:lnTo>
                    <a:pt x="330" y="82"/>
                  </a:lnTo>
                  <a:lnTo>
                    <a:pt x="330" y="82"/>
                  </a:lnTo>
                  <a:lnTo>
                    <a:pt x="333" y="81"/>
                  </a:lnTo>
                  <a:lnTo>
                    <a:pt x="335" y="81"/>
                  </a:lnTo>
                  <a:lnTo>
                    <a:pt x="335" y="81"/>
                  </a:lnTo>
                  <a:lnTo>
                    <a:pt x="335" y="81"/>
                  </a:lnTo>
                  <a:lnTo>
                    <a:pt x="338" y="83"/>
                  </a:lnTo>
                  <a:lnTo>
                    <a:pt x="339" y="85"/>
                  </a:lnTo>
                  <a:lnTo>
                    <a:pt x="339" y="85"/>
                  </a:lnTo>
                  <a:lnTo>
                    <a:pt x="339" y="85"/>
                  </a:lnTo>
                  <a:lnTo>
                    <a:pt x="338" y="84"/>
                  </a:lnTo>
                  <a:lnTo>
                    <a:pt x="331" y="84"/>
                  </a:lnTo>
                  <a:lnTo>
                    <a:pt x="331" y="84"/>
                  </a:lnTo>
                  <a:lnTo>
                    <a:pt x="335" y="86"/>
                  </a:lnTo>
                  <a:lnTo>
                    <a:pt x="337" y="86"/>
                  </a:lnTo>
                  <a:lnTo>
                    <a:pt x="338" y="89"/>
                  </a:lnTo>
                  <a:lnTo>
                    <a:pt x="338" y="89"/>
                  </a:lnTo>
                  <a:lnTo>
                    <a:pt x="332" y="91"/>
                  </a:lnTo>
                  <a:lnTo>
                    <a:pt x="330" y="92"/>
                  </a:lnTo>
                  <a:lnTo>
                    <a:pt x="326" y="94"/>
                  </a:lnTo>
                  <a:lnTo>
                    <a:pt x="326" y="94"/>
                  </a:lnTo>
                  <a:lnTo>
                    <a:pt x="327" y="97"/>
                  </a:lnTo>
                  <a:lnTo>
                    <a:pt x="325" y="98"/>
                  </a:lnTo>
                  <a:lnTo>
                    <a:pt x="325" y="98"/>
                  </a:lnTo>
                  <a:lnTo>
                    <a:pt x="329" y="108"/>
                  </a:lnTo>
                  <a:lnTo>
                    <a:pt x="331" y="116"/>
                  </a:lnTo>
                  <a:lnTo>
                    <a:pt x="331" y="116"/>
                  </a:lnTo>
                  <a:lnTo>
                    <a:pt x="334" y="115"/>
                  </a:lnTo>
                  <a:lnTo>
                    <a:pt x="337" y="116"/>
                  </a:lnTo>
                  <a:lnTo>
                    <a:pt x="340" y="119"/>
                  </a:lnTo>
                  <a:lnTo>
                    <a:pt x="340" y="119"/>
                  </a:lnTo>
                  <a:lnTo>
                    <a:pt x="342" y="118"/>
                  </a:lnTo>
                  <a:lnTo>
                    <a:pt x="345" y="115"/>
                  </a:lnTo>
                  <a:lnTo>
                    <a:pt x="347" y="113"/>
                  </a:lnTo>
                  <a:lnTo>
                    <a:pt x="348" y="109"/>
                  </a:lnTo>
                  <a:lnTo>
                    <a:pt x="348" y="109"/>
                  </a:lnTo>
                  <a:lnTo>
                    <a:pt x="350" y="108"/>
                  </a:lnTo>
                  <a:lnTo>
                    <a:pt x="353" y="106"/>
                  </a:lnTo>
                  <a:lnTo>
                    <a:pt x="356" y="101"/>
                  </a:lnTo>
                  <a:lnTo>
                    <a:pt x="356" y="101"/>
                  </a:lnTo>
                  <a:lnTo>
                    <a:pt x="360" y="100"/>
                  </a:lnTo>
                  <a:lnTo>
                    <a:pt x="362" y="99"/>
                  </a:lnTo>
                  <a:lnTo>
                    <a:pt x="363" y="98"/>
                  </a:lnTo>
                  <a:lnTo>
                    <a:pt x="363" y="98"/>
                  </a:lnTo>
                  <a:lnTo>
                    <a:pt x="363" y="99"/>
                  </a:lnTo>
                  <a:lnTo>
                    <a:pt x="363" y="100"/>
                  </a:lnTo>
                  <a:lnTo>
                    <a:pt x="363" y="100"/>
                  </a:lnTo>
                  <a:lnTo>
                    <a:pt x="368" y="99"/>
                  </a:lnTo>
                  <a:lnTo>
                    <a:pt x="371" y="97"/>
                  </a:lnTo>
                  <a:lnTo>
                    <a:pt x="376" y="94"/>
                  </a:lnTo>
                  <a:lnTo>
                    <a:pt x="379" y="92"/>
                  </a:lnTo>
                  <a:lnTo>
                    <a:pt x="379" y="92"/>
                  </a:lnTo>
                  <a:lnTo>
                    <a:pt x="391" y="90"/>
                  </a:lnTo>
                  <a:lnTo>
                    <a:pt x="398" y="89"/>
                  </a:lnTo>
                  <a:lnTo>
                    <a:pt x="403" y="86"/>
                  </a:lnTo>
                  <a:lnTo>
                    <a:pt x="403" y="86"/>
                  </a:lnTo>
                  <a:lnTo>
                    <a:pt x="402" y="85"/>
                  </a:lnTo>
                  <a:lnTo>
                    <a:pt x="401" y="85"/>
                  </a:lnTo>
                  <a:lnTo>
                    <a:pt x="397" y="85"/>
                  </a:lnTo>
                  <a:lnTo>
                    <a:pt x="397" y="85"/>
                  </a:lnTo>
                  <a:lnTo>
                    <a:pt x="394" y="86"/>
                  </a:lnTo>
                  <a:lnTo>
                    <a:pt x="393" y="86"/>
                  </a:lnTo>
                  <a:lnTo>
                    <a:pt x="393" y="85"/>
                  </a:lnTo>
                  <a:lnTo>
                    <a:pt x="397" y="85"/>
                  </a:lnTo>
                  <a:lnTo>
                    <a:pt x="397" y="85"/>
                  </a:lnTo>
                  <a:lnTo>
                    <a:pt x="398" y="84"/>
                  </a:lnTo>
                  <a:lnTo>
                    <a:pt x="398" y="83"/>
                  </a:lnTo>
                  <a:lnTo>
                    <a:pt x="398" y="83"/>
                  </a:lnTo>
                  <a:lnTo>
                    <a:pt x="394" y="84"/>
                  </a:lnTo>
                  <a:lnTo>
                    <a:pt x="391" y="85"/>
                  </a:lnTo>
                  <a:lnTo>
                    <a:pt x="391" y="85"/>
                  </a:lnTo>
                  <a:lnTo>
                    <a:pt x="392" y="83"/>
                  </a:lnTo>
                  <a:lnTo>
                    <a:pt x="394" y="83"/>
                  </a:lnTo>
                  <a:lnTo>
                    <a:pt x="397" y="83"/>
                  </a:lnTo>
                  <a:lnTo>
                    <a:pt x="398" y="82"/>
                  </a:lnTo>
                  <a:lnTo>
                    <a:pt x="398" y="82"/>
                  </a:lnTo>
                  <a:lnTo>
                    <a:pt x="402" y="84"/>
                  </a:lnTo>
                  <a:lnTo>
                    <a:pt x="407" y="85"/>
                  </a:lnTo>
                  <a:lnTo>
                    <a:pt x="407" y="85"/>
                  </a:lnTo>
                  <a:lnTo>
                    <a:pt x="406" y="83"/>
                  </a:lnTo>
                  <a:lnTo>
                    <a:pt x="406" y="82"/>
                  </a:lnTo>
                  <a:lnTo>
                    <a:pt x="406" y="80"/>
                  </a:lnTo>
                  <a:lnTo>
                    <a:pt x="408" y="78"/>
                  </a:lnTo>
                  <a:lnTo>
                    <a:pt x="408" y="78"/>
                  </a:lnTo>
                  <a:lnTo>
                    <a:pt x="407" y="77"/>
                  </a:lnTo>
                  <a:lnTo>
                    <a:pt x="406" y="77"/>
                  </a:lnTo>
                  <a:lnTo>
                    <a:pt x="406" y="77"/>
                  </a:lnTo>
                  <a:lnTo>
                    <a:pt x="410" y="76"/>
                  </a:lnTo>
                  <a:lnTo>
                    <a:pt x="416" y="74"/>
                  </a:lnTo>
                  <a:lnTo>
                    <a:pt x="416" y="74"/>
                  </a:lnTo>
                  <a:lnTo>
                    <a:pt x="414" y="71"/>
                  </a:lnTo>
                  <a:lnTo>
                    <a:pt x="414" y="70"/>
                  </a:lnTo>
                  <a:lnTo>
                    <a:pt x="416" y="70"/>
                  </a:lnTo>
                  <a:lnTo>
                    <a:pt x="416" y="70"/>
                  </a:lnTo>
                  <a:lnTo>
                    <a:pt x="415" y="69"/>
                  </a:lnTo>
                  <a:lnTo>
                    <a:pt x="414" y="68"/>
                  </a:lnTo>
                  <a:lnTo>
                    <a:pt x="411" y="68"/>
                  </a:lnTo>
                  <a:lnTo>
                    <a:pt x="411" y="68"/>
                  </a:lnTo>
                  <a:lnTo>
                    <a:pt x="411" y="67"/>
                  </a:lnTo>
                  <a:lnTo>
                    <a:pt x="413" y="67"/>
                  </a:lnTo>
                  <a:lnTo>
                    <a:pt x="415" y="67"/>
                  </a:lnTo>
                  <a:lnTo>
                    <a:pt x="418" y="68"/>
                  </a:lnTo>
                  <a:lnTo>
                    <a:pt x="418" y="68"/>
                  </a:lnTo>
                  <a:lnTo>
                    <a:pt x="420" y="67"/>
                  </a:lnTo>
                  <a:lnTo>
                    <a:pt x="420" y="66"/>
                  </a:lnTo>
                  <a:lnTo>
                    <a:pt x="418" y="65"/>
                  </a:lnTo>
                  <a:lnTo>
                    <a:pt x="416" y="66"/>
                  </a:lnTo>
                  <a:lnTo>
                    <a:pt x="416" y="66"/>
                  </a:lnTo>
                  <a:lnTo>
                    <a:pt x="415" y="65"/>
                  </a:lnTo>
                  <a:lnTo>
                    <a:pt x="414" y="65"/>
                  </a:lnTo>
                  <a:lnTo>
                    <a:pt x="414" y="65"/>
                  </a:lnTo>
                  <a:lnTo>
                    <a:pt x="416" y="61"/>
                  </a:lnTo>
                  <a:lnTo>
                    <a:pt x="417" y="61"/>
                  </a:lnTo>
                  <a:lnTo>
                    <a:pt x="418" y="62"/>
                  </a:lnTo>
                  <a:lnTo>
                    <a:pt x="418" y="62"/>
                  </a:lnTo>
                  <a:lnTo>
                    <a:pt x="421" y="59"/>
                  </a:lnTo>
                  <a:lnTo>
                    <a:pt x="421" y="59"/>
                  </a:lnTo>
                  <a:lnTo>
                    <a:pt x="443" y="74"/>
                  </a:lnTo>
                  <a:lnTo>
                    <a:pt x="462" y="90"/>
                  </a:lnTo>
                  <a:lnTo>
                    <a:pt x="479" y="108"/>
                  </a:lnTo>
                  <a:lnTo>
                    <a:pt x="496" y="128"/>
                  </a:lnTo>
                  <a:lnTo>
                    <a:pt x="496" y="128"/>
                  </a:lnTo>
                  <a:lnTo>
                    <a:pt x="496" y="129"/>
                  </a:lnTo>
                  <a:lnTo>
                    <a:pt x="497" y="129"/>
                  </a:lnTo>
                  <a:lnTo>
                    <a:pt x="497" y="129"/>
                  </a:lnTo>
                  <a:lnTo>
                    <a:pt x="497" y="129"/>
                  </a:lnTo>
                  <a:lnTo>
                    <a:pt x="497" y="129"/>
                  </a:lnTo>
                  <a:lnTo>
                    <a:pt x="494" y="131"/>
                  </a:lnTo>
                  <a:lnTo>
                    <a:pt x="490" y="131"/>
                  </a:lnTo>
                  <a:lnTo>
                    <a:pt x="490" y="131"/>
                  </a:lnTo>
                  <a:lnTo>
                    <a:pt x="490" y="133"/>
                  </a:lnTo>
                  <a:lnTo>
                    <a:pt x="490" y="134"/>
                  </a:lnTo>
                  <a:lnTo>
                    <a:pt x="490" y="134"/>
                  </a:lnTo>
                  <a:lnTo>
                    <a:pt x="486" y="134"/>
                  </a:lnTo>
                  <a:lnTo>
                    <a:pt x="485" y="133"/>
                  </a:lnTo>
                  <a:lnTo>
                    <a:pt x="485" y="133"/>
                  </a:lnTo>
                  <a:lnTo>
                    <a:pt x="484" y="135"/>
                  </a:lnTo>
                  <a:lnTo>
                    <a:pt x="484" y="136"/>
                  </a:lnTo>
                  <a:lnTo>
                    <a:pt x="483" y="137"/>
                  </a:lnTo>
                  <a:lnTo>
                    <a:pt x="483" y="137"/>
                  </a:lnTo>
                  <a:lnTo>
                    <a:pt x="482" y="136"/>
                  </a:lnTo>
                  <a:lnTo>
                    <a:pt x="482" y="136"/>
                  </a:lnTo>
                  <a:lnTo>
                    <a:pt x="482" y="136"/>
                  </a:lnTo>
                  <a:lnTo>
                    <a:pt x="481" y="134"/>
                  </a:lnTo>
                  <a:lnTo>
                    <a:pt x="478" y="133"/>
                  </a:lnTo>
                  <a:lnTo>
                    <a:pt x="478" y="133"/>
                  </a:lnTo>
                  <a:lnTo>
                    <a:pt x="479" y="131"/>
                  </a:lnTo>
                  <a:lnTo>
                    <a:pt x="479" y="131"/>
                  </a:lnTo>
                  <a:lnTo>
                    <a:pt x="481" y="131"/>
                  </a:lnTo>
                  <a:lnTo>
                    <a:pt x="481" y="130"/>
                  </a:lnTo>
                  <a:lnTo>
                    <a:pt x="481" y="130"/>
                  </a:lnTo>
                  <a:lnTo>
                    <a:pt x="479" y="129"/>
                  </a:lnTo>
                  <a:lnTo>
                    <a:pt x="479" y="127"/>
                  </a:lnTo>
                  <a:lnTo>
                    <a:pt x="479" y="127"/>
                  </a:lnTo>
                  <a:lnTo>
                    <a:pt x="477" y="128"/>
                  </a:lnTo>
                  <a:lnTo>
                    <a:pt x="474" y="129"/>
                  </a:lnTo>
                  <a:lnTo>
                    <a:pt x="474" y="129"/>
                  </a:lnTo>
                  <a:lnTo>
                    <a:pt x="474" y="133"/>
                  </a:lnTo>
                  <a:lnTo>
                    <a:pt x="475" y="135"/>
                  </a:lnTo>
                  <a:lnTo>
                    <a:pt x="475" y="138"/>
                  </a:lnTo>
                  <a:lnTo>
                    <a:pt x="474" y="141"/>
                  </a:lnTo>
                  <a:lnTo>
                    <a:pt x="474" y="141"/>
                  </a:lnTo>
                  <a:lnTo>
                    <a:pt x="471" y="139"/>
                  </a:lnTo>
                  <a:lnTo>
                    <a:pt x="468" y="141"/>
                  </a:lnTo>
                  <a:lnTo>
                    <a:pt x="466" y="142"/>
                  </a:lnTo>
                  <a:lnTo>
                    <a:pt x="464" y="142"/>
                  </a:lnTo>
                  <a:lnTo>
                    <a:pt x="464" y="142"/>
                  </a:lnTo>
                  <a:lnTo>
                    <a:pt x="463" y="145"/>
                  </a:lnTo>
                  <a:lnTo>
                    <a:pt x="461" y="147"/>
                  </a:lnTo>
                  <a:lnTo>
                    <a:pt x="459" y="149"/>
                  </a:lnTo>
                  <a:lnTo>
                    <a:pt x="455" y="149"/>
                  </a:lnTo>
                  <a:lnTo>
                    <a:pt x="455" y="152"/>
                  </a:lnTo>
                  <a:lnTo>
                    <a:pt x="455" y="152"/>
                  </a:lnTo>
                  <a:lnTo>
                    <a:pt x="451" y="154"/>
                  </a:lnTo>
                  <a:lnTo>
                    <a:pt x="447" y="154"/>
                  </a:lnTo>
                  <a:lnTo>
                    <a:pt x="445" y="153"/>
                  </a:lnTo>
                  <a:lnTo>
                    <a:pt x="445" y="153"/>
                  </a:lnTo>
                  <a:lnTo>
                    <a:pt x="446" y="156"/>
                  </a:lnTo>
                  <a:lnTo>
                    <a:pt x="446" y="157"/>
                  </a:lnTo>
                  <a:lnTo>
                    <a:pt x="437" y="157"/>
                  </a:lnTo>
                  <a:lnTo>
                    <a:pt x="437" y="157"/>
                  </a:lnTo>
                  <a:lnTo>
                    <a:pt x="439" y="160"/>
                  </a:lnTo>
                  <a:lnTo>
                    <a:pt x="443" y="162"/>
                  </a:lnTo>
                  <a:lnTo>
                    <a:pt x="445" y="164"/>
                  </a:lnTo>
                  <a:lnTo>
                    <a:pt x="447" y="166"/>
                  </a:lnTo>
                  <a:lnTo>
                    <a:pt x="447" y="166"/>
                  </a:lnTo>
                  <a:lnTo>
                    <a:pt x="446" y="168"/>
                  </a:lnTo>
                  <a:lnTo>
                    <a:pt x="446" y="172"/>
                  </a:lnTo>
                  <a:lnTo>
                    <a:pt x="445" y="175"/>
                  </a:lnTo>
                  <a:lnTo>
                    <a:pt x="445" y="176"/>
                  </a:lnTo>
                  <a:lnTo>
                    <a:pt x="444" y="176"/>
                  </a:lnTo>
                  <a:lnTo>
                    <a:pt x="444" y="176"/>
                  </a:lnTo>
                  <a:lnTo>
                    <a:pt x="432" y="175"/>
                  </a:lnTo>
                  <a:lnTo>
                    <a:pt x="426" y="175"/>
                  </a:lnTo>
                  <a:lnTo>
                    <a:pt x="423" y="177"/>
                  </a:lnTo>
                  <a:lnTo>
                    <a:pt x="423" y="177"/>
                  </a:lnTo>
                  <a:lnTo>
                    <a:pt x="423" y="181"/>
                  </a:lnTo>
                  <a:lnTo>
                    <a:pt x="423" y="186"/>
                  </a:lnTo>
                  <a:lnTo>
                    <a:pt x="422" y="189"/>
                  </a:lnTo>
                  <a:lnTo>
                    <a:pt x="421" y="192"/>
                  </a:lnTo>
                  <a:lnTo>
                    <a:pt x="421" y="192"/>
                  </a:lnTo>
                  <a:lnTo>
                    <a:pt x="422" y="194"/>
                  </a:lnTo>
                  <a:lnTo>
                    <a:pt x="422" y="196"/>
                  </a:lnTo>
                  <a:lnTo>
                    <a:pt x="422" y="199"/>
                  </a:lnTo>
                  <a:lnTo>
                    <a:pt x="422" y="199"/>
                  </a:lnTo>
                  <a:lnTo>
                    <a:pt x="428" y="198"/>
                  </a:lnTo>
                  <a:lnTo>
                    <a:pt x="430" y="199"/>
                  </a:lnTo>
                  <a:lnTo>
                    <a:pt x="431" y="202"/>
                  </a:lnTo>
                  <a:lnTo>
                    <a:pt x="431" y="202"/>
                  </a:lnTo>
                  <a:lnTo>
                    <a:pt x="441" y="199"/>
                  </a:lnTo>
                  <a:lnTo>
                    <a:pt x="446" y="196"/>
                  </a:lnTo>
                  <a:lnTo>
                    <a:pt x="449" y="192"/>
                  </a:lnTo>
                  <a:lnTo>
                    <a:pt x="449" y="192"/>
                  </a:lnTo>
                  <a:lnTo>
                    <a:pt x="448" y="190"/>
                  </a:lnTo>
                  <a:lnTo>
                    <a:pt x="449" y="188"/>
                  </a:lnTo>
                  <a:lnTo>
                    <a:pt x="452" y="186"/>
                  </a:lnTo>
                  <a:lnTo>
                    <a:pt x="455" y="183"/>
                  </a:lnTo>
                  <a:lnTo>
                    <a:pt x="459" y="181"/>
                  </a:lnTo>
                  <a:lnTo>
                    <a:pt x="459" y="181"/>
                  </a:lnTo>
                  <a:lnTo>
                    <a:pt x="458" y="179"/>
                  </a:lnTo>
                  <a:lnTo>
                    <a:pt x="459" y="177"/>
                  </a:lnTo>
                  <a:lnTo>
                    <a:pt x="461" y="176"/>
                  </a:lnTo>
                  <a:lnTo>
                    <a:pt x="464" y="176"/>
                  </a:lnTo>
                  <a:lnTo>
                    <a:pt x="467" y="177"/>
                  </a:lnTo>
                  <a:lnTo>
                    <a:pt x="467" y="177"/>
                  </a:lnTo>
                  <a:lnTo>
                    <a:pt x="476" y="173"/>
                  </a:lnTo>
                  <a:lnTo>
                    <a:pt x="476" y="173"/>
                  </a:lnTo>
                  <a:lnTo>
                    <a:pt x="477" y="173"/>
                  </a:lnTo>
                  <a:lnTo>
                    <a:pt x="479" y="175"/>
                  </a:lnTo>
                  <a:lnTo>
                    <a:pt x="479" y="175"/>
                  </a:lnTo>
                  <a:lnTo>
                    <a:pt x="481" y="177"/>
                  </a:lnTo>
                  <a:lnTo>
                    <a:pt x="483" y="180"/>
                  </a:lnTo>
                  <a:lnTo>
                    <a:pt x="489" y="184"/>
                  </a:lnTo>
                  <a:lnTo>
                    <a:pt x="492" y="186"/>
                  </a:lnTo>
                  <a:lnTo>
                    <a:pt x="494" y="188"/>
                  </a:lnTo>
                  <a:lnTo>
                    <a:pt x="496" y="191"/>
                  </a:lnTo>
                  <a:lnTo>
                    <a:pt x="496" y="195"/>
                  </a:lnTo>
                  <a:lnTo>
                    <a:pt x="496" y="195"/>
                  </a:lnTo>
                  <a:lnTo>
                    <a:pt x="491" y="195"/>
                  </a:lnTo>
                  <a:lnTo>
                    <a:pt x="486" y="196"/>
                  </a:lnTo>
                  <a:lnTo>
                    <a:pt x="486" y="196"/>
                  </a:lnTo>
                  <a:lnTo>
                    <a:pt x="487" y="197"/>
                  </a:lnTo>
                  <a:lnTo>
                    <a:pt x="490" y="198"/>
                  </a:lnTo>
                  <a:lnTo>
                    <a:pt x="493" y="200"/>
                  </a:lnTo>
                  <a:lnTo>
                    <a:pt x="493" y="200"/>
                  </a:lnTo>
                  <a:lnTo>
                    <a:pt x="494" y="196"/>
                  </a:lnTo>
                  <a:lnTo>
                    <a:pt x="496" y="195"/>
                  </a:lnTo>
                  <a:lnTo>
                    <a:pt x="498" y="195"/>
                  </a:lnTo>
                  <a:lnTo>
                    <a:pt x="498" y="195"/>
                  </a:lnTo>
                  <a:lnTo>
                    <a:pt x="499" y="191"/>
                  </a:lnTo>
                  <a:lnTo>
                    <a:pt x="499" y="190"/>
                  </a:lnTo>
                  <a:lnTo>
                    <a:pt x="498" y="188"/>
                  </a:lnTo>
                  <a:lnTo>
                    <a:pt x="498" y="188"/>
                  </a:lnTo>
                  <a:lnTo>
                    <a:pt x="499" y="187"/>
                  </a:lnTo>
                  <a:lnTo>
                    <a:pt x="499" y="187"/>
                  </a:lnTo>
                  <a:lnTo>
                    <a:pt x="501" y="188"/>
                  </a:lnTo>
                  <a:lnTo>
                    <a:pt x="504" y="189"/>
                  </a:lnTo>
                  <a:lnTo>
                    <a:pt x="504" y="189"/>
                  </a:lnTo>
                  <a:lnTo>
                    <a:pt x="504" y="188"/>
                  </a:lnTo>
                  <a:lnTo>
                    <a:pt x="502" y="187"/>
                  </a:lnTo>
                  <a:lnTo>
                    <a:pt x="500" y="184"/>
                  </a:lnTo>
                  <a:lnTo>
                    <a:pt x="497" y="183"/>
                  </a:lnTo>
                  <a:lnTo>
                    <a:pt x="497" y="182"/>
                  </a:lnTo>
                  <a:lnTo>
                    <a:pt x="497" y="181"/>
                  </a:lnTo>
                  <a:lnTo>
                    <a:pt x="492" y="181"/>
                  </a:lnTo>
                  <a:lnTo>
                    <a:pt x="492" y="181"/>
                  </a:lnTo>
                  <a:lnTo>
                    <a:pt x="490" y="177"/>
                  </a:lnTo>
                  <a:lnTo>
                    <a:pt x="487" y="175"/>
                  </a:lnTo>
                  <a:lnTo>
                    <a:pt x="485" y="173"/>
                  </a:lnTo>
                  <a:lnTo>
                    <a:pt x="485" y="168"/>
                  </a:lnTo>
                  <a:lnTo>
                    <a:pt x="485" y="168"/>
                  </a:lnTo>
                  <a:lnTo>
                    <a:pt x="486" y="168"/>
                  </a:lnTo>
                  <a:lnTo>
                    <a:pt x="486" y="168"/>
                  </a:lnTo>
                  <a:lnTo>
                    <a:pt x="487" y="167"/>
                  </a:lnTo>
                  <a:lnTo>
                    <a:pt x="489" y="167"/>
                  </a:lnTo>
                  <a:lnTo>
                    <a:pt x="489" y="167"/>
                  </a:lnTo>
                  <a:lnTo>
                    <a:pt x="489" y="169"/>
                  </a:lnTo>
                  <a:lnTo>
                    <a:pt x="490" y="171"/>
                  </a:lnTo>
                  <a:lnTo>
                    <a:pt x="490" y="171"/>
                  </a:lnTo>
                  <a:lnTo>
                    <a:pt x="491" y="171"/>
                  </a:lnTo>
                  <a:lnTo>
                    <a:pt x="491" y="171"/>
                  </a:lnTo>
                  <a:lnTo>
                    <a:pt x="493" y="173"/>
                  </a:lnTo>
                  <a:lnTo>
                    <a:pt x="497" y="176"/>
                  </a:lnTo>
                  <a:lnTo>
                    <a:pt x="500" y="179"/>
                  </a:lnTo>
                  <a:lnTo>
                    <a:pt x="500" y="179"/>
                  </a:lnTo>
                  <a:lnTo>
                    <a:pt x="504" y="180"/>
                  </a:lnTo>
                  <a:lnTo>
                    <a:pt x="506" y="182"/>
                  </a:lnTo>
                  <a:lnTo>
                    <a:pt x="506" y="182"/>
                  </a:lnTo>
                  <a:lnTo>
                    <a:pt x="506" y="186"/>
                  </a:lnTo>
                  <a:lnTo>
                    <a:pt x="507" y="189"/>
                  </a:lnTo>
                  <a:lnTo>
                    <a:pt x="508" y="190"/>
                  </a:lnTo>
                  <a:lnTo>
                    <a:pt x="512" y="192"/>
                  </a:lnTo>
                  <a:lnTo>
                    <a:pt x="512" y="192"/>
                  </a:lnTo>
                  <a:lnTo>
                    <a:pt x="511" y="192"/>
                  </a:lnTo>
                  <a:lnTo>
                    <a:pt x="511" y="192"/>
                  </a:lnTo>
                  <a:lnTo>
                    <a:pt x="511" y="192"/>
                  </a:lnTo>
                  <a:lnTo>
                    <a:pt x="512" y="194"/>
                  </a:lnTo>
                  <a:lnTo>
                    <a:pt x="512" y="194"/>
                  </a:lnTo>
                  <a:lnTo>
                    <a:pt x="515" y="194"/>
                  </a:lnTo>
                  <a:lnTo>
                    <a:pt x="516" y="194"/>
                  </a:lnTo>
                  <a:lnTo>
                    <a:pt x="516" y="195"/>
                  </a:lnTo>
                  <a:lnTo>
                    <a:pt x="516" y="195"/>
                  </a:lnTo>
                  <a:lnTo>
                    <a:pt x="514" y="195"/>
                  </a:lnTo>
                  <a:lnTo>
                    <a:pt x="512" y="196"/>
                  </a:lnTo>
                  <a:lnTo>
                    <a:pt x="512" y="196"/>
                  </a:lnTo>
                  <a:lnTo>
                    <a:pt x="514" y="199"/>
                  </a:lnTo>
                  <a:lnTo>
                    <a:pt x="517" y="200"/>
                  </a:lnTo>
                  <a:lnTo>
                    <a:pt x="517" y="200"/>
                  </a:lnTo>
                  <a:lnTo>
                    <a:pt x="517" y="199"/>
                  </a:lnTo>
                  <a:lnTo>
                    <a:pt x="517" y="198"/>
                  </a:lnTo>
                  <a:lnTo>
                    <a:pt x="519" y="196"/>
                  </a:lnTo>
                  <a:lnTo>
                    <a:pt x="519" y="196"/>
                  </a:lnTo>
                  <a:lnTo>
                    <a:pt x="520" y="197"/>
                  </a:lnTo>
                  <a:lnTo>
                    <a:pt x="520" y="197"/>
                  </a:lnTo>
                  <a:lnTo>
                    <a:pt x="521" y="195"/>
                  </a:lnTo>
                  <a:lnTo>
                    <a:pt x="521" y="196"/>
                  </a:lnTo>
                  <a:lnTo>
                    <a:pt x="521" y="196"/>
                  </a:lnTo>
                  <a:lnTo>
                    <a:pt x="521" y="194"/>
                  </a:lnTo>
                  <a:lnTo>
                    <a:pt x="520" y="192"/>
                  </a:lnTo>
                  <a:lnTo>
                    <a:pt x="516" y="192"/>
                  </a:lnTo>
                  <a:lnTo>
                    <a:pt x="516" y="192"/>
                  </a:lnTo>
                  <a:lnTo>
                    <a:pt x="517" y="191"/>
                  </a:lnTo>
                  <a:lnTo>
                    <a:pt x="517" y="191"/>
                  </a:lnTo>
                  <a:lnTo>
                    <a:pt x="517" y="191"/>
                  </a:lnTo>
                  <a:lnTo>
                    <a:pt x="517" y="190"/>
                  </a:lnTo>
                  <a:lnTo>
                    <a:pt x="516" y="189"/>
                  </a:lnTo>
                  <a:lnTo>
                    <a:pt x="516" y="188"/>
                  </a:lnTo>
                  <a:lnTo>
                    <a:pt x="515" y="187"/>
                  </a:lnTo>
                  <a:lnTo>
                    <a:pt x="515" y="187"/>
                  </a:lnTo>
                  <a:lnTo>
                    <a:pt x="517" y="188"/>
                  </a:lnTo>
                  <a:lnTo>
                    <a:pt x="519" y="188"/>
                  </a:lnTo>
                  <a:lnTo>
                    <a:pt x="519" y="188"/>
                  </a:lnTo>
                  <a:lnTo>
                    <a:pt x="519" y="188"/>
                  </a:lnTo>
                  <a:lnTo>
                    <a:pt x="520" y="187"/>
                  </a:lnTo>
                  <a:lnTo>
                    <a:pt x="520" y="186"/>
                  </a:lnTo>
                  <a:lnTo>
                    <a:pt x="520" y="186"/>
                  </a:lnTo>
                  <a:lnTo>
                    <a:pt x="520" y="186"/>
                  </a:lnTo>
                  <a:lnTo>
                    <a:pt x="524" y="186"/>
                  </a:lnTo>
                  <a:lnTo>
                    <a:pt x="525" y="186"/>
                  </a:lnTo>
                  <a:lnTo>
                    <a:pt x="527" y="187"/>
                  </a:lnTo>
                  <a:lnTo>
                    <a:pt x="527" y="187"/>
                  </a:lnTo>
                  <a:lnTo>
                    <a:pt x="525" y="190"/>
                  </a:lnTo>
                  <a:lnTo>
                    <a:pt x="525" y="191"/>
                  </a:lnTo>
                  <a:lnTo>
                    <a:pt x="527" y="191"/>
                  </a:lnTo>
                  <a:lnTo>
                    <a:pt x="527" y="191"/>
                  </a:lnTo>
                  <a:lnTo>
                    <a:pt x="527" y="191"/>
                  </a:lnTo>
                  <a:lnTo>
                    <a:pt x="527" y="191"/>
                  </a:lnTo>
                  <a:lnTo>
                    <a:pt x="527" y="190"/>
                  </a:lnTo>
                  <a:lnTo>
                    <a:pt x="528" y="190"/>
                  </a:lnTo>
                  <a:lnTo>
                    <a:pt x="528" y="190"/>
                  </a:lnTo>
                  <a:lnTo>
                    <a:pt x="528" y="190"/>
                  </a:lnTo>
                  <a:lnTo>
                    <a:pt x="528" y="190"/>
                  </a:lnTo>
                  <a:lnTo>
                    <a:pt x="528" y="192"/>
                  </a:lnTo>
                  <a:lnTo>
                    <a:pt x="528" y="195"/>
                  </a:lnTo>
                  <a:lnTo>
                    <a:pt x="528" y="195"/>
                  </a:lnTo>
                  <a:lnTo>
                    <a:pt x="531" y="198"/>
                  </a:lnTo>
                  <a:lnTo>
                    <a:pt x="531" y="198"/>
                  </a:lnTo>
                  <a:lnTo>
                    <a:pt x="531" y="200"/>
                  </a:lnTo>
                  <a:lnTo>
                    <a:pt x="531" y="200"/>
                  </a:lnTo>
                  <a:lnTo>
                    <a:pt x="531" y="200"/>
                  </a:lnTo>
                  <a:lnTo>
                    <a:pt x="531" y="200"/>
                  </a:lnTo>
                  <a:lnTo>
                    <a:pt x="531" y="200"/>
                  </a:lnTo>
                  <a:lnTo>
                    <a:pt x="531" y="200"/>
                  </a:lnTo>
                  <a:lnTo>
                    <a:pt x="537" y="220"/>
                  </a:lnTo>
                  <a:lnTo>
                    <a:pt x="537" y="220"/>
                  </a:lnTo>
                  <a:lnTo>
                    <a:pt x="527" y="219"/>
                  </a:lnTo>
                  <a:lnTo>
                    <a:pt x="527" y="219"/>
                  </a:lnTo>
                  <a:lnTo>
                    <a:pt x="520" y="215"/>
                  </a:lnTo>
                  <a:lnTo>
                    <a:pt x="515" y="213"/>
                  </a:lnTo>
                  <a:lnTo>
                    <a:pt x="515" y="213"/>
                  </a:lnTo>
                  <a:lnTo>
                    <a:pt x="512" y="214"/>
                  </a:lnTo>
                  <a:lnTo>
                    <a:pt x="509" y="215"/>
                  </a:lnTo>
                  <a:lnTo>
                    <a:pt x="508" y="218"/>
                  </a:lnTo>
                  <a:lnTo>
                    <a:pt x="508" y="218"/>
                  </a:lnTo>
                  <a:lnTo>
                    <a:pt x="509" y="219"/>
                  </a:lnTo>
                  <a:lnTo>
                    <a:pt x="509" y="221"/>
                  </a:lnTo>
                  <a:lnTo>
                    <a:pt x="509" y="221"/>
                  </a:lnTo>
                  <a:lnTo>
                    <a:pt x="508" y="222"/>
                  </a:lnTo>
                  <a:lnTo>
                    <a:pt x="506" y="224"/>
                  </a:lnTo>
                  <a:lnTo>
                    <a:pt x="506" y="224"/>
                  </a:lnTo>
                  <a:lnTo>
                    <a:pt x="504" y="221"/>
                  </a:lnTo>
                  <a:lnTo>
                    <a:pt x="499" y="220"/>
                  </a:lnTo>
                  <a:lnTo>
                    <a:pt x="496" y="219"/>
                  </a:lnTo>
                  <a:lnTo>
                    <a:pt x="494" y="218"/>
                  </a:lnTo>
                  <a:lnTo>
                    <a:pt x="494" y="215"/>
                  </a:lnTo>
                  <a:lnTo>
                    <a:pt x="494" y="215"/>
                  </a:lnTo>
                  <a:lnTo>
                    <a:pt x="485" y="213"/>
                  </a:lnTo>
                  <a:lnTo>
                    <a:pt x="481" y="212"/>
                  </a:lnTo>
                  <a:lnTo>
                    <a:pt x="478" y="209"/>
                  </a:lnTo>
                  <a:lnTo>
                    <a:pt x="478" y="209"/>
                  </a:lnTo>
                  <a:lnTo>
                    <a:pt x="481" y="207"/>
                  </a:lnTo>
                  <a:lnTo>
                    <a:pt x="482" y="205"/>
                  </a:lnTo>
                  <a:lnTo>
                    <a:pt x="482" y="205"/>
                  </a:lnTo>
                  <a:lnTo>
                    <a:pt x="481" y="204"/>
                  </a:lnTo>
                  <a:lnTo>
                    <a:pt x="481" y="202"/>
                  </a:lnTo>
                  <a:lnTo>
                    <a:pt x="482" y="198"/>
                  </a:lnTo>
                  <a:lnTo>
                    <a:pt x="482" y="198"/>
                  </a:lnTo>
                  <a:lnTo>
                    <a:pt x="477" y="198"/>
                  </a:lnTo>
                  <a:lnTo>
                    <a:pt x="475" y="198"/>
                  </a:lnTo>
                  <a:lnTo>
                    <a:pt x="473" y="199"/>
                  </a:lnTo>
                  <a:lnTo>
                    <a:pt x="473" y="199"/>
                  </a:lnTo>
                  <a:lnTo>
                    <a:pt x="466" y="199"/>
                  </a:lnTo>
                  <a:lnTo>
                    <a:pt x="456" y="200"/>
                  </a:lnTo>
                  <a:lnTo>
                    <a:pt x="448" y="202"/>
                  </a:lnTo>
                  <a:lnTo>
                    <a:pt x="443" y="205"/>
                  </a:lnTo>
                  <a:lnTo>
                    <a:pt x="443" y="205"/>
                  </a:lnTo>
                  <a:lnTo>
                    <a:pt x="438" y="205"/>
                  </a:lnTo>
                  <a:lnTo>
                    <a:pt x="435" y="205"/>
                  </a:lnTo>
                  <a:lnTo>
                    <a:pt x="435" y="205"/>
                  </a:lnTo>
                  <a:lnTo>
                    <a:pt x="433" y="205"/>
                  </a:lnTo>
                  <a:lnTo>
                    <a:pt x="432" y="204"/>
                  </a:lnTo>
                  <a:lnTo>
                    <a:pt x="432" y="203"/>
                  </a:lnTo>
                  <a:lnTo>
                    <a:pt x="431" y="203"/>
                  </a:lnTo>
                  <a:lnTo>
                    <a:pt x="431" y="203"/>
                  </a:lnTo>
                  <a:lnTo>
                    <a:pt x="431" y="203"/>
                  </a:lnTo>
                  <a:lnTo>
                    <a:pt x="431" y="203"/>
                  </a:lnTo>
                  <a:lnTo>
                    <a:pt x="431" y="203"/>
                  </a:lnTo>
                  <a:lnTo>
                    <a:pt x="431" y="203"/>
                  </a:lnTo>
                  <a:lnTo>
                    <a:pt x="430" y="206"/>
                  </a:lnTo>
                  <a:lnTo>
                    <a:pt x="428" y="209"/>
                  </a:lnTo>
                  <a:lnTo>
                    <a:pt x="423" y="213"/>
                  </a:lnTo>
                  <a:lnTo>
                    <a:pt x="421" y="214"/>
                  </a:lnTo>
                  <a:lnTo>
                    <a:pt x="418" y="218"/>
                  </a:lnTo>
                  <a:lnTo>
                    <a:pt x="417" y="221"/>
                  </a:lnTo>
                  <a:lnTo>
                    <a:pt x="417" y="225"/>
                  </a:lnTo>
                  <a:lnTo>
                    <a:pt x="417" y="225"/>
                  </a:lnTo>
                  <a:lnTo>
                    <a:pt x="411" y="230"/>
                  </a:lnTo>
                  <a:lnTo>
                    <a:pt x="406" y="235"/>
                  </a:lnTo>
                  <a:lnTo>
                    <a:pt x="401" y="241"/>
                  </a:lnTo>
                  <a:lnTo>
                    <a:pt x="397" y="248"/>
                  </a:lnTo>
                  <a:lnTo>
                    <a:pt x="397" y="248"/>
                  </a:lnTo>
                  <a:lnTo>
                    <a:pt x="398" y="248"/>
                  </a:lnTo>
                  <a:lnTo>
                    <a:pt x="398" y="249"/>
                  </a:lnTo>
                  <a:lnTo>
                    <a:pt x="398" y="249"/>
                  </a:lnTo>
                  <a:lnTo>
                    <a:pt x="394" y="252"/>
                  </a:lnTo>
                  <a:lnTo>
                    <a:pt x="393" y="255"/>
                  </a:lnTo>
                  <a:lnTo>
                    <a:pt x="393" y="257"/>
                  </a:lnTo>
                  <a:lnTo>
                    <a:pt x="393" y="257"/>
                  </a:lnTo>
                  <a:lnTo>
                    <a:pt x="394" y="258"/>
                  </a:lnTo>
                  <a:lnTo>
                    <a:pt x="395" y="260"/>
                  </a:lnTo>
                  <a:lnTo>
                    <a:pt x="395" y="267"/>
                  </a:lnTo>
                  <a:lnTo>
                    <a:pt x="394" y="274"/>
                  </a:lnTo>
                  <a:lnTo>
                    <a:pt x="391" y="280"/>
                  </a:lnTo>
                  <a:lnTo>
                    <a:pt x="391" y="280"/>
                  </a:lnTo>
                  <a:lnTo>
                    <a:pt x="393" y="281"/>
                  </a:lnTo>
                  <a:lnTo>
                    <a:pt x="393" y="282"/>
                  </a:lnTo>
                  <a:lnTo>
                    <a:pt x="394" y="285"/>
                  </a:lnTo>
                  <a:lnTo>
                    <a:pt x="394" y="285"/>
                  </a:lnTo>
                  <a:lnTo>
                    <a:pt x="394" y="285"/>
                  </a:lnTo>
                  <a:lnTo>
                    <a:pt x="393" y="285"/>
                  </a:lnTo>
                  <a:lnTo>
                    <a:pt x="393" y="289"/>
                  </a:lnTo>
                  <a:lnTo>
                    <a:pt x="393" y="289"/>
                  </a:lnTo>
                  <a:lnTo>
                    <a:pt x="397" y="292"/>
                  </a:lnTo>
                  <a:lnTo>
                    <a:pt x="401" y="295"/>
                  </a:lnTo>
                  <a:lnTo>
                    <a:pt x="403" y="300"/>
                  </a:lnTo>
                  <a:lnTo>
                    <a:pt x="405" y="304"/>
                  </a:lnTo>
                  <a:lnTo>
                    <a:pt x="405" y="304"/>
                  </a:lnTo>
                  <a:lnTo>
                    <a:pt x="409" y="308"/>
                  </a:lnTo>
                  <a:lnTo>
                    <a:pt x="413" y="311"/>
                  </a:lnTo>
                  <a:lnTo>
                    <a:pt x="417" y="315"/>
                  </a:lnTo>
                  <a:lnTo>
                    <a:pt x="423" y="318"/>
                  </a:lnTo>
                  <a:lnTo>
                    <a:pt x="423" y="318"/>
                  </a:lnTo>
                  <a:lnTo>
                    <a:pt x="425" y="316"/>
                  </a:lnTo>
                  <a:lnTo>
                    <a:pt x="429" y="315"/>
                  </a:lnTo>
                  <a:lnTo>
                    <a:pt x="437" y="315"/>
                  </a:lnTo>
                  <a:lnTo>
                    <a:pt x="445" y="315"/>
                  </a:lnTo>
                  <a:lnTo>
                    <a:pt x="448" y="313"/>
                  </a:lnTo>
                  <a:lnTo>
                    <a:pt x="451" y="311"/>
                  </a:lnTo>
                  <a:lnTo>
                    <a:pt x="451" y="311"/>
                  </a:lnTo>
                  <a:lnTo>
                    <a:pt x="461" y="310"/>
                  </a:lnTo>
                  <a:lnTo>
                    <a:pt x="461" y="310"/>
                  </a:lnTo>
                  <a:lnTo>
                    <a:pt x="466" y="318"/>
                  </a:lnTo>
                  <a:lnTo>
                    <a:pt x="466" y="318"/>
                  </a:lnTo>
                  <a:lnTo>
                    <a:pt x="469" y="317"/>
                  </a:lnTo>
                  <a:lnTo>
                    <a:pt x="474" y="316"/>
                  </a:lnTo>
                  <a:lnTo>
                    <a:pt x="474" y="316"/>
                  </a:lnTo>
                  <a:lnTo>
                    <a:pt x="476" y="318"/>
                  </a:lnTo>
                  <a:lnTo>
                    <a:pt x="477" y="321"/>
                  </a:lnTo>
                  <a:lnTo>
                    <a:pt x="478" y="325"/>
                  </a:lnTo>
                  <a:lnTo>
                    <a:pt x="476" y="330"/>
                  </a:lnTo>
                  <a:lnTo>
                    <a:pt x="476" y="330"/>
                  </a:lnTo>
                  <a:lnTo>
                    <a:pt x="477" y="330"/>
                  </a:lnTo>
                  <a:lnTo>
                    <a:pt x="477" y="331"/>
                  </a:lnTo>
                  <a:lnTo>
                    <a:pt x="477" y="331"/>
                  </a:lnTo>
                  <a:lnTo>
                    <a:pt x="476" y="332"/>
                  </a:lnTo>
                  <a:lnTo>
                    <a:pt x="476" y="334"/>
                  </a:lnTo>
                  <a:lnTo>
                    <a:pt x="476" y="335"/>
                  </a:lnTo>
                  <a:lnTo>
                    <a:pt x="475" y="336"/>
                  </a:lnTo>
                  <a:lnTo>
                    <a:pt x="475" y="336"/>
                  </a:lnTo>
                  <a:lnTo>
                    <a:pt x="478" y="343"/>
                  </a:lnTo>
                  <a:lnTo>
                    <a:pt x="484" y="350"/>
                  </a:lnTo>
                  <a:lnTo>
                    <a:pt x="487" y="358"/>
                  </a:lnTo>
                  <a:lnTo>
                    <a:pt x="487" y="362"/>
                  </a:lnTo>
                  <a:lnTo>
                    <a:pt x="487" y="366"/>
                  </a:lnTo>
                  <a:lnTo>
                    <a:pt x="487" y="366"/>
                  </a:lnTo>
                  <a:lnTo>
                    <a:pt x="490" y="371"/>
                  </a:lnTo>
                  <a:lnTo>
                    <a:pt x="490" y="374"/>
                  </a:lnTo>
                  <a:lnTo>
                    <a:pt x="489" y="378"/>
                  </a:lnTo>
                  <a:lnTo>
                    <a:pt x="487" y="381"/>
                  </a:lnTo>
                  <a:lnTo>
                    <a:pt x="484" y="389"/>
                  </a:lnTo>
                  <a:lnTo>
                    <a:pt x="484" y="394"/>
                  </a:lnTo>
                  <a:lnTo>
                    <a:pt x="484" y="400"/>
                  </a:lnTo>
                  <a:lnTo>
                    <a:pt x="484" y="400"/>
                  </a:lnTo>
                  <a:lnTo>
                    <a:pt x="490" y="409"/>
                  </a:lnTo>
                  <a:lnTo>
                    <a:pt x="491" y="414"/>
                  </a:lnTo>
                  <a:lnTo>
                    <a:pt x="492" y="419"/>
                  </a:lnTo>
                  <a:lnTo>
                    <a:pt x="492" y="419"/>
                  </a:lnTo>
                  <a:lnTo>
                    <a:pt x="493" y="423"/>
                  </a:lnTo>
                  <a:lnTo>
                    <a:pt x="493" y="423"/>
                  </a:lnTo>
                  <a:lnTo>
                    <a:pt x="477" y="441"/>
                  </a:lnTo>
                  <a:lnTo>
                    <a:pt x="461" y="459"/>
                  </a:lnTo>
                  <a:lnTo>
                    <a:pt x="443" y="474"/>
                  </a:lnTo>
                  <a:lnTo>
                    <a:pt x="422" y="487"/>
                  </a:lnTo>
                  <a:lnTo>
                    <a:pt x="422" y="487"/>
                  </a:lnTo>
                  <a:close/>
                  <a:moveTo>
                    <a:pt x="162" y="97"/>
                  </a:moveTo>
                  <a:lnTo>
                    <a:pt x="162" y="97"/>
                  </a:lnTo>
                  <a:lnTo>
                    <a:pt x="166" y="97"/>
                  </a:lnTo>
                  <a:lnTo>
                    <a:pt x="168" y="96"/>
                  </a:lnTo>
                  <a:lnTo>
                    <a:pt x="170" y="96"/>
                  </a:lnTo>
                  <a:lnTo>
                    <a:pt x="170" y="96"/>
                  </a:lnTo>
                  <a:lnTo>
                    <a:pt x="167" y="97"/>
                  </a:lnTo>
                  <a:lnTo>
                    <a:pt x="165" y="97"/>
                  </a:lnTo>
                  <a:lnTo>
                    <a:pt x="165" y="97"/>
                  </a:lnTo>
                  <a:lnTo>
                    <a:pt x="168" y="98"/>
                  </a:lnTo>
                  <a:lnTo>
                    <a:pt x="171" y="97"/>
                  </a:lnTo>
                  <a:lnTo>
                    <a:pt x="171" y="97"/>
                  </a:lnTo>
                  <a:lnTo>
                    <a:pt x="171" y="99"/>
                  </a:lnTo>
                  <a:lnTo>
                    <a:pt x="168" y="100"/>
                  </a:lnTo>
                  <a:lnTo>
                    <a:pt x="162" y="101"/>
                  </a:lnTo>
                  <a:lnTo>
                    <a:pt x="162" y="101"/>
                  </a:lnTo>
                  <a:lnTo>
                    <a:pt x="163" y="100"/>
                  </a:lnTo>
                  <a:lnTo>
                    <a:pt x="163" y="100"/>
                  </a:lnTo>
                  <a:lnTo>
                    <a:pt x="160" y="100"/>
                  </a:lnTo>
                  <a:lnTo>
                    <a:pt x="159" y="101"/>
                  </a:lnTo>
                  <a:lnTo>
                    <a:pt x="157" y="101"/>
                  </a:lnTo>
                  <a:lnTo>
                    <a:pt x="155" y="101"/>
                  </a:lnTo>
                  <a:lnTo>
                    <a:pt x="155" y="101"/>
                  </a:lnTo>
                  <a:lnTo>
                    <a:pt x="157" y="100"/>
                  </a:lnTo>
                  <a:lnTo>
                    <a:pt x="159" y="100"/>
                  </a:lnTo>
                  <a:lnTo>
                    <a:pt x="162" y="99"/>
                  </a:lnTo>
                  <a:lnTo>
                    <a:pt x="162" y="97"/>
                  </a:lnTo>
                  <a:lnTo>
                    <a:pt x="162" y="97"/>
                  </a:lnTo>
                  <a:close/>
                  <a:moveTo>
                    <a:pt x="165" y="111"/>
                  </a:moveTo>
                  <a:lnTo>
                    <a:pt x="174" y="111"/>
                  </a:lnTo>
                  <a:lnTo>
                    <a:pt x="174" y="111"/>
                  </a:lnTo>
                  <a:lnTo>
                    <a:pt x="171" y="113"/>
                  </a:lnTo>
                  <a:lnTo>
                    <a:pt x="166" y="115"/>
                  </a:lnTo>
                  <a:lnTo>
                    <a:pt x="160" y="115"/>
                  </a:lnTo>
                  <a:lnTo>
                    <a:pt x="158" y="115"/>
                  </a:lnTo>
                  <a:lnTo>
                    <a:pt x="156" y="113"/>
                  </a:lnTo>
                  <a:lnTo>
                    <a:pt x="156" y="113"/>
                  </a:lnTo>
                  <a:lnTo>
                    <a:pt x="163" y="113"/>
                  </a:lnTo>
                  <a:lnTo>
                    <a:pt x="165" y="113"/>
                  </a:lnTo>
                  <a:lnTo>
                    <a:pt x="165" y="112"/>
                  </a:lnTo>
                  <a:lnTo>
                    <a:pt x="165" y="111"/>
                  </a:lnTo>
                  <a:lnTo>
                    <a:pt x="165" y="111"/>
                  </a:lnTo>
                  <a:close/>
                  <a:moveTo>
                    <a:pt x="182" y="142"/>
                  </a:moveTo>
                  <a:lnTo>
                    <a:pt x="182" y="142"/>
                  </a:lnTo>
                  <a:lnTo>
                    <a:pt x="185" y="139"/>
                  </a:lnTo>
                  <a:lnTo>
                    <a:pt x="185" y="139"/>
                  </a:lnTo>
                  <a:lnTo>
                    <a:pt x="186" y="141"/>
                  </a:lnTo>
                  <a:lnTo>
                    <a:pt x="187" y="143"/>
                  </a:lnTo>
                  <a:lnTo>
                    <a:pt x="186" y="146"/>
                  </a:lnTo>
                  <a:lnTo>
                    <a:pt x="186" y="146"/>
                  </a:lnTo>
                  <a:lnTo>
                    <a:pt x="185" y="146"/>
                  </a:lnTo>
                  <a:lnTo>
                    <a:pt x="183" y="145"/>
                  </a:lnTo>
                  <a:lnTo>
                    <a:pt x="183" y="145"/>
                  </a:lnTo>
                  <a:lnTo>
                    <a:pt x="182" y="145"/>
                  </a:lnTo>
                  <a:lnTo>
                    <a:pt x="182" y="145"/>
                  </a:lnTo>
                  <a:lnTo>
                    <a:pt x="182" y="144"/>
                  </a:lnTo>
                  <a:lnTo>
                    <a:pt x="182" y="143"/>
                  </a:lnTo>
                  <a:lnTo>
                    <a:pt x="183" y="142"/>
                  </a:lnTo>
                  <a:lnTo>
                    <a:pt x="182" y="142"/>
                  </a:lnTo>
                  <a:lnTo>
                    <a:pt x="182" y="142"/>
                  </a:lnTo>
                  <a:close/>
                  <a:moveTo>
                    <a:pt x="182" y="151"/>
                  </a:moveTo>
                  <a:lnTo>
                    <a:pt x="182" y="151"/>
                  </a:lnTo>
                  <a:lnTo>
                    <a:pt x="185" y="147"/>
                  </a:lnTo>
                  <a:lnTo>
                    <a:pt x="185" y="147"/>
                  </a:lnTo>
                  <a:lnTo>
                    <a:pt x="185" y="149"/>
                  </a:lnTo>
                  <a:lnTo>
                    <a:pt x="185" y="150"/>
                  </a:lnTo>
                  <a:lnTo>
                    <a:pt x="183" y="150"/>
                  </a:lnTo>
                  <a:lnTo>
                    <a:pt x="182" y="151"/>
                  </a:lnTo>
                  <a:lnTo>
                    <a:pt x="182" y="151"/>
                  </a:lnTo>
                  <a:close/>
                  <a:moveTo>
                    <a:pt x="219" y="179"/>
                  </a:moveTo>
                  <a:lnTo>
                    <a:pt x="219" y="179"/>
                  </a:lnTo>
                  <a:lnTo>
                    <a:pt x="212" y="180"/>
                  </a:lnTo>
                  <a:lnTo>
                    <a:pt x="205" y="182"/>
                  </a:lnTo>
                  <a:lnTo>
                    <a:pt x="205" y="182"/>
                  </a:lnTo>
                  <a:lnTo>
                    <a:pt x="205" y="182"/>
                  </a:lnTo>
                  <a:lnTo>
                    <a:pt x="205" y="182"/>
                  </a:lnTo>
                  <a:lnTo>
                    <a:pt x="212" y="180"/>
                  </a:lnTo>
                  <a:lnTo>
                    <a:pt x="219" y="179"/>
                  </a:lnTo>
                  <a:lnTo>
                    <a:pt x="219" y="179"/>
                  </a:lnTo>
                  <a:close/>
                  <a:moveTo>
                    <a:pt x="219" y="179"/>
                  </a:moveTo>
                  <a:lnTo>
                    <a:pt x="219" y="179"/>
                  </a:lnTo>
                  <a:lnTo>
                    <a:pt x="213" y="181"/>
                  </a:lnTo>
                  <a:lnTo>
                    <a:pt x="209" y="182"/>
                  </a:lnTo>
                  <a:lnTo>
                    <a:pt x="205" y="182"/>
                  </a:lnTo>
                  <a:lnTo>
                    <a:pt x="219" y="179"/>
                  </a:lnTo>
                  <a:close/>
                  <a:moveTo>
                    <a:pt x="218" y="177"/>
                  </a:moveTo>
                  <a:lnTo>
                    <a:pt x="218" y="177"/>
                  </a:lnTo>
                  <a:lnTo>
                    <a:pt x="219" y="175"/>
                  </a:lnTo>
                  <a:lnTo>
                    <a:pt x="220" y="175"/>
                  </a:lnTo>
                  <a:lnTo>
                    <a:pt x="224" y="174"/>
                  </a:lnTo>
                  <a:lnTo>
                    <a:pt x="227" y="174"/>
                  </a:lnTo>
                  <a:lnTo>
                    <a:pt x="230" y="173"/>
                  </a:lnTo>
                  <a:lnTo>
                    <a:pt x="230" y="173"/>
                  </a:lnTo>
                  <a:lnTo>
                    <a:pt x="228" y="175"/>
                  </a:lnTo>
                  <a:lnTo>
                    <a:pt x="225" y="175"/>
                  </a:lnTo>
                  <a:lnTo>
                    <a:pt x="218" y="177"/>
                  </a:lnTo>
                  <a:lnTo>
                    <a:pt x="218" y="177"/>
                  </a:lnTo>
                  <a:close/>
                  <a:moveTo>
                    <a:pt x="217" y="172"/>
                  </a:moveTo>
                  <a:lnTo>
                    <a:pt x="217" y="169"/>
                  </a:lnTo>
                  <a:lnTo>
                    <a:pt x="217" y="169"/>
                  </a:lnTo>
                  <a:lnTo>
                    <a:pt x="211" y="177"/>
                  </a:lnTo>
                  <a:lnTo>
                    <a:pt x="211" y="177"/>
                  </a:lnTo>
                  <a:lnTo>
                    <a:pt x="210" y="176"/>
                  </a:lnTo>
                  <a:lnTo>
                    <a:pt x="210" y="175"/>
                  </a:lnTo>
                  <a:lnTo>
                    <a:pt x="210" y="174"/>
                  </a:lnTo>
                  <a:lnTo>
                    <a:pt x="210" y="174"/>
                  </a:lnTo>
                  <a:lnTo>
                    <a:pt x="209" y="174"/>
                  </a:lnTo>
                  <a:lnTo>
                    <a:pt x="208" y="175"/>
                  </a:lnTo>
                  <a:lnTo>
                    <a:pt x="208" y="175"/>
                  </a:lnTo>
                  <a:lnTo>
                    <a:pt x="208" y="174"/>
                  </a:lnTo>
                  <a:lnTo>
                    <a:pt x="209" y="173"/>
                  </a:lnTo>
                  <a:lnTo>
                    <a:pt x="210" y="172"/>
                  </a:lnTo>
                  <a:lnTo>
                    <a:pt x="211" y="169"/>
                  </a:lnTo>
                  <a:lnTo>
                    <a:pt x="211" y="169"/>
                  </a:lnTo>
                  <a:lnTo>
                    <a:pt x="208" y="167"/>
                  </a:lnTo>
                  <a:lnTo>
                    <a:pt x="208" y="167"/>
                  </a:lnTo>
                  <a:lnTo>
                    <a:pt x="205" y="168"/>
                  </a:lnTo>
                  <a:lnTo>
                    <a:pt x="203" y="171"/>
                  </a:lnTo>
                  <a:lnTo>
                    <a:pt x="200" y="174"/>
                  </a:lnTo>
                  <a:lnTo>
                    <a:pt x="197" y="179"/>
                  </a:lnTo>
                  <a:lnTo>
                    <a:pt x="194" y="182"/>
                  </a:lnTo>
                  <a:lnTo>
                    <a:pt x="194" y="182"/>
                  </a:lnTo>
                  <a:lnTo>
                    <a:pt x="194" y="179"/>
                  </a:lnTo>
                  <a:lnTo>
                    <a:pt x="196" y="174"/>
                  </a:lnTo>
                  <a:lnTo>
                    <a:pt x="201" y="167"/>
                  </a:lnTo>
                  <a:lnTo>
                    <a:pt x="201" y="167"/>
                  </a:lnTo>
                  <a:lnTo>
                    <a:pt x="205" y="167"/>
                  </a:lnTo>
                  <a:lnTo>
                    <a:pt x="210" y="165"/>
                  </a:lnTo>
                  <a:lnTo>
                    <a:pt x="210" y="165"/>
                  </a:lnTo>
                  <a:lnTo>
                    <a:pt x="212" y="166"/>
                  </a:lnTo>
                  <a:lnTo>
                    <a:pt x="215" y="166"/>
                  </a:lnTo>
                  <a:lnTo>
                    <a:pt x="215" y="166"/>
                  </a:lnTo>
                  <a:lnTo>
                    <a:pt x="217" y="166"/>
                  </a:lnTo>
                  <a:lnTo>
                    <a:pt x="218" y="167"/>
                  </a:lnTo>
                  <a:lnTo>
                    <a:pt x="218" y="167"/>
                  </a:lnTo>
                  <a:lnTo>
                    <a:pt x="219" y="168"/>
                  </a:lnTo>
                  <a:lnTo>
                    <a:pt x="220" y="171"/>
                  </a:lnTo>
                  <a:lnTo>
                    <a:pt x="220" y="171"/>
                  </a:lnTo>
                  <a:lnTo>
                    <a:pt x="218" y="172"/>
                  </a:lnTo>
                  <a:lnTo>
                    <a:pt x="217" y="172"/>
                  </a:lnTo>
                  <a:lnTo>
                    <a:pt x="217" y="172"/>
                  </a:lnTo>
                  <a:close/>
                  <a:moveTo>
                    <a:pt x="210" y="165"/>
                  </a:moveTo>
                  <a:lnTo>
                    <a:pt x="210" y="165"/>
                  </a:lnTo>
                  <a:lnTo>
                    <a:pt x="198" y="164"/>
                  </a:lnTo>
                  <a:lnTo>
                    <a:pt x="189" y="164"/>
                  </a:lnTo>
                  <a:lnTo>
                    <a:pt x="189" y="164"/>
                  </a:lnTo>
                  <a:lnTo>
                    <a:pt x="197" y="159"/>
                  </a:lnTo>
                  <a:lnTo>
                    <a:pt x="202" y="158"/>
                  </a:lnTo>
                  <a:lnTo>
                    <a:pt x="208" y="157"/>
                  </a:lnTo>
                  <a:lnTo>
                    <a:pt x="208" y="157"/>
                  </a:lnTo>
                  <a:lnTo>
                    <a:pt x="209" y="159"/>
                  </a:lnTo>
                  <a:lnTo>
                    <a:pt x="211" y="160"/>
                  </a:lnTo>
                  <a:lnTo>
                    <a:pt x="211" y="160"/>
                  </a:lnTo>
                  <a:lnTo>
                    <a:pt x="210" y="162"/>
                  </a:lnTo>
                  <a:lnTo>
                    <a:pt x="210" y="165"/>
                  </a:lnTo>
                  <a:lnTo>
                    <a:pt x="210" y="165"/>
                  </a:lnTo>
                  <a:close/>
                  <a:moveTo>
                    <a:pt x="284" y="97"/>
                  </a:moveTo>
                  <a:lnTo>
                    <a:pt x="284" y="97"/>
                  </a:lnTo>
                  <a:lnTo>
                    <a:pt x="284" y="97"/>
                  </a:lnTo>
                  <a:lnTo>
                    <a:pt x="284" y="97"/>
                  </a:lnTo>
                  <a:lnTo>
                    <a:pt x="284" y="97"/>
                  </a:lnTo>
                  <a:lnTo>
                    <a:pt x="284" y="97"/>
                  </a:lnTo>
                  <a:lnTo>
                    <a:pt x="283" y="97"/>
                  </a:lnTo>
                  <a:lnTo>
                    <a:pt x="283" y="97"/>
                  </a:lnTo>
                  <a:lnTo>
                    <a:pt x="283" y="97"/>
                  </a:lnTo>
                  <a:lnTo>
                    <a:pt x="283" y="96"/>
                  </a:lnTo>
                  <a:lnTo>
                    <a:pt x="283" y="96"/>
                  </a:lnTo>
                  <a:lnTo>
                    <a:pt x="283" y="96"/>
                  </a:lnTo>
                  <a:lnTo>
                    <a:pt x="284" y="98"/>
                  </a:lnTo>
                  <a:lnTo>
                    <a:pt x="284" y="98"/>
                  </a:lnTo>
                  <a:lnTo>
                    <a:pt x="284" y="98"/>
                  </a:lnTo>
                  <a:lnTo>
                    <a:pt x="284" y="98"/>
                  </a:lnTo>
                  <a:lnTo>
                    <a:pt x="284" y="98"/>
                  </a:lnTo>
                  <a:lnTo>
                    <a:pt x="284" y="98"/>
                  </a:lnTo>
                  <a:lnTo>
                    <a:pt x="284" y="98"/>
                  </a:lnTo>
                  <a:lnTo>
                    <a:pt x="284" y="97"/>
                  </a:lnTo>
                  <a:lnTo>
                    <a:pt x="284" y="97"/>
                  </a:lnTo>
                  <a:close/>
                  <a:moveTo>
                    <a:pt x="285" y="98"/>
                  </a:moveTo>
                  <a:lnTo>
                    <a:pt x="285" y="98"/>
                  </a:lnTo>
                  <a:lnTo>
                    <a:pt x="285" y="98"/>
                  </a:lnTo>
                  <a:lnTo>
                    <a:pt x="285" y="98"/>
                  </a:lnTo>
                  <a:lnTo>
                    <a:pt x="285" y="98"/>
                  </a:lnTo>
                  <a:lnTo>
                    <a:pt x="285" y="98"/>
                  </a:lnTo>
                  <a:lnTo>
                    <a:pt x="285" y="98"/>
                  </a:lnTo>
                  <a:lnTo>
                    <a:pt x="285" y="98"/>
                  </a:lnTo>
                  <a:lnTo>
                    <a:pt x="285" y="98"/>
                  </a:lnTo>
                  <a:lnTo>
                    <a:pt x="285" y="98"/>
                  </a:lnTo>
                  <a:close/>
                  <a:moveTo>
                    <a:pt x="284" y="98"/>
                  </a:moveTo>
                  <a:lnTo>
                    <a:pt x="284" y="98"/>
                  </a:lnTo>
                  <a:lnTo>
                    <a:pt x="284" y="98"/>
                  </a:lnTo>
                  <a:lnTo>
                    <a:pt x="284" y="98"/>
                  </a:lnTo>
                  <a:lnTo>
                    <a:pt x="284" y="98"/>
                  </a:lnTo>
                  <a:lnTo>
                    <a:pt x="284" y="98"/>
                  </a:lnTo>
                  <a:close/>
                  <a:moveTo>
                    <a:pt x="287" y="97"/>
                  </a:moveTo>
                  <a:lnTo>
                    <a:pt x="287" y="97"/>
                  </a:lnTo>
                  <a:lnTo>
                    <a:pt x="287" y="98"/>
                  </a:lnTo>
                  <a:lnTo>
                    <a:pt x="287" y="98"/>
                  </a:lnTo>
                  <a:lnTo>
                    <a:pt x="287" y="98"/>
                  </a:lnTo>
                  <a:lnTo>
                    <a:pt x="287" y="98"/>
                  </a:lnTo>
                  <a:lnTo>
                    <a:pt x="287" y="98"/>
                  </a:lnTo>
                  <a:lnTo>
                    <a:pt x="287" y="98"/>
                  </a:lnTo>
                  <a:lnTo>
                    <a:pt x="287" y="97"/>
                  </a:lnTo>
                  <a:lnTo>
                    <a:pt x="287" y="97"/>
                  </a:lnTo>
                  <a:close/>
                  <a:moveTo>
                    <a:pt x="286" y="98"/>
                  </a:moveTo>
                  <a:lnTo>
                    <a:pt x="286" y="98"/>
                  </a:lnTo>
                  <a:lnTo>
                    <a:pt x="286" y="98"/>
                  </a:lnTo>
                  <a:lnTo>
                    <a:pt x="286" y="98"/>
                  </a:lnTo>
                  <a:lnTo>
                    <a:pt x="286" y="98"/>
                  </a:lnTo>
                  <a:lnTo>
                    <a:pt x="286" y="98"/>
                  </a:lnTo>
                  <a:lnTo>
                    <a:pt x="286" y="98"/>
                  </a:lnTo>
                  <a:lnTo>
                    <a:pt x="286" y="98"/>
                  </a:lnTo>
                  <a:lnTo>
                    <a:pt x="286" y="98"/>
                  </a:lnTo>
                  <a:lnTo>
                    <a:pt x="286" y="98"/>
                  </a:lnTo>
                  <a:close/>
                  <a:moveTo>
                    <a:pt x="286" y="98"/>
                  </a:moveTo>
                  <a:lnTo>
                    <a:pt x="286" y="98"/>
                  </a:lnTo>
                  <a:lnTo>
                    <a:pt x="286" y="98"/>
                  </a:lnTo>
                  <a:lnTo>
                    <a:pt x="286" y="98"/>
                  </a:lnTo>
                  <a:lnTo>
                    <a:pt x="286" y="98"/>
                  </a:lnTo>
                  <a:lnTo>
                    <a:pt x="286" y="98"/>
                  </a:lnTo>
                  <a:lnTo>
                    <a:pt x="285" y="98"/>
                  </a:lnTo>
                  <a:lnTo>
                    <a:pt x="285" y="98"/>
                  </a:lnTo>
                  <a:lnTo>
                    <a:pt x="286" y="98"/>
                  </a:lnTo>
                  <a:lnTo>
                    <a:pt x="286" y="98"/>
                  </a:lnTo>
                  <a:close/>
                  <a:moveTo>
                    <a:pt x="291" y="84"/>
                  </a:moveTo>
                  <a:lnTo>
                    <a:pt x="291" y="84"/>
                  </a:lnTo>
                  <a:lnTo>
                    <a:pt x="293" y="83"/>
                  </a:lnTo>
                  <a:lnTo>
                    <a:pt x="293" y="84"/>
                  </a:lnTo>
                  <a:lnTo>
                    <a:pt x="293" y="85"/>
                  </a:lnTo>
                  <a:lnTo>
                    <a:pt x="291" y="84"/>
                  </a:lnTo>
                  <a:lnTo>
                    <a:pt x="291" y="84"/>
                  </a:lnTo>
                  <a:close/>
                  <a:moveTo>
                    <a:pt x="400" y="77"/>
                  </a:moveTo>
                  <a:lnTo>
                    <a:pt x="400" y="77"/>
                  </a:lnTo>
                  <a:lnTo>
                    <a:pt x="399" y="77"/>
                  </a:lnTo>
                  <a:lnTo>
                    <a:pt x="398" y="77"/>
                  </a:lnTo>
                  <a:lnTo>
                    <a:pt x="398" y="77"/>
                  </a:lnTo>
                  <a:lnTo>
                    <a:pt x="399" y="76"/>
                  </a:lnTo>
                  <a:lnTo>
                    <a:pt x="401" y="76"/>
                  </a:lnTo>
                  <a:lnTo>
                    <a:pt x="403" y="77"/>
                  </a:lnTo>
                  <a:lnTo>
                    <a:pt x="401" y="77"/>
                  </a:lnTo>
                  <a:lnTo>
                    <a:pt x="401" y="77"/>
                  </a:lnTo>
                  <a:lnTo>
                    <a:pt x="402" y="78"/>
                  </a:lnTo>
                  <a:lnTo>
                    <a:pt x="402" y="80"/>
                  </a:lnTo>
                  <a:lnTo>
                    <a:pt x="406" y="80"/>
                  </a:lnTo>
                  <a:lnTo>
                    <a:pt x="406" y="80"/>
                  </a:lnTo>
                  <a:lnTo>
                    <a:pt x="405" y="81"/>
                  </a:lnTo>
                  <a:lnTo>
                    <a:pt x="402" y="80"/>
                  </a:lnTo>
                  <a:lnTo>
                    <a:pt x="401" y="80"/>
                  </a:lnTo>
                  <a:lnTo>
                    <a:pt x="399" y="80"/>
                  </a:lnTo>
                  <a:lnTo>
                    <a:pt x="399" y="80"/>
                  </a:lnTo>
                  <a:lnTo>
                    <a:pt x="401" y="78"/>
                  </a:lnTo>
                  <a:lnTo>
                    <a:pt x="400" y="77"/>
                  </a:lnTo>
                  <a:lnTo>
                    <a:pt x="400" y="77"/>
                  </a:lnTo>
                  <a:close/>
                  <a:moveTo>
                    <a:pt x="395" y="55"/>
                  </a:moveTo>
                  <a:lnTo>
                    <a:pt x="395" y="55"/>
                  </a:lnTo>
                  <a:lnTo>
                    <a:pt x="400" y="53"/>
                  </a:lnTo>
                  <a:lnTo>
                    <a:pt x="406" y="53"/>
                  </a:lnTo>
                  <a:lnTo>
                    <a:pt x="406" y="53"/>
                  </a:lnTo>
                  <a:lnTo>
                    <a:pt x="401" y="54"/>
                  </a:lnTo>
                  <a:lnTo>
                    <a:pt x="395" y="55"/>
                  </a:lnTo>
                  <a:lnTo>
                    <a:pt x="395" y="55"/>
                  </a:lnTo>
                  <a:close/>
                  <a:moveTo>
                    <a:pt x="392" y="52"/>
                  </a:moveTo>
                  <a:lnTo>
                    <a:pt x="392" y="52"/>
                  </a:lnTo>
                  <a:lnTo>
                    <a:pt x="397" y="52"/>
                  </a:lnTo>
                  <a:lnTo>
                    <a:pt x="401" y="51"/>
                  </a:lnTo>
                  <a:lnTo>
                    <a:pt x="401" y="51"/>
                  </a:lnTo>
                  <a:lnTo>
                    <a:pt x="398" y="52"/>
                  </a:lnTo>
                  <a:lnTo>
                    <a:pt x="392" y="52"/>
                  </a:lnTo>
                  <a:lnTo>
                    <a:pt x="392" y="52"/>
                  </a:lnTo>
                  <a:close/>
                  <a:moveTo>
                    <a:pt x="303" y="58"/>
                  </a:moveTo>
                  <a:lnTo>
                    <a:pt x="303" y="58"/>
                  </a:lnTo>
                  <a:lnTo>
                    <a:pt x="302" y="58"/>
                  </a:lnTo>
                  <a:lnTo>
                    <a:pt x="301" y="58"/>
                  </a:lnTo>
                  <a:lnTo>
                    <a:pt x="297" y="58"/>
                  </a:lnTo>
                  <a:lnTo>
                    <a:pt x="297" y="58"/>
                  </a:lnTo>
                  <a:lnTo>
                    <a:pt x="299" y="56"/>
                  </a:lnTo>
                  <a:lnTo>
                    <a:pt x="300" y="56"/>
                  </a:lnTo>
                  <a:lnTo>
                    <a:pt x="303" y="58"/>
                  </a:lnTo>
                  <a:lnTo>
                    <a:pt x="303" y="58"/>
                  </a:lnTo>
                  <a:close/>
                  <a:moveTo>
                    <a:pt x="296" y="59"/>
                  </a:moveTo>
                  <a:lnTo>
                    <a:pt x="296" y="59"/>
                  </a:lnTo>
                  <a:lnTo>
                    <a:pt x="295" y="59"/>
                  </a:lnTo>
                  <a:lnTo>
                    <a:pt x="294" y="59"/>
                  </a:lnTo>
                  <a:lnTo>
                    <a:pt x="293" y="58"/>
                  </a:lnTo>
                  <a:lnTo>
                    <a:pt x="292" y="58"/>
                  </a:lnTo>
                  <a:lnTo>
                    <a:pt x="292" y="58"/>
                  </a:lnTo>
                  <a:lnTo>
                    <a:pt x="293" y="56"/>
                  </a:lnTo>
                  <a:lnTo>
                    <a:pt x="295" y="56"/>
                  </a:lnTo>
                  <a:lnTo>
                    <a:pt x="295" y="56"/>
                  </a:lnTo>
                  <a:lnTo>
                    <a:pt x="295" y="58"/>
                  </a:lnTo>
                  <a:lnTo>
                    <a:pt x="296" y="59"/>
                  </a:lnTo>
                  <a:lnTo>
                    <a:pt x="296" y="59"/>
                  </a:lnTo>
                  <a:close/>
                  <a:moveTo>
                    <a:pt x="332" y="104"/>
                  </a:moveTo>
                  <a:lnTo>
                    <a:pt x="332" y="104"/>
                  </a:lnTo>
                  <a:lnTo>
                    <a:pt x="331" y="103"/>
                  </a:lnTo>
                  <a:lnTo>
                    <a:pt x="330" y="104"/>
                  </a:lnTo>
                  <a:lnTo>
                    <a:pt x="330" y="104"/>
                  </a:lnTo>
                  <a:lnTo>
                    <a:pt x="327" y="104"/>
                  </a:lnTo>
                  <a:lnTo>
                    <a:pt x="327" y="104"/>
                  </a:lnTo>
                  <a:lnTo>
                    <a:pt x="330" y="103"/>
                  </a:lnTo>
                  <a:lnTo>
                    <a:pt x="331" y="103"/>
                  </a:lnTo>
                  <a:lnTo>
                    <a:pt x="332" y="104"/>
                  </a:lnTo>
                  <a:lnTo>
                    <a:pt x="332" y="104"/>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Templateswise.com - Recycling PPT 3">
  <p:cSld name="© Templateswise.com - Recycling PPT 3">
    <p:spTree>
      <p:nvGrpSpPr>
        <p:cNvPr id="1" name="Shape 73"/>
        <p:cNvGrpSpPr/>
        <p:nvPr/>
      </p:nvGrpSpPr>
      <p:grpSpPr>
        <a:xfrm>
          <a:off x="0" y="0"/>
          <a:ext cx="0" cy="0"/>
          <a:chOff x="0" y="0"/>
          <a:chExt cx="0" cy="0"/>
        </a:xfrm>
      </p:grpSpPr>
      <p:sp>
        <p:nvSpPr>
          <p:cNvPr id="74" name="Google Shape;74;p11"/>
          <p:cNvSpPr/>
          <p:nvPr/>
        </p:nvSpPr>
        <p:spPr>
          <a:xfrm rot="5400000">
            <a:off x="-2114549" y="2114550"/>
            <a:ext cx="5143500" cy="914399"/>
          </a:xfrm>
          <a:custGeom>
            <a:avLst/>
            <a:gdLst/>
            <a:ahLst/>
            <a:cxnLst/>
            <a:rect l="l" t="t" r="r" b="b"/>
            <a:pathLst>
              <a:path w="11520" h="933" extrusionOk="0">
                <a:moveTo>
                  <a:pt x="11520" y="0"/>
                </a:moveTo>
                <a:lnTo>
                  <a:pt x="0" y="507"/>
                </a:lnTo>
                <a:lnTo>
                  <a:pt x="0" y="933"/>
                </a:lnTo>
                <a:lnTo>
                  <a:pt x="11520" y="933"/>
                </a:lnTo>
                <a:lnTo>
                  <a:pt x="11520"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11"/>
          <p:cNvSpPr txBox="1">
            <a:spLocks noGrp="1"/>
          </p:cNvSpPr>
          <p:nvPr>
            <p:ph type="title"/>
          </p:nvPr>
        </p:nvSpPr>
        <p:spPr>
          <a:xfrm>
            <a:off x="1857798" y="915566"/>
            <a:ext cx="6829002" cy="8572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7F7F7F"/>
                </a:solidFill>
                <a:latin typeface="Calibri"/>
                <a:ea typeface="Calibri"/>
                <a:cs typeface="Calibri"/>
                <a:sym typeface="Calibri"/>
              </a:defRPr>
            </a:lvl1pPr>
            <a:lvl2pPr marL="0" lvl="1" indent="0" algn="r">
              <a:spcBef>
                <a:spcPts val="0"/>
              </a:spcBef>
              <a:buNone/>
              <a:defRPr sz="1200">
                <a:solidFill>
                  <a:srgbClr val="7F7F7F"/>
                </a:solidFill>
                <a:latin typeface="Calibri"/>
                <a:ea typeface="Calibri"/>
                <a:cs typeface="Calibri"/>
                <a:sym typeface="Calibri"/>
              </a:defRPr>
            </a:lvl2pPr>
            <a:lvl3pPr marL="0" lvl="2" indent="0" algn="r">
              <a:spcBef>
                <a:spcPts val="0"/>
              </a:spcBef>
              <a:buNone/>
              <a:defRPr sz="1200">
                <a:solidFill>
                  <a:srgbClr val="7F7F7F"/>
                </a:solidFill>
                <a:latin typeface="Calibri"/>
                <a:ea typeface="Calibri"/>
                <a:cs typeface="Calibri"/>
                <a:sym typeface="Calibri"/>
              </a:defRPr>
            </a:lvl3pPr>
            <a:lvl4pPr marL="0" lvl="3" indent="0" algn="r">
              <a:spcBef>
                <a:spcPts val="0"/>
              </a:spcBef>
              <a:buNone/>
              <a:defRPr sz="1200">
                <a:solidFill>
                  <a:srgbClr val="7F7F7F"/>
                </a:solidFill>
                <a:latin typeface="Calibri"/>
                <a:ea typeface="Calibri"/>
                <a:cs typeface="Calibri"/>
                <a:sym typeface="Calibri"/>
              </a:defRPr>
            </a:lvl4pPr>
            <a:lvl5pPr marL="0" lvl="4" indent="0" algn="r">
              <a:spcBef>
                <a:spcPts val="0"/>
              </a:spcBef>
              <a:buNone/>
              <a:defRPr sz="1200">
                <a:solidFill>
                  <a:srgbClr val="7F7F7F"/>
                </a:solidFill>
                <a:latin typeface="Calibri"/>
                <a:ea typeface="Calibri"/>
                <a:cs typeface="Calibri"/>
                <a:sym typeface="Calibri"/>
              </a:defRPr>
            </a:lvl5pPr>
            <a:lvl6pPr marL="0" lvl="5" indent="0" algn="r">
              <a:spcBef>
                <a:spcPts val="0"/>
              </a:spcBef>
              <a:buNone/>
              <a:defRPr sz="1200">
                <a:solidFill>
                  <a:srgbClr val="7F7F7F"/>
                </a:solidFill>
                <a:latin typeface="Calibri"/>
                <a:ea typeface="Calibri"/>
                <a:cs typeface="Calibri"/>
                <a:sym typeface="Calibri"/>
              </a:defRPr>
            </a:lvl6pPr>
            <a:lvl7pPr marL="0" lvl="6" indent="0" algn="r">
              <a:spcBef>
                <a:spcPts val="0"/>
              </a:spcBef>
              <a:buNone/>
              <a:defRPr sz="1200">
                <a:solidFill>
                  <a:srgbClr val="7F7F7F"/>
                </a:solidFill>
                <a:latin typeface="Calibri"/>
                <a:ea typeface="Calibri"/>
                <a:cs typeface="Calibri"/>
                <a:sym typeface="Calibri"/>
              </a:defRPr>
            </a:lvl7pPr>
            <a:lvl8pPr marL="0" lvl="7" indent="0" algn="r">
              <a:spcBef>
                <a:spcPts val="0"/>
              </a:spcBef>
              <a:buNone/>
              <a:defRPr sz="1200">
                <a:solidFill>
                  <a:srgbClr val="7F7F7F"/>
                </a:solidFill>
                <a:latin typeface="Calibri"/>
                <a:ea typeface="Calibri"/>
                <a:cs typeface="Calibri"/>
                <a:sym typeface="Calibri"/>
              </a:defRPr>
            </a:lvl8pPr>
            <a:lvl9pPr marL="0" lvl="8" indent="0" algn="r">
              <a:spcBef>
                <a:spcPts val="0"/>
              </a:spcBef>
              <a:buNone/>
              <a:defRPr sz="1200">
                <a:solidFill>
                  <a:srgbClr val="7F7F7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9" name="Google Shape;79;p11"/>
          <p:cNvSpPr/>
          <p:nvPr/>
        </p:nvSpPr>
        <p:spPr>
          <a:xfrm>
            <a:off x="3175" y="4805363"/>
            <a:ext cx="4763" cy="338138"/>
          </a:xfrm>
          <a:prstGeom prst="rect">
            <a:avLst/>
          </a:prstGeom>
          <a:solidFill>
            <a:srgbClr val="E7E9E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7F7F7F"/>
              </a:solidFill>
              <a:latin typeface="Calibri"/>
              <a:ea typeface="Calibri"/>
              <a:cs typeface="Calibri"/>
              <a:sym typeface="Calibri"/>
            </a:endParaRPr>
          </a:p>
        </p:txBody>
      </p:sp>
      <p:sp>
        <p:nvSpPr>
          <p:cNvPr id="80" name="Google Shape;80;p11"/>
          <p:cNvSpPr txBox="1">
            <a:spLocks noGrp="1"/>
          </p:cNvSpPr>
          <p:nvPr>
            <p:ph type="body" idx="1"/>
          </p:nvPr>
        </p:nvSpPr>
        <p:spPr>
          <a:xfrm>
            <a:off x="1857798" y="2057202"/>
            <a:ext cx="6818658" cy="2448272"/>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40"/>
              </a:spcBef>
              <a:spcAft>
                <a:spcPts val="0"/>
              </a:spcAft>
              <a:buClr>
                <a:schemeClr val="dk1"/>
              </a:buClr>
              <a:buSzPts val="2200"/>
              <a:buFont typeface="Arial"/>
              <a:buNone/>
              <a:defRPr sz="2200">
                <a:solidFill>
                  <a:schemeClr val="dk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200"/>
              <a:buFont typeface="Calibri"/>
              <a:buNone/>
              <a:defRPr sz="4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93949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93949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939495"/>
                </a:solidFill>
                <a:latin typeface="Calibri"/>
                <a:ea typeface="Calibri"/>
                <a:cs typeface="Calibri"/>
                <a:sym typeface="Calibri"/>
              </a:defRPr>
            </a:lvl1pPr>
            <a:lvl2pPr marL="0" marR="0" lvl="1" indent="0" algn="r" rtl="0">
              <a:spcBef>
                <a:spcPts val="0"/>
              </a:spcBef>
              <a:buNone/>
              <a:defRPr sz="1200" b="0" i="0" u="none" strike="noStrike" cap="none">
                <a:solidFill>
                  <a:srgbClr val="939495"/>
                </a:solidFill>
                <a:latin typeface="Calibri"/>
                <a:ea typeface="Calibri"/>
                <a:cs typeface="Calibri"/>
                <a:sym typeface="Calibri"/>
              </a:defRPr>
            </a:lvl2pPr>
            <a:lvl3pPr marL="0" marR="0" lvl="2" indent="0" algn="r" rtl="0">
              <a:spcBef>
                <a:spcPts val="0"/>
              </a:spcBef>
              <a:buNone/>
              <a:defRPr sz="1200" b="0" i="0" u="none" strike="noStrike" cap="none">
                <a:solidFill>
                  <a:srgbClr val="939495"/>
                </a:solidFill>
                <a:latin typeface="Calibri"/>
                <a:ea typeface="Calibri"/>
                <a:cs typeface="Calibri"/>
                <a:sym typeface="Calibri"/>
              </a:defRPr>
            </a:lvl3pPr>
            <a:lvl4pPr marL="0" marR="0" lvl="3" indent="0" algn="r" rtl="0">
              <a:spcBef>
                <a:spcPts val="0"/>
              </a:spcBef>
              <a:buNone/>
              <a:defRPr sz="1200" b="0" i="0" u="none" strike="noStrike" cap="none">
                <a:solidFill>
                  <a:srgbClr val="939495"/>
                </a:solidFill>
                <a:latin typeface="Calibri"/>
                <a:ea typeface="Calibri"/>
                <a:cs typeface="Calibri"/>
                <a:sym typeface="Calibri"/>
              </a:defRPr>
            </a:lvl4pPr>
            <a:lvl5pPr marL="0" marR="0" lvl="4" indent="0" algn="r" rtl="0">
              <a:spcBef>
                <a:spcPts val="0"/>
              </a:spcBef>
              <a:buNone/>
              <a:defRPr sz="1200" b="0" i="0" u="none" strike="noStrike" cap="none">
                <a:solidFill>
                  <a:srgbClr val="939495"/>
                </a:solidFill>
                <a:latin typeface="Calibri"/>
                <a:ea typeface="Calibri"/>
                <a:cs typeface="Calibri"/>
                <a:sym typeface="Calibri"/>
              </a:defRPr>
            </a:lvl5pPr>
            <a:lvl6pPr marL="0" marR="0" lvl="5" indent="0" algn="r" rtl="0">
              <a:spcBef>
                <a:spcPts val="0"/>
              </a:spcBef>
              <a:buNone/>
              <a:defRPr sz="1200" b="0" i="0" u="none" strike="noStrike" cap="none">
                <a:solidFill>
                  <a:srgbClr val="939495"/>
                </a:solidFill>
                <a:latin typeface="Calibri"/>
                <a:ea typeface="Calibri"/>
                <a:cs typeface="Calibri"/>
                <a:sym typeface="Calibri"/>
              </a:defRPr>
            </a:lvl6pPr>
            <a:lvl7pPr marL="0" marR="0" lvl="6" indent="0" algn="r" rtl="0">
              <a:spcBef>
                <a:spcPts val="0"/>
              </a:spcBef>
              <a:buNone/>
              <a:defRPr sz="1200" b="0" i="0" u="none" strike="noStrike" cap="none">
                <a:solidFill>
                  <a:srgbClr val="939495"/>
                </a:solidFill>
                <a:latin typeface="Calibri"/>
                <a:ea typeface="Calibri"/>
                <a:cs typeface="Calibri"/>
                <a:sym typeface="Calibri"/>
              </a:defRPr>
            </a:lvl7pPr>
            <a:lvl8pPr marL="0" marR="0" lvl="7" indent="0" algn="r" rtl="0">
              <a:spcBef>
                <a:spcPts val="0"/>
              </a:spcBef>
              <a:buNone/>
              <a:defRPr sz="1200" b="0" i="0" u="none" strike="noStrike" cap="none">
                <a:solidFill>
                  <a:srgbClr val="939495"/>
                </a:solidFill>
                <a:latin typeface="Calibri"/>
                <a:ea typeface="Calibri"/>
                <a:cs typeface="Calibri"/>
                <a:sym typeface="Calibri"/>
              </a:defRPr>
            </a:lvl8pPr>
            <a:lvl9pPr marL="0" marR="0" lvl="8" indent="0" algn="r" rtl="0">
              <a:spcBef>
                <a:spcPts val="0"/>
              </a:spcBef>
              <a:buNone/>
              <a:defRPr sz="1200" b="0" i="0" u="none" strike="noStrike" cap="none">
                <a:solidFill>
                  <a:srgbClr val="93949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
          <p:cNvSpPr txBox="1">
            <a:spLocks noGrp="1"/>
          </p:cNvSpPr>
          <p:nvPr>
            <p:ph type="title"/>
          </p:nvPr>
        </p:nvSpPr>
        <p:spPr>
          <a:xfrm>
            <a:off x="4013650" y="1788050"/>
            <a:ext cx="4742700" cy="857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800"/>
              <a:buFont typeface="Garamond"/>
              <a:buNone/>
            </a:pPr>
            <a:r>
              <a:rPr lang="en-US" b="1" dirty="0" err="1">
                <a:latin typeface="Garamond" panose="02020404030301010803" pitchFamily="18" charset="0"/>
                <a:ea typeface="Poppins"/>
                <a:cs typeface="Poppins"/>
                <a:sym typeface="Poppins"/>
              </a:rPr>
              <a:t>CityCollection</a:t>
            </a:r>
            <a:endParaRPr b="1" dirty="0">
              <a:latin typeface="Garamond" panose="02020404030301010803" pitchFamily="18" charset="0"/>
              <a:ea typeface="Poppins"/>
              <a:cs typeface="Poppins"/>
              <a:sym typeface="Poppins"/>
            </a:endParaRPr>
          </a:p>
        </p:txBody>
      </p:sp>
      <p:sp>
        <p:nvSpPr>
          <p:cNvPr id="159" name="Google Shape;159;p1"/>
          <p:cNvSpPr txBox="1">
            <a:spLocks noGrp="1"/>
          </p:cNvSpPr>
          <p:nvPr>
            <p:ph type="body" idx="1"/>
          </p:nvPr>
        </p:nvSpPr>
        <p:spPr>
          <a:xfrm>
            <a:off x="4319552" y="2495552"/>
            <a:ext cx="4436700" cy="452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1800"/>
              <a:buNone/>
            </a:pPr>
            <a:r>
              <a:rPr lang="en-US" dirty="0" smtClean="0">
                <a:latin typeface="Garamond" panose="02020404030301010803" pitchFamily="18" charset="0"/>
                <a:ea typeface="Poppins"/>
                <a:cs typeface="Poppins"/>
                <a:sym typeface="Poppins"/>
              </a:rPr>
              <a:t>Disrupting Recycling</a:t>
            </a:r>
            <a:endParaRPr dirty="0">
              <a:latin typeface="Garamond" panose="02020404030301010803" pitchFamily="18" charset="0"/>
              <a:ea typeface="Poppins"/>
              <a:cs typeface="Poppins"/>
              <a:sym typeface="Poppins"/>
            </a:endParaRPr>
          </a:p>
        </p:txBody>
      </p:sp>
      <p:sp>
        <p:nvSpPr>
          <p:cNvPr id="160" name="Google Shape;160;p1"/>
          <p:cNvSpPr txBox="1"/>
          <p:nvPr/>
        </p:nvSpPr>
        <p:spPr>
          <a:xfrm>
            <a:off x="3669894" y="-307777"/>
            <a:ext cx="172451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858A8F"/>
                </a:solidFill>
                <a:latin typeface="Garamond"/>
                <a:ea typeface="Garamond"/>
                <a:cs typeface="Garamond"/>
                <a:sym typeface="Garamond"/>
              </a:rPr>
              <a:t>© Templateswise.com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
          <p:cNvSpPr txBox="1">
            <a:spLocks noGrp="1"/>
          </p:cNvSpPr>
          <p:nvPr>
            <p:ph type="title"/>
          </p:nvPr>
        </p:nvSpPr>
        <p:spPr>
          <a:xfrm>
            <a:off x="1276137" y="70968"/>
            <a:ext cx="6829002" cy="808531"/>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200"/>
              <a:buFont typeface="Garamond"/>
              <a:buNone/>
            </a:pPr>
            <a:r>
              <a:rPr lang="en-US" sz="3200" dirty="0">
                <a:latin typeface="Garamond"/>
                <a:ea typeface="Garamond"/>
                <a:cs typeface="Garamond"/>
                <a:sym typeface="Garamond"/>
              </a:rPr>
              <a:t>Who are we?</a:t>
            </a:r>
            <a:endParaRPr sz="3200" dirty="0">
              <a:latin typeface="Garamond"/>
              <a:ea typeface="Garamond"/>
              <a:cs typeface="Garamond"/>
              <a:sym typeface="Garamond"/>
            </a:endParaRPr>
          </a:p>
        </p:txBody>
      </p:sp>
      <p:sp>
        <p:nvSpPr>
          <p:cNvPr id="166" name="Google Shape;166;p2"/>
          <p:cNvSpPr txBox="1">
            <a:spLocks noGrp="1"/>
          </p:cNvSpPr>
          <p:nvPr>
            <p:ph type="body" idx="1"/>
          </p:nvPr>
        </p:nvSpPr>
        <p:spPr>
          <a:xfrm>
            <a:off x="745588" y="823658"/>
            <a:ext cx="8042424" cy="49167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200" dirty="0">
                <a:latin typeface="Garamond"/>
                <a:ea typeface="Garamond"/>
                <a:cs typeface="Garamond"/>
                <a:sym typeface="Garamond"/>
              </a:rPr>
              <a:t>We are a seed stage startup </a:t>
            </a:r>
            <a:r>
              <a:rPr lang="en-US" sz="1200" dirty="0" smtClean="0">
                <a:latin typeface="Garamond"/>
                <a:ea typeface="Garamond"/>
                <a:cs typeface="Garamond"/>
                <a:sym typeface="Garamond"/>
              </a:rPr>
              <a:t>building a scalable, data driven, incentivized recycling platform to cater to emerging </a:t>
            </a:r>
            <a:r>
              <a:rPr lang="en-US" sz="1200" dirty="0">
                <a:latin typeface="Garamond"/>
                <a:ea typeface="Garamond"/>
                <a:cs typeface="Garamond"/>
                <a:sym typeface="Garamond"/>
              </a:rPr>
              <a:t>markets. Our </a:t>
            </a:r>
            <a:r>
              <a:rPr lang="en-US" sz="1200" dirty="0" smtClean="0">
                <a:latin typeface="Garamond"/>
                <a:ea typeface="Garamond"/>
                <a:cs typeface="Garamond"/>
                <a:sym typeface="Garamond"/>
              </a:rPr>
              <a:t>platform will leverage mobile apps 1. users, 2. validators, and a 3. dashboard for accessing the data driven insights.</a:t>
            </a:r>
          </a:p>
          <a:p>
            <a:pPr marL="0" lvl="0" indent="0">
              <a:spcBef>
                <a:spcPts val="0"/>
              </a:spcBef>
              <a:buSzPts val="1400"/>
            </a:pPr>
            <a:endParaRPr lang="en-US" sz="1200" dirty="0">
              <a:latin typeface="Garamond"/>
              <a:ea typeface="Garamond"/>
              <a:cs typeface="Garamond"/>
              <a:sym typeface="Garamond"/>
            </a:endParaRPr>
          </a:p>
        </p:txBody>
      </p:sp>
      <p:sp>
        <p:nvSpPr>
          <p:cNvPr id="24" name="Google Shape;166;p2"/>
          <p:cNvSpPr txBox="1">
            <a:spLocks/>
          </p:cNvSpPr>
          <p:nvPr/>
        </p:nvSpPr>
        <p:spPr>
          <a:xfrm>
            <a:off x="758135" y="1415225"/>
            <a:ext cx="8042424" cy="161517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440"/>
              </a:spcBef>
              <a:spcAft>
                <a:spcPts val="0"/>
              </a:spcAft>
              <a:buClr>
                <a:schemeClr val="dk1"/>
              </a:buClr>
              <a:buSzPts val="2200"/>
              <a:buFont typeface="Arial"/>
              <a:buNone/>
              <a:defRPr sz="2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spcBef>
                <a:spcPts val="0"/>
              </a:spcBef>
              <a:buSzPts val="1400"/>
            </a:pPr>
            <a:r>
              <a:rPr lang="en-US" sz="1200" dirty="0" smtClean="0">
                <a:latin typeface="Garamond"/>
                <a:ea typeface="Garamond"/>
                <a:cs typeface="Garamond"/>
                <a:sym typeface="Garamond"/>
              </a:rPr>
              <a:t>We provide </a:t>
            </a:r>
            <a:r>
              <a:rPr lang="en-US" sz="1200" dirty="0">
                <a:latin typeface="Garamond"/>
                <a:ea typeface="Garamond"/>
                <a:cs typeface="Garamond"/>
                <a:sym typeface="Garamond"/>
              </a:rPr>
              <a:t>the technology platform that enables EM collection authorities to efficiently collect, direct and understand recyclables. Our platform uses an incentivizing and gamification to attract and grow the users base, attribution to identify user disposal patterns, and educate the users. The gathered data will be used in the form of a dashboard also provide to the collectors for optimizing sorting costs, route optimization, and awareness raising campaigns</a:t>
            </a:r>
            <a:r>
              <a:rPr lang="en-US" sz="1200" dirty="0" smtClean="0">
                <a:latin typeface="Garamond"/>
                <a:ea typeface="Garamond"/>
                <a:cs typeface="Garamond"/>
                <a:sym typeface="Garamond"/>
              </a:rPr>
              <a:t>.</a:t>
            </a:r>
          </a:p>
          <a:p>
            <a:pPr marL="0" indent="0">
              <a:spcBef>
                <a:spcPts val="0"/>
              </a:spcBef>
              <a:buSzPts val="1400"/>
            </a:pPr>
            <a:endParaRPr lang="en-US" sz="1200" dirty="0">
              <a:latin typeface="Garamond"/>
              <a:ea typeface="Garamond"/>
              <a:cs typeface="Garamond"/>
              <a:sym typeface="Garamond"/>
            </a:endParaRPr>
          </a:p>
          <a:p>
            <a:pPr marL="0" indent="0">
              <a:spcBef>
                <a:spcPts val="0"/>
              </a:spcBef>
              <a:buSzPts val="1400"/>
            </a:pPr>
            <a:r>
              <a:rPr lang="en-US" sz="1200" dirty="0" smtClean="0">
                <a:latin typeface="Garamond"/>
                <a:ea typeface="Garamond"/>
                <a:cs typeface="Garamond"/>
                <a:sym typeface="Garamond"/>
              </a:rPr>
              <a:t>&gt;&gt; Images?</a:t>
            </a:r>
            <a:endParaRPr lang="en-US" sz="1200" dirty="0">
              <a:latin typeface="Garamond"/>
              <a:ea typeface="Garamond"/>
              <a:cs typeface="Garamond"/>
              <a:sym typeface="Garamond"/>
            </a:endParaRPr>
          </a:p>
        </p:txBody>
      </p:sp>
      <p:sp>
        <p:nvSpPr>
          <p:cNvPr id="16" name="Google Shape;166;p2"/>
          <p:cNvSpPr txBox="1">
            <a:spLocks/>
          </p:cNvSpPr>
          <p:nvPr/>
        </p:nvSpPr>
        <p:spPr>
          <a:xfrm>
            <a:off x="745588" y="3130293"/>
            <a:ext cx="3604460" cy="9871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440"/>
              </a:spcBef>
              <a:spcAft>
                <a:spcPts val="0"/>
              </a:spcAft>
              <a:buClr>
                <a:schemeClr val="dk1"/>
              </a:buClr>
              <a:buSzPts val="2200"/>
              <a:buFont typeface="Arial"/>
              <a:buNone/>
              <a:defRPr sz="2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spcBef>
                <a:spcPts val="0"/>
              </a:spcBef>
              <a:buSzPts val="1400"/>
            </a:pPr>
            <a:r>
              <a:rPr lang="en-US" sz="1200" b="1" dirty="0">
                <a:latin typeface="Garamond"/>
                <a:ea typeface="Garamond"/>
                <a:cs typeface="Garamond"/>
                <a:sym typeface="Garamond"/>
              </a:rPr>
              <a:t>Our stage of innovation</a:t>
            </a:r>
            <a:r>
              <a:rPr lang="en-US" sz="1200" dirty="0" smtClean="0">
                <a:latin typeface="Garamond"/>
                <a:ea typeface="Garamond"/>
                <a:cs typeface="Garamond"/>
                <a:sym typeface="Garamond"/>
              </a:rPr>
              <a:t>:</a:t>
            </a:r>
          </a:p>
          <a:p>
            <a:pPr marL="171450" indent="-171450">
              <a:spcBef>
                <a:spcPts val="0"/>
              </a:spcBef>
              <a:buSzPts val="1400"/>
              <a:buFontTx/>
              <a:buChar char="-"/>
            </a:pPr>
            <a:r>
              <a:rPr lang="en-US" sz="1200" dirty="0" smtClean="0">
                <a:latin typeface="Garamond"/>
                <a:ea typeface="Garamond"/>
                <a:cs typeface="Garamond"/>
                <a:sym typeface="Garamond"/>
              </a:rPr>
              <a:t>Working </a:t>
            </a:r>
            <a:r>
              <a:rPr lang="en-US" sz="1200" dirty="0">
                <a:latin typeface="Garamond"/>
                <a:ea typeface="Garamond"/>
                <a:cs typeface="Garamond"/>
                <a:sym typeface="Garamond"/>
              </a:rPr>
              <a:t>POC, building the platform for </a:t>
            </a:r>
            <a:r>
              <a:rPr lang="en-US" sz="1200" dirty="0" smtClean="0">
                <a:latin typeface="Garamond"/>
                <a:ea typeface="Garamond"/>
                <a:cs typeface="Garamond"/>
                <a:sym typeface="Garamond"/>
              </a:rPr>
              <a:t>scalability</a:t>
            </a:r>
          </a:p>
          <a:p>
            <a:pPr marL="171450" indent="-171450">
              <a:spcBef>
                <a:spcPts val="0"/>
              </a:spcBef>
              <a:buSzPts val="1400"/>
              <a:buFontTx/>
              <a:buChar char="-"/>
            </a:pPr>
            <a:r>
              <a:rPr lang="en-US" sz="1200" dirty="0" smtClean="0">
                <a:latin typeface="Garamond"/>
                <a:ea typeface="Garamond"/>
                <a:cs typeface="Garamond"/>
                <a:sym typeface="Garamond"/>
              </a:rPr>
              <a:t>Striking </a:t>
            </a:r>
            <a:r>
              <a:rPr lang="en-US" sz="1200" dirty="0">
                <a:latin typeface="Garamond"/>
                <a:ea typeface="Garamond"/>
                <a:cs typeface="Garamond"/>
                <a:sym typeface="Garamond"/>
              </a:rPr>
              <a:t>partnership deal with largest collector in Sri Lanka</a:t>
            </a:r>
            <a:endParaRPr lang="en-US" sz="1200" dirty="0">
              <a:latin typeface="Garamond"/>
              <a:ea typeface="Garamond"/>
              <a:cs typeface="Garamond"/>
              <a:sym typeface="Garamond"/>
            </a:endParaRPr>
          </a:p>
        </p:txBody>
      </p:sp>
      <p:sp>
        <p:nvSpPr>
          <p:cNvPr id="17" name="Google Shape;166;p2"/>
          <p:cNvSpPr txBox="1">
            <a:spLocks/>
          </p:cNvSpPr>
          <p:nvPr/>
        </p:nvSpPr>
        <p:spPr>
          <a:xfrm>
            <a:off x="4766800" y="3130292"/>
            <a:ext cx="3604460" cy="9871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440"/>
              </a:spcBef>
              <a:spcAft>
                <a:spcPts val="0"/>
              </a:spcAft>
              <a:buClr>
                <a:schemeClr val="dk1"/>
              </a:buClr>
              <a:buSzPts val="2200"/>
              <a:buFont typeface="Arial"/>
              <a:buNone/>
              <a:defRPr sz="2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spcBef>
                <a:spcPts val="0"/>
              </a:spcBef>
              <a:buSzPts val="1400"/>
            </a:pPr>
            <a:r>
              <a:rPr lang="en-US" sz="1200" b="1" dirty="0">
                <a:latin typeface="Garamond"/>
                <a:ea typeface="Garamond"/>
                <a:cs typeface="Garamond"/>
                <a:sym typeface="Garamond"/>
              </a:rPr>
              <a:t>Future plans:</a:t>
            </a:r>
            <a:r>
              <a:rPr lang="en-US" sz="1200" dirty="0">
                <a:latin typeface="Garamond"/>
                <a:ea typeface="Garamond"/>
                <a:cs typeface="Garamond"/>
                <a:sym typeface="Garamond"/>
              </a:rPr>
              <a:t> </a:t>
            </a:r>
            <a:endParaRPr lang="en-US" sz="1200" dirty="0" smtClean="0">
              <a:latin typeface="Garamond"/>
              <a:ea typeface="Garamond"/>
              <a:cs typeface="Garamond"/>
              <a:sym typeface="Garamond"/>
            </a:endParaRPr>
          </a:p>
          <a:p>
            <a:pPr marL="171450" indent="-171450">
              <a:spcBef>
                <a:spcPts val="0"/>
              </a:spcBef>
              <a:buSzPts val="1400"/>
              <a:buFontTx/>
              <a:buChar char="-"/>
            </a:pPr>
            <a:r>
              <a:rPr lang="en-US" sz="1200" dirty="0" smtClean="0">
                <a:latin typeface="Garamond"/>
                <a:ea typeface="Garamond"/>
                <a:cs typeface="Garamond"/>
                <a:sym typeface="Garamond"/>
              </a:rPr>
              <a:t>Fully </a:t>
            </a:r>
            <a:r>
              <a:rPr lang="en-US" sz="1200" dirty="0">
                <a:latin typeface="Garamond"/>
                <a:ea typeface="Garamond"/>
                <a:cs typeface="Garamond"/>
                <a:sym typeface="Garamond"/>
              </a:rPr>
              <a:t>functional scalable platform powered by </a:t>
            </a:r>
            <a:r>
              <a:rPr lang="en-US" sz="1200" dirty="0" smtClean="0">
                <a:latin typeface="Garamond"/>
                <a:ea typeface="Garamond"/>
                <a:cs typeface="Garamond"/>
                <a:sym typeface="Garamond"/>
              </a:rPr>
              <a:t>AWS-</a:t>
            </a:r>
          </a:p>
          <a:p>
            <a:pPr marL="171450" indent="-171450">
              <a:spcBef>
                <a:spcPts val="0"/>
              </a:spcBef>
              <a:buSzPts val="1400"/>
              <a:buFontTx/>
              <a:buChar char="-"/>
            </a:pPr>
            <a:r>
              <a:rPr lang="en-US" sz="1200" dirty="0" smtClean="0">
                <a:latin typeface="Garamond"/>
                <a:ea typeface="Garamond"/>
                <a:cs typeface="Garamond"/>
                <a:sym typeface="Garamond"/>
              </a:rPr>
              <a:t>Trial </a:t>
            </a:r>
            <a:r>
              <a:rPr lang="en-US" sz="1200" dirty="0">
                <a:latin typeface="Garamond"/>
                <a:ea typeface="Garamond"/>
                <a:cs typeface="Garamond"/>
                <a:sym typeface="Garamond"/>
              </a:rPr>
              <a:t>the solution in small districts for PET and </a:t>
            </a:r>
            <a:r>
              <a:rPr lang="en-US" sz="1200" dirty="0" smtClean="0">
                <a:latin typeface="Garamond"/>
                <a:ea typeface="Garamond"/>
                <a:cs typeface="Garamond"/>
                <a:sym typeface="Garamond"/>
              </a:rPr>
              <a:t>E-waste</a:t>
            </a:r>
          </a:p>
          <a:p>
            <a:pPr marL="171450" indent="-171450">
              <a:spcBef>
                <a:spcPts val="0"/>
              </a:spcBef>
              <a:buSzPts val="1400"/>
              <a:buFontTx/>
              <a:buChar char="-"/>
            </a:pPr>
            <a:r>
              <a:rPr lang="en-US" sz="1200" dirty="0" smtClean="0">
                <a:latin typeface="Garamond"/>
                <a:ea typeface="Garamond"/>
                <a:cs typeface="Garamond"/>
                <a:sym typeface="Garamond"/>
              </a:rPr>
              <a:t>Strike </a:t>
            </a:r>
            <a:r>
              <a:rPr lang="en-US" sz="1200" dirty="0">
                <a:latin typeface="Garamond"/>
                <a:ea typeface="Garamond"/>
                <a:cs typeface="Garamond"/>
                <a:sym typeface="Garamond"/>
              </a:rPr>
              <a:t>CSR deals with major retailers</a:t>
            </a:r>
            <a:endParaRPr lang="en-US" sz="1200" dirty="0">
              <a:latin typeface="Garamond"/>
              <a:ea typeface="Garamond"/>
              <a:cs typeface="Garamond"/>
              <a:sym typeface="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
          <p:cNvSpPr txBox="1">
            <a:spLocks noGrp="1"/>
          </p:cNvSpPr>
          <p:nvPr>
            <p:ph type="title"/>
          </p:nvPr>
        </p:nvSpPr>
        <p:spPr>
          <a:xfrm>
            <a:off x="1276137" y="70968"/>
            <a:ext cx="6829002" cy="808531"/>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200"/>
              <a:buFont typeface="Garamond"/>
              <a:buNone/>
            </a:pPr>
            <a:r>
              <a:rPr lang="en-US" sz="3200" dirty="0">
                <a:latin typeface="Garamond"/>
                <a:ea typeface="Garamond"/>
                <a:cs typeface="Garamond"/>
                <a:sym typeface="Garamond"/>
              </a:rPr>
              <a:t>Who are we?</a:t>
            </a:r>
            <a:endParaRPr sz="3200" dirty="0">
              <a:latin typeface="Garamond"/>
              <a:ea typeface="Garamond"/>
              <a:cs typeface="Garamond"/>
              <a:sym typeface="Garamond"/>
            </a:endParaRPr>
          </a:p>
        </p:txBody>
      </p:sp>
      <p:sp>
        <p:nvSpPr>
          <p:cNvPr id="8" name="Google Shape;172;p3"/>
          <p:cNvSpPr txBox="1">
            <a:spLocks noGrp="1"/>
          </p:cNvSpPr>
          <p:nvPr>
            <p:ph type="body" idx="1"/>
          </p:nvPr>
        </p:nvSpPr>
        <p:spPr>
          <a:xfrm>
            <a:off x="3374350" y="2215908"/>
            <a:ext cx="2814157" cy="41703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800"/>
              <a:buNone/>
            </a:pPr>
            <a:r>
              <a:rPr lang="en-US" sz="1400" dirty="0" smtClean="0">
                <a:latin typeface="Garamond"/>
                <a:ea typeface="Garamond"/>
                <a:cs typeface="Garamond"/>
                <a:sym typeface="Garamond"/>
              </a:rPr>
              <a:t>Name</a:t>
            </a:r>
            <a:endParaRPr sz="1400" dirty="0">
              <a:latin typeface="Garamond"/>
              <a:ea typeface="Garamond"/>
              <a:cs typeface="Garamond"/>
              <a:sym typeface="Garamond"/>
            </a:endParaRPr>
          </a:p>
        </p:txBody>
      </p:sp>
      <p:sp>
        <p:nvSpPr>
          <p:cNvPr id="9" name="Google Shape;173;p3"/>
          <p:cNvSpPr txBox="1">
            <a:spLocks/>
          </p:cNvSpPr>
          <p:nvPr/>
        </p:nvSpPr>
        <p:spPr>
          <a:xfrm>
            <a:off x="3374348" y="2632940"/>
            <a:ext cx="2613377" cy="160958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7F7F7F"/>
              </a:buClr>
              <a:buSzPts val="1400"/>
            </a:pPr>
            <a:r>
              <a:rPr lang="en-US" sz="1100" dirty="0" smtClean="0">
                <a:solidFill>
                  <a:srgbClr val="7F7F7F"/>
                </a:solidFill>
                <a:latin typeface="Garamond"/>
                <a:ea typeface="Garamond"/>
                <a:cs typeface="Garamond"/>
                <a:sym typeface="Garamond"/>
              </a:rPr>
              <a:t>Des</a:t>
            </a:r>
            <a:endParaRPr lang="en-US" sz="1100" dirty="0">
              <a:solidFill>
                <a:srgbClr val="7F7F7F"/>
              </a:solidFill>
              <a:latin typeface="Garamond"/>
              <a:ea typeface="Garamond"/>
              <a:cs typeface="Garamond"/>
              <a:sym typeface="Garamond"/>
            </a:endParaRPr>
          </a:p>
        </p:txBody>
      </p:sp>
      <p:sp>
        <p:nvSpPr>
          <p:cNvPr id="10" name="Google Shape;174;p3"/>
          <p:cNvSpPr txBox="1">
            <a:spLocks/>
          </p:cNvSpPr>
          <p:nvPr/>
        </p:nvSpPr>
        <p:spPr>
          <a:xfrm>
            <a:off x="6188508" y="2215908"/>
            <a:ext cx="2860122" cy="4170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800"/>
            </a:pPr>
            <a:r>
              <a:rPr lang="en-US" dirty="0" smtClean="0">
                <a:latin typeface="Garamond"/>
                <a:ea typeface="Garamond"/>
                <a:cs typeface="Garamond"/>
                <a:sym typeface="Garamond"/>
              </a:rPr>
              <a:t>Name</a:t>
            </a:r>
            <a:endParaRPr lang="en-US" dirty="0">
              <a:latin typeface="Garamond"/>
              <a:ea typeface="Garamond"/>
              <a:cs typeface="Garamond"/>
              <a:sym typeface="Garamond"/>
            </a:endParaRPr>
          </a:p>
        </p:txBody>
      </p:sp>
      <p:sp>
        <p:nvSpPr>
          <p:cNvPr id="11" name="Google Shape;175;p3"/>
          <p:cNvSpPr txBox="1">
            <a:spLocks/>
          </p:cNvSpPr>
          <p:nvPr/>
        </p:nvSpPr>
        <p:spPr>
          <a:xfrm>
            <a:off x="6257046" y="2632939"/>
            <a:ext cx="2522262" cy="160958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7F7F7F"/>
              </a:buClr>
              <a:buSzPts val="1400"/>
            </a:pPr>
            <a:r>
              <a:rPr lang="en-US" sz="1100" dirty="0" smtClean="0">
                <a:solidFill>
                  <a:srgbClr val="7F7F7F"/>
                </a:solidFill>
                <a:latin typeface="Garamond"/>
                <a:ea typeface="Garamond"/>
                <a:cs typeface="Garamond"/>
                <a:sym typeface="Garamond"/>
              </a:rPr>
              <a:t>Des</a:t>
            </a:r>
            <a:endParaRPr lang="en-US" sz="1100" dirty="0">
              <a:solidFill>
                <a:srgbClr val="7F7F7F"/>
              </a:solidFill>
              <a:latin typeface="Garamond"/>
              <a:ea typeface="Garamond"/>
              <a:cs typeface="Garamond"/>
              <a:sym typeface="Garamond"/>
            </a:endParaRPr>
          </a:p>
        </p:txBody>
      </p:sp>
      <p:sp>
        <p:nvSpPr>
          <p:cNvPr id="12" name="Google Shape;176;p3"/>
          <p:cNvSpPr txBox="1">
            <a:spLocks/>
          </p:cNvSpPr>
          <p:nvPr/>
        </p:nvSpPr>
        <p:spPr>
          <a:xfrm>
            <a:off x="916623" y="2215908"/>
            <a:ext cx="2389188" cy="4170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800"/>
            </a:pPr>
            <a:r>
              <a:rPr lang="en-US" dirty="0" err="1" smtClean="0">
                <a:latin typeface="Garamond"/>
                <a:ea typeface="Garamond"/>
                <a:cs typeface="Garamond"/>
                <a:sym typeface="Garamond"/>
              </a:rPr>
              <a:t>Gamika</a:t>
            </a:r>
            <a:r>
              <a:rPr lang="en-US" dirty="0" smtClean="0">
                <a:latin typeface="Garamond"/>
                <a:ea typeface="Garamond"/>
                <a:cs typeface="Garamond"/>
                <a:sym typeface="Garamond"/>
              </a:rPr>
              <a:t> </a:t>
            </a:r>
            <a:r>
              <a:rPr lang="en-US" dirty="0" err="1" smtClean="0">
                <a:latin typeface="Garamond"/>
                <a:ea typeface="Garamond"/>
                <a:cs typeface="Garamond"/>
                <a:sym typeface="Garamond"/>
              </a:rPr>
              <a:t>Seneviratne</a:t>
            </a:r>
            <a:endParaRPr lang="en-US" dirty="0">
              <a:latin typeface="Garamond"/>
              <a:ea typeface="Garamond"/>
              <a:cs typeface="Garamond"/>
              <a:sym typeface="Garamond"/>
            </a:endParaRPr>
          </a:p>
        </p:txBody>
      </p:sp>
      <p:sp>
        <p:nvSpPr>
          <p:cNvPr id="13" name="Google Shape;177;p3"/>
          <p:cNvSpPr txBox="1">
            <a:spLocks/>
          </p:cNvSpPr>
          <p:nvPr/>
        </p:nvSpPr>
        <p:spPr>
          <a:xfrm>
            <a:off x="916622" y="2632940"/>
            <a:ext cx="2389189" cy="160958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7F7F7F"/>
              </a:buClr>
              <a:buSzPts val="1400"/>
            </a:pPr>
            <a:r>
              <a:rPr lang="en-US" sz="1100" dirty="0" smtClean="0">
                <a:solidFill>
                  <a:srgbClr val="7F7F7F"/>
                </a:solidFill>
                <a:latin typeface="Garamond"/>
                <a:ea typeface="Garamond"/>
                <a:cs typeface="Garamond"/>
                <a:sym typeface="Garamond"/>
              </a:rPr>
              <a:t>Assistant Director at Acuity Knowledge partners, 5 years experience in financial analysis, data scientist, and experienced image recognition programmer. MEng in Electrical and </a:t>
            </a:r>
            <a:r>
              <a:rPr lang="en-US" sz="1100" dirty="0">
                <a:solidFill>
                  <a:srgbClr val="7F7F7F"/>
                </a:solidFill>
                <a:latin typeface="Garamond"/>
                <a:ea typeface="Garamond"/>
                <a:cs typeface="Garamond"/>
                <a:sym typeface="Garamond"/>
              </a:rPr>
              <a:t>Electronic </a:t>
            </a:r>
            <a:r>
              <a:rPr lang="en-US" sz="1100" dirty="0" smtClean="0">
                <a:solidFill>
                  <a:srgbClr val="7F7F7F"/>
                </a:solidFill>
                <a:latin typeface="Garamond"/>
                <a:ea typeface="Garamond"/>
                <a:cs typeface="Garamond"/>
                <a:sym typeface="Garamond"/>
              </a:rPr>
              <a:t>Engineering from Imperial College London</a:t>
            </a:r>
            <a:endParaRPr lang="en-US" sz="1100" dirty="0">
              <a:solidFill>
                <a:srgbClr val="7F7F7F"/>
              </a:solidFill>
              <a:latin typeface="Garamond"/>
              <a:ea typeface="Garamond"/>
              <a:cs typeface="Garamond"/>
              <a:sym typeface="Garamon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137" y="879499"/>
            <a:ext cx="1191620" cy="1263117"/>
          </a:xfrm>
          <a:prstGeom prst="rect">
            <a:avLst/>
          </a:prstGeom>
          <a:effectLst>
            <a:softEdge rad="31750"/>
          </a:effectLst>
        </p:spPr>
      </p:pic>
      <p:sp>
        <p:nvSpPr>
          <p:cNvPr id="15" name="Google Shape;177;p3"/>
          <p:cNvSpPr txBox="1">
            <a:spLocks/>
          </p:cNvSpPr>
          <p:nvPr/>
        </p:nvSpPr>
        <p:spPr>
          <a:xfrm>
            <a:off x="916622" y="4311748"/>
            <a:ext cx="2389189" cy="27836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7F7F7F"/>
              </a:buClr>
              <a:buSzPts val="1400"/>
            </a:pPr>
            <a:r>
              <a:rPr lang="en-US" sz="1100" dirty="0" smtClean="0">
                <a:solidFill>
                  <a:srgbClr val="7F7F7F"/>
                </a:solidFill>
                <a:latin typeface="Garamond"/>
                <a:ea typeface="Garamond"/>
                <a:cs typeface="Garamond"/>
                <a:sym typeface="Garamond"/>
              </a:rPr>
              <a:t>Sri Lankan, Buddhist, Male </a:t>
            </a:r>
            <a:endParaRPr lang="en-US" sz="1100" dirty="0">
              <a:solidFill>
                <a:srgbClr val="7F7F7F"/>
              </a:solidFill>
              <a:latin typeface="Garamond"/>
              <a:ea typeface="Garamond"/>
              <a:cs typeface="Garamond"/>
              <a:sym typeface="Garamond"/>
            </a:endParaRPr>
          </a:p>
        </p:txBody>
      </p:sp>
      <p:sp>
        <p:nvSpPr>
          <p:cNvPr id="16" name="Google Shape;177;p3"/>
          <p:cNvSpPr txBox="1">
            <a:spLocks/>
          </p:cNvSpPr>
          <p:nvPr/>
        </p:nvSpPr>
        <p:spPr>
          <a:xfrm>
            <a:off x="3374348" y="4311748"/>
            <a:ext cx="2389189" cy="27836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7F7F7F"/>
              </a:buClr>
              <a:buSzPts val="1400"/>
            </a:pPr>
            <a:r>
              <a:rPr lang="en-US" sz="1100" dirty="0" smtClean="0">
                <a:solidFill>
                  <a:srgbClr val="7F7F7F"/>
                </a:solidFill>
                <a:latin typeface="Garamond"/>
                <a:ea typeface="Garamond"/>
                <a:cs typeface="Garamond"/>
                <a:sym typeface="Garamond"/>
              </a:rPr>
              <a:t>Des</a:t>
            </a:r>
            <a:endParaRPr lang="en-US" sz="1100" dirty="0">
              <a:solidFill>
                <a:srgbClr val="7F7F7F"/>
              </a:solidFill>
              <a:latin typeface="Garamond"/>
              <a:ea typeface="Garamond"/>
              <a:cs typeface="Garamond"/>
              <a:sym typeface="Garamond"/>
            </a:endParaRPr>
          </a:p>
        </p:txBody>
      </p:sp>
      <p:sp>
        <p:nvSpPr>
          <p:cNvPr id="17" name="Google Shape;177;p3"/>
          <p:cNvSpPr txBox="1">
            <a:spLocks/>
          </p:cNvSpPr>
          <p:nvPr/>
        </p:nvSpPr>
        <p:spPr>
          <a:xfrm>
            <a:off x="6188507" y="4311748"/>
            <a:ext cx="2389189" cy="27836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7F7F7F"/>
              </a:buClr>
              <a:buSzPts val="1400"/>
            </a:pPr>
            <a:r>
              <a:rPr lang="en-US" sz="1100" dirty="0" smtClean="0">
                <a:solidFill>
                  <a:srgbClr val="7F7F7F"/>
                </a:solidFill>
                <a:latin typeface="Garamond"/>
                <a:ea typeface="Garamond"/>
                <a:cs typeface="Garamond"/>
                <a:sym typeface="Garamond"/>
              </a:rPr>
              <a:t>Des</a:t>
            </a:r>
            <a:endParaRPr lang="en-US" sz="1100" dirty="0">
              <a:solidFill>
                <a:srgbClr val="7F7F7F"/>
              </a:solidFill>
              <a:latin typeface="Garamond"/>
              <a:ea typeface="Garamond"/>
              <a:cs typeface="Garamond"/>
              <a:sym typeface="Garamond"/>
            </a:endParaRPr>
          </a:p>
        </p:txBody>
      </p:sp>
    </p:spTree>
    <p:extLst>
      <p:ext uri="{BB962C8B-B14F-4D97-AF65-F5344CB8AC3E}">
        <p14:creationId xmlns:p14="http://schemas.microsoft.com/office/powerpoint/2010/main" val="1746345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
          <p:cNvSpPr txBox="1">
            <a:spLocks noGrp="1"/>
          </p:cNvSpPr>
          <p:nvPr>
            <p:ph type="title"/>
          </p:nvPr>
        </p:nvSpPr>
        <p:spPr>
          <a:xfrm>
            <a:off x="1435769" y="209550"/>
            <a:ext cx="6829002" cy="70667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200"/>
              <a:buFont typeface="Garamond"/>
              <a:buNone/>
            </a:pPr>
            <a:r>
              <a:rPr lang="en-US" sz="3200" dirty="0">
                <a:latin typeface="Garamond"/>
                <a:ea typeface="Garamond"/>
                <a:cs typeface="Garamond"/>
                <a:sym typeface="Garamond"/>
              </a:rPr>
              <a:t>How does our platform work?</a:t>
            </a:r>
            <a:endParaRPr sz="3200" dirty="0">
              <a:latin typeface="Garamond"/>
              <a:ea typeface="Garamond"/>
              <a:cs typeface="Garamond"/>
              <a:sym typeface="Garamond"/>
            </a:endParaRPr>
          </a:p>
        </p:txBody>
      </p:sp>
      <p:sp>
        <p:nvSpPr>
          <p:cNvPr id="183" name="Google Shape;183;p4"/>
          <p:cNvSpPr txBox="1">
            <a:spLocks noGrp="1"/>
          </p:cNvSpPr>
          <p:nvPr>
            <p:ph type="body" idx="1"/>
          </p:nvPr>
        </p:nvSpPr>
        <p:spPr>
          <a:xfrm>
            <a:off x="824624" y="3414254"/>
            <a:ext cx="8011551" cy="1266336"/>
          </a:xfrm>
          <a:prstGeom prst="rect">
            <a:avLst/>
          </a:prstGeom>
          <a:noFill/>
          <a:ln>
            <a:noFill/>
          </a:ln>
        </p:spPr>
        <p:txBody>
          <a:bodyPr spcFirstLastPara="1" wrap="square" lIns="91425" tIns="45700" rIns="91425" bIns="45700" anchor="t" anchorCtr="0">
            <a:noAutofit/>
          </a:bodyPr>
          <a:lstStyle/>
          <a:p>
            <a:pPr marL="285750" lvl="0" indent="-285750">
              <a:spcBef>
                <a:spcPts val="0"/>
              </a:spcBef>
              <a:buSzPts val="1400"/>
              <a:buFont typeface="Garamond"/>
              <a:buChar char="-"/>
            </a:pPr>
            <a:r>
              <a:rPr lang="en-US" sz="1200" dirty="0">
                <a:latin typeface="Garamond"/>
                <a:ea typeface="Garamond"/>
                <a:cs typeface="Garamond"/>
                <a:sym typeface="Garamond"/>
              </a:rPr>
              <a:t>QR codes enables user validation and </a:t>
            </a:r>
            <a:r>
              <a:rPr lang="en-US" sz="1200" b="1" dirty="0">
                <a:latin typeface="Garamond"/>
                <a:ea typeface="Garamond"/>
                <a:cs typeface="Garamond"/>
                <a:sym typeface="Garamond"/>
              </a:rPr>
              <a:t>redemption for each </a:t>
            </a:r>
            <a:r>
              <a:rPr lang="en-US" sz="1200" b="1" dirty="0" smtClean="0">
                <a:latin typeface="Garamond"/>
                <a:ea typeface="Garamond"/>
                <a:cs typeface="Garamond"/>
                <a:sym typeface="Garamond"/>
              </a:rPr>
              <a:t>contribution</a:t>
            </a:r>
          </a:p>
          <a:p>
            <a:pPr marL="285750" lvl="0" indent="-285750">
              <a:spcBef>
                <a:spcPts val="0"/>
              </a:spcBef>
              <a:buSzPts val="1400"/>
              <a:buFont typeface="Garamond"/>
              <a:buChar char="-"/>
            </a:pPr>
            <a:r>
              <a:rPr lang="en-US" sz="1200" dirty="0" smtClean="0">
                <a:latin typeface="Garamond"/>
                <a:ea typeface="Garamond"/>
                <a:cs typeface="Garamond"/>
                <a:sym typeface="Garamond"/>
              </a:rPr>
              <a:t>Validation </a:t>
            </a:r>
            <a:r>
              <a:rPr lang="en-US" sz="1200" dirty="0">
                <a:latin typeface="Garamond"/>
                <a:ea typeface="Garamond"/>
                <a:cs typeface="Garamond"/>
                <a:sym typeface="Garamond"/>
              </a:rPr>
              <a:t>by the collector can be done at the user’s premise (e.g. laptops) or on premise (e.g. lot of PET bottles) via the manual </a:t>
            </a:r>
            <a:r>
              <a:rPr lang="en-US" sz="1200" dirty="0" smtClean="0">
                <a:latin typeface="Garamond"/>
                <a:ea typeface="Garamond"/>
                <a:cs typeface="Garamond"/>
                <a:sym typeface="Garamond"/>
              </a:rPr>
              <a:t>sorters</a:t>
            </a:r>
          </a:p>
          <a:p>
            <a:pPr marL="285750" lvl="0" indent="-285750">
              <a:spcBef>
                <a:spcPts val="0"/>
              </a:spcBef>
              <a:buSzPts val="1400"/>
              <a:buFont typeface="Garamond"/>
              <a:buChar char="-"/>
            </a:pPr>
            <a:r>
              <a:rPr lang="en-US" sz="1200" dirty="0" smtClean="0">
                <a:latin typeface="Garamond"/>
                <a:ea typeface="Garamond"/>
                <a:cs typeface="Garamond"/>
                <a:sym typeface="Garamond"/>
              </a:rPr>
              <a:t>Data </a:t>
            </a:r>
            <a:r>
              <a:rPr lang="en-US" sz="1200" dirty="0">
                <a:latin typeface="Garamond"/>
                <a:ea typeface="Garamond"/>
                <a:cs typeface="Garamond"/>
                <a:sym typeface="Garamond"/>
              </a:rPr>
              <a:t>at user level (e.g. disposal patterns, favorite brands) and at district level (types of items most thrown, proximity to water ways, </a:t>
            </a:r>
            <a:r>
              <a:rPr lang="en-US" sz="1200" dirty="0" err="1">
                <a:latin typeface="Garamond"/>
                <a:ea typeface="Garamond"/>
                <a:cs typeface="Garamond"/>
                <a:sym typeface="Garamond"/>
              </a:rPr>
              <a:t>etc</a:t>
            </a:r>
            <a:r>
              <a:rPr lang="en-US" sz="1200" dirty="0">
                <a:latin typeface="Garamond"/>
                <a:ea typeface="Garamond"/>
                <a:cs typeface="Garamond"/>
                <a:sym typeface="Garamond"/>
              </a:rPr>
              <a:t>) will be combined to drive a targeted collection and education process</a:t>
            </a:r>
            <a:endParaRPr sz="1200" dirty="0">
              <a:latin typeface="Garamond"/>
              <a:ea typeface="Garamond"/>
              <a:cs typeface="Garamond"/>
              <a:sym typeface="Garamond"/>
            </a:endParaRPr>
          </a:p>
        </p:txBody>
      </p:sp>
      <p:pic>
        <p:nvPicPr>
          <p:cNvPr id="184" name="Google Shape;184;p4"/>
          <p:cNvPicPr preferRelativeResize="0"/>
          <p:nvPr/>
        </p:nvPicPr>
        <p:blipFill rotWithShape="1">
          <a:blip r:embed="rId3">
            <a:alphaModFix/>
          </a:blip>
          <a:srcRect l="35507" r="30676"/>
          <a:stretch/>
        </p:blipFill>
        <p:spPr>
          <a:xfrm>
            <a:off x="6082318" y="2122594"/>
            <a:ext cx="381091" cy="748783"/>
          </a:xfrm>
          <a:prstGeom prst="rect">
            <a:avLst/>
          </a:prstGeom>
          <a:noFill/>
          <a:ln>
            <a:noFill/>
          </a:ln>
        </p:spPr>
      </p:pic>
      <p:pic>
        <p:nvPicPr>
          <p:cNvPr id="185" name="Google Shape;185;p4" descr="Image result for drawing image of garbage"/>
          <p:cNvPicPr preferRelativeResize="0"/>
          <p:nvPr/>
        </p:nvPicPr>
        <p:blipFill rotWithShape="1">
          <a:blip r:embed="rId4">
            <a:alphaModFix/>
          </a:blip>
          <a:srcRect l="47325" t="62011" r="23457" b="6981"/>
          <a:stretch/>
        </p:blipFill>
        <p:spPr>
          <a:xfrm>
            <a:off x="1232178" y="990699"/>
            <a:ext cx="592350" cy="707019"/>
          </a:xfrm>
          <a:prstGeom prst="rect">
            <a:avLst/>
          </a:prstGeom>
          <a:noFill/>
          <a:ln>
            <a:noFill/>
          </a:ln>
        </p:spPr>
      </p:pic>
      <p:pic>
        <p:nvPicPr>
          <p:cNvPr id="186" name="Google Shape;186;p4" descr="Image result for drawing image of garbage"/>
          <p:cNvPicPr preferRelativeResize="0"/>
          <p:nvPr/>
        </p:nvPicPr>
        <p:blipFill rotWithShape="1">
          <a:blip r:embed="rId4">
            <a:alphaModFix/>
          </a:blip>
          <a:srcRect l="1410" t="45348" r="56850" b="6981"/>
          <a:stretch/>
        </p:blipFill>
        <p:spPr>
          <a:xfrm>
            <a:off x="1232178" y="1752864"/>
            <a:ext cx="606884" cy="779577"/>
          </a:xfrm>
          <a:prstGeom prst="rect">
            <a:avLst/>
          </a:prstGeom>
          <a:noFill/>
          <a:ln>
            <a:noFill/>
          </a:ln>
        </p:spPr>
      </p:pic>
      <p:sp>
        <p:nvSpPr>
          <p:cNvPr id="187" name="Google Shape;187;p4"/>
          <p:cNvSpPr/>
          <p:nvPr/>
        </p:nvSpPr>
        <p:spPr>
          <a:xfrm>
            <a:off x="2070378" y="1150754"/>
            <a:ext cx="263267" cy="1237284"/>
          </a:xfrm>
          <a:prstGeom prst="rightBrace">
            <a:avLst>
              <a:gd name="adj1" fmla="val 8333"/>
              <a:gd name="adj2" fmla="val 50000"/>
            </a:avLst>
          </a:prstGeom>
          <a:noFill/>
          <a:ln w="9525" cap="flat" cmpd="sng">
            <a:solidFill>
              <a:srgbClr val="EA4E5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aramond"/>
              <a:ea typeface="Garamond"/>
              <a:cs typeface="Garamond"/>
              <a:sym typeface="Garamond"/>
            </a:endParaRPr>
          </a:p>
        </p:txBody>
      </p:sp>
      <p:pic>
        <p:nvPicPr>
          <p:cNvPr id="188" name="Google Shape;188;p4"/>
          <p:cNvPicPr preferRelativeResize="0"/>
          <p:nvPr/>
        </p:nvPicPr>
        <p:blipFill rotWithShape="1">
          <a:blip r:embed="rId5">
            <a:alphaModFix/>
          </a:blip>
          <a:srcRect/>
          <a:stretch/>
        </p:blipFill>
        <p:spPr>
          <a:xfrm>
            <a:off x="2655621" y="1445980"/>
            <a:ext cx="588281" cy="602240"/>
          </a:xfrm>
          <a:prstGeom prst="rect">
            <a:avLst/>
          </a:prstGeom>
          <a:noFill/>
          <a:ln>
            <a:noFill/>
          </a:ln>
        </p:spPr>
      </p:pic>
      <p:pic>
        <p:nvPicPr>
          <p:cNvPr id="189" name="Google Shape;189;p4" descr="Image result for drawing image of truck"/>
          <p:cNvPicPr preferRelativeResize="0"/>
          <p:nvPr/>
        </p:nvPicPr>
        <p:blipFill rotWithShape="1">
          <a:blip r:embed="rId6">
            <a:alphaModFix/>
          </a:blip>
          <a:srcRect r="783" b="10640"/>
          <a:stretch/>
        </p:blipFill>
        <p:spPr>
          <a:xfrm>
            <a:off x="3928956" y="1445980"/>
            <a:ext cx="1219671" cy="813124"/>
          </a:xfrm>
          <a:prstGeom prst="rect">
            <a:avLst/>
          </a:prstGeom>
          <a:noFill/>
          <a:ln>
            <a:noFill/>
          </a:ln>
        </p:spPr>
      </p:pic>
      <p:pic>
        <p:nvPicPr>
          <p:cNvPr id="190" name="Google Shape;190;p4" descr="Image result for drawing image of recycling factory"/>
          <p:cNvPicPr preferRelativeResize="0"/>
          <p:nvPr/>
        </p:nvPicPr>
        <p:blipFill rotWithShape="1">
          <a:blip r:embed="rId7">
            <a:alphaModFix/>
          </a:blip>
          <a:srcRect/>
          <a:stretch/>
        </p:blipFill>
        <p:spPr>
          <a:xfrm>
            <a:off x="5832958" y="1150754"/>
            <a:ext cx="757756" cy="805599"/>
          </a:xfrm>
          <a:prstGeom prst="rect">
            <a:avLst/>
          </a:prstGeom>
          <a:noFill/>
          <a:ln>
            <a:noFill/>
          </a:ln>
        </p:spPr>
      </p:pic>
      <p:sp>
        <p:nvSpPr>
          <p:cNvPr id="20" name="Rectangle 19"/>
          <p:cNvSpPr/>
          <p:nvPr/>
        </p:nvSpPr>
        <p:spPr>
          <a:xfrm>
            <a:off x="824624" y="2612011"/>
            <a:ext cx="1431802" cy="261610"/>
          </a:xfrm>
          <a:prstGeom prst="rect">
            <a:avLst/>
          </a:prstGeom>
        </p:spPr>
        <p:txBody>
          <a:bodyPr wrap="none">
            <a:spAutoFit/>
          </a:bodyPr>
          <a:lstStyle/>
          <a:p>
            <a:r>
              <a:rPr lang="en-US" sz="1100" dirty="0" smtClean="0">
                <a:latin typeface="Garamond" panose="02020404030301010803" pitchFamily="18" charset="0"/>
                <a:ea typeface="Poppins"/>
                <a:cs typeface="Poppins"/>
                <a:sym typeface="Poppins"/>
              </a:rPr>
              <a:t>Users segregate </a:t>
            </a:r>
            <a:r>
              <a:rPr lang="en-US" sz="1100" dirty="0" smtClean="0">
                <a:latin typeface="Garamond" panose="02020404030301010803" pitchFamily="18" charset="0"/>
                <a:ea typeface="Poppins"/>
                <a:cs typeface="Poppins"/>
                <a:sym typeface="Poppins"/>
              </a:rPr>
              <a:t>data…</a:t>
            </a:r>
            <a:endParaRPr lang="en-US" sz="1100" dirty="0" smtClean="0">
              <a:latin typeface="Garamond" panose="02020404030301010803" pitchFamily="18" charset="0"/>
              <a:ea typeface="Poppins"/>
              <a:cs typeface="Poppins"/>
              <a:sym typeface="Poppins"/>
            </a:endParaRPr>
          </a:p>
        </p:txBody>
      </p:sp>
      <p:sp>
        <p:nvSpPr>
          <p:cNvPr id="21" name="Rectangle 20"/>
          <p:cNvSpPr/>
          <p:nvPr/>
        </p:nvSpPr>
        <p:spPr>
          <a:xfrm>
            <a:off x="2409128" y="2142652"/>
            <a:ext cx="1360345" cy="600164"/>
          </a:xfrm>
          <a:prstGeom prst="rect">
            <a:avLst/>
          </a:prstGeom>
        </p:spPr>
        <p:txBody>
          <a:bodyPr wrap="square">
            <a:spAutoFit/>
          </a:bodyPr>
          <a:lstStyle/>
          <a:p>
            <a:r>
              <a:rPr lang="en-US" sz="1100" dirty="0" smtClean="0">
                <a:latin typeface="Garamond" panose="02020404030301010803" pitchFamily="18" charset="0"/>
                <a:ea typeface="Poppins"/>
                <a:cs typeface="Poppins"/>
                <a:sym typeface="Poppins"/>
              </a:rPr>
              <a:t>….into bags having QR codes linked to user’s ID</a:t>
            </a:r>
            <a:endParaRPr lang="en-US" sz="1100" dirty="0" smtClean="0">
              <a:latin typeface="Garamond" panose="02020404030301010803" pitchFamily="18" charset="0"/>
              <a:ea typeface="Poppins"/>
              <a:cs typeface="Poppins"/>
              <a:sym typeface="Poppins"/>
            </a:endParaRPr>
          </a:p>
        </p:txBody>
      </p:sp>
      <p:sp>
        <p:nvSpPr>
          <p:cNvPr id="22" name="Right Arrow 21"/>
          <p:cNvSpPr/>
          <p:nvPr/>
        </p:nvSpPr>
        <p:spPr>
          <a:xfrm>
            <a:off x="3536619" y="1697271"/>
            <a:ext cx="191911" cy="144250"/>
          </a:xfrm>
          <a:prstGeom prst="rightArrow">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5449390" y="1535307"/>
            <a:ext cx="191911" cy="144250"/>
          </a:xfrm>
          <a:prstGeom prst="rightArrow">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5449390" y="2315913"/>
            <a:ext cx="191911" cy="144250"/>
          </a:xfrm>
          <a:prstGeom prst="rightArrow">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89650" y="2325910"/>
            <a:ext cx="1360345" cy="430887"/>
          </a:xfrm>
          <a:prstGeom prst="rect">
            <a:avLst/>
          </a:prstGeom>
        </p:spPr>
        <p:txBody>
          <a:bodyPr wrap="square">
            <a:spAutoFit/>
          </a:bodyPr>
          <a:lstStyle/>
          <a:p>
            <a:r>
              <a:rPr lang="en-US" sz="1100" dirty="0" smtClean="0">
                <a:latin typeface="Garamond" panose="02020404030301010803" pitchFamily="18" charset="0"/>
                <a:ea typeface="Poppins"/>
                <a:cs typeface="Poppins"/>
                <a:sym typeface="Poppins"/>
              </a:rPr>
              <a:t>…c</a:t>
            </a:r>
            <a:r>
              <a:rPr lang="en-US" sz="1100" dirty="0" smtClean="0">
                <a:latin typeface="Garamond" panose="02020404030301010803" pitchFamily="18" charset="0"/>
                <a:ea typeface="Poppins"/>
                <a:cs typeface="Poppins"/>
                <a:sym typeface="Poppins"/>
              </a:rPr>
              <a:t>ollector </a:t>
            </a:r>
            <a:r>
              <a:rPr lang="en-US" sz="1100" dirty="0" smtClean="0">
                <a:latin typeface="Garamond" panose="02020404030301010803" pitchFamily="18" charset="0"/>
                <a:ea typeface="Poppins"/>
                <a:cs typeface="Poppins"/>
                <a:sym typeface="Poppins"/>
              </a:rPr>
              <a:t>sorts and attributes points…</a:t>
            </a:r>
          </a:p>
        </p:txBody>
      </p:sp>
      <p:sp>
        <p:nvSpPr>
          <p:cNvPr id="27" name="Rectangle 26"/>
          <p:cNvSpPr/>
          <p:nvPr/>
        </p:nvSpPr>
        <p:spPr>
          <a:xfrm>
            <a:off x="6594872" y="1450413"/>
            <a:ext cx="1360345" cy="261610"/>
          </a:xfrm>
          <a:prstGeom prst="rect">
            <a:avLst/>
          </a:prstGeom>
        </p:spPr>
        <p:txBody>
          <a:bodyPr wrap="square">
            <a:spAutoFit/>
          </a:bodyPr>
          <a:lstStyle/>
          <a:p>
            <a:r>
              <a:rPr lang="en-US" sz="1100" dirty="0" smtClean="0">
                <a:latin typeface="Garamond" panose="02020404030301010803" pitchFamily="18" charset="0"/>
                <a:ea typeface="Poppins"/>
                <a:cs typeface="Poppins"/>
                <a:sym typeface="Poppins"/>
              </a:rPr>
              <a:t>…that </a:t>
            </a:r>
            <a:r>
              <a:rPr lang="en-US" sz="1100" dirty="0" smtClean="0">
                <a:latin typeface="Garamond" panose="02020404030301010803" pitchFamily="18" charset="0"/>
                <a:ea typeface="Poppins"/>
                <a:cs typeface="Poppins"/>
                <a:sym typeface="Poppins"/>
              </a:rPr>
              <a:t>recycler users</a:t>
            </a:r>
          </a:p>
        </p:txBody>
      </p:sp>
      <p:sp>
        <p:nvSpPr>
          <p:cNvPr id="28" name="Rectangle 27"/>
          <p:cNvSpPr/>
          <p:nvPr/>
        </p:nvSpPr>
        <p:spPr>
          <a:xfrm>
            <a:off x="3889649" y="1001194"/>
            <a:ext cx="1360345" cy="430887"/>
          </a:xfrm>
          <a:prstGeom prst="rect">
            <a:avLst/>
          </a:prstGeom>
        </p:spPr>
        <p:txBody>
          <a:bodyPr wrap="square">
            <a:spAutoFit/>
          </a:bodyPr>
          <a:lstStyle/>
          <a:p>
            <a:r>
              <a:rPr lang="en-US" sz="1100" dirty="0" smtClean="0">
                <a:latin typeface="Garamond" panose="02020404030301010803" pitchFamily="18" charset="0"/>
                <a:ea typeface="Poppins"/>
                <a:cs typeface="Poppins"/>
                <a:sym typeface="Poppins"/>
              </a:rPr>
              <a:t>…c</a:t>
            </a:r>
            <a:r>
              <a:rPr lang="en-US" sz="1100" dirty="0" smtClean="0">
                <a:latin typeface="Garamond" panose="02020404030301010803" pitchFamily="18" charset="0"/>
                <a:ea typeface="Poppins"/>
                <a:cs typeface="Poppins"/>
                <a:sym typeface="Poppins"/>
              </a:rPr>
              <a:t>ollector </a:t>
            </a:r>
            <a:r>
              <a:rPr lang="en-US" sz="1100" dirty="0" smtClean="0">
                <a:latin typeface="Garamond" panose="02020404030301010803" pitchFamily="18" charset="0"/>
                <a:ea typeface="Poppins"/>
                <a:cs typeface="Poppins"/>
                <a:sym typeface="Poppins"/>
              </a:rPr>
              <a:t>collects ID recyclable…</a:t>
            </a:r>
          </a:p>
        </p:txBody>
      </p:sp>
      <p:sp>
        <p:nvSpPr>
          <p:cNvPr id="29" name="Rectangle 28"/>
          <p:cNvSpPr/>
          <p:nvPr/>
        </p:nvSpPr>
        <p:spPr>
          <a:xfrm>
            <a:off x="6576253" y="2256046"/>
            <a:ext cx="1360345" cy="430887"/>
          </a:xfrm>
          <a:prstGeom prst="rect">
            <a:avLst/>
          </a:prstGeom>
        </p:spPr>
        <p:txBody>
          <a:bodyPr wrap="square">
            <a:spAutoFit/>
          </a:bodyPr>
          <a:lstStyle/>
          <a:p>
            <a:r>
              <a:rPr lang="en-US" sz="1100" dirty="0" smtClean="0">
                <a:latin typeface="Garamond" panose="02020404030301010803" pitchFamily="18" charset="0"/>
                <a:ea typeface="Poppins"/>
                <a:cs typeface="Poppins"/>
                <a:sym typeface="Poppins"/>
              </a:rPr>
              <a:t>…that </a:t>
            </a:r>
            <a:r>
              <a:rPr lang="en-US" sz="1100" dirty="0" smtClean="0">
                <a:latin typeface="Garamond" panose="02020404030301010803" pitchFamily="18" charset="0"/>
                <a:ea typeface="Poppins"/>
                <a:cs typeface="Poppins"/>
                <a:sym typeface="Poppins"/>
              </a:rPr>
              <a:t>users can redeem</a:t>
            </a:r>
          </a:p>
        </p:txBody>
      </p:sp>
      <p:sp>
        <p:nvSpPr>
          <p:cNvPr id="2" name="Rectangle 1"/>
          <p:cNvSpPr/>
          <p:nvPr/>
        </p:nvSpPr>
        <p:spPr>
          <a:xfrm>
            <a:off x="7888784" y="1475191"/>
            <a:ext cx="1055174" cy="261610"/>
          </a:xfrm>
          <a:prstGeom prst="rect">
            <a:avLst/>
          </a:prstGeom>
          <a:solidFill>
            <a:schemeClr val="accent4">
              <a:lumMod val="60000"/>
              <a:lumOff val="40000"/>
            </a:schemeClr>
          </a:solidFill>
        </p:spPr>
        <p:txBody>
          <a:bodyPr wrap="square">
            <a:spAutoFit/>
          </a:bodyPr>
          <a:lstStyle/>
          <a:p>
            <a:pPr lvl="0">
              <a:buSzPts val="1200"/>
            </a:pPr>
            <a:r>
              <a:rPr lang="en-US" sz="1050" dirty="0">
                <a:latin typeface="Garamond"/>
                <a:ea typeface="Garamond"/>
                <a:cs typeface="Garamond"/>
                <a:sym typeface="Garamond"/>
              </a:rPr>
              <a:t>20¢ per </a:t>
            </a:r>
            <a:r>
              <a:rPr lang="en-US" sz="1050" dirty="0" smtClean="0">
                <a:latin typeface="Garamond"/>
                <a:ea typeface="Garamond"/>
                <a:cs typeface="Garamond"/>
                <a:sym typeface="Garamond"/>
              </a:rPr>
              <a:t>PET…</a:t>
            </a:r>
            <a:endParaRPr lang="en-US" sz="1050" dirty="0"/>
          </a:p>
        </p:txBody>
      </p:sp>
      <p:sp>
        <p:nvSpPr>
          <p:cNvPr id="25" name="Rectangle 24"/>
          <p:cNvSpPr/>
          <p:nvPr/>
        </p:nvSpPr>
        <p:spPr>
          <a:xfrm>
            <a:off x="7602146" y="2308539"/>
            <a:ext cx="1340765" cy="253916"/>
          </a:xfrm>
          <a:prstGeom prst="rect">
            <a:avLst/>
          </a:prstGeom>
          <a:solidFill>
            <a:schemeClr val="accent4">
              <a:lumMod val="60000"/>
              <a:lumOff val="40000"/>
            </a:schemeClr>
          </a:solidFill>
        </p:spPr>
        <p:txBody>
          <a:bodyPr wrap="square">
            <a:spAutoFit/>
          </a:bodyPr>
          <a:lstStyle/>
          <a:p>
            <a:pPr lvl="0">
              <a:buSzPts val="1200"/>
            </a:pPr>
            <a:r>
              <a:rPr lang="en-US" sz="1050" dirty="0" smtClean="0">
                <a:latin typeface="Garamond"/>
                <a:ea typeface="Garamond"/>
                <a:cs typeface="Garamond"/>
                <a:sym typeface="Garamond"/>
              </a:rPr>
              <a:t>…5¢ </a:t>
            </a:r>
            <a:r>
              <a:rPr lang="en-US" sz="1050" dirty="0">
                <a:latin typeface="Garamond"/>
                <a:ea typeface="Garamond"/>
                <a:cs typeface="Garamond"/>
                <a:sym typeface="Garamond"/>
              </a:rPr>
              <a:t>per </a:t>
            </a:r>
            <a:r>
              <a:rPr lang="en-US" sz="1050" dirty="0" smtClean="0">
                <a:latin typeface="Garamond"/>
                <a:ea typeface="Garamond"/>
                <a:cs typeface="Garamond"/>
                <a:sym typeface="Garamond"/>
              </a:rPr>
              <a:t>PET reward</a:t>
            </a:r>
            <a:endParaRPr lang="en-US" sz="1050" dirty="0"/>
          </a:p>
        </p:txBody>
      </p:sp>
      <p:sp>
        <p:nvSpPr>
          <p:cNvPr id="30" name="Rectangle 29"/>
          <p:cNvSpPr/>
          <p:nvPr/>
        </p:nvSpPr>
        <p:spPr>
          <a:xfrm>
            <a:off x="3804085" y="2972057"/>
            <a:ext cx="1546848" cy="253916"/>
          </a:xfrm>
          <a:prstGeom prst="rect">
            <a:avLst/>
          </a:prstGeom>
          <a:solidFill>
            <a:schemeClr val="accent4">
              <a:lumMod val="60000"/>
              <a:lumOff val="40000"/>
            </a:schemeClr>
          </a:solidFill>
        </p:spPr>
        <p:txBody>
          <a:bodyPr wrap="square">
            <a:spAutoFit/>
          </a:bodyPr>
          <a:lstStyle/>
          <a:p>
            <a:pPr lvl="0">
              <a:buSzPts val="1200"/>
            </a:pPr>
            <a:r>
              <a:rPr lang="en-US" sz="1050" dirty="0" smtClean="0">
                <a:latin typeface="Garamond"/>
                <a:ea typeface="Garamond"/>
                <a:cs typeface="Garamond"/>
                <a:sym typeface="Garamond"/>
              </a:rPr>
              <a:t>…remaining 15¢ </a:t>
            </a:r>
            <a:r>
              <a:rPr lang="en-US" sz="1050" dirty="0">
                <a:latin typeface="Garamond"/>
                <a:ea typeface="Garamond"/>
                <a:cs typeface="Garamond"/>
                <a:sym typeface="Garamond"/>
              </a:rPr>
              <a:t>per </a:t>
            </a:r>
            <a:r>
              <a:rPr lang="en-US" sz="1050" dirty="0" smtClean="0">
                <a:latin typeface="Garamond"/>
                <a:ea typeface="Garamond"/>
                <a:cs typeface="Garamond"/>
                <a:sym typeface="Garamond"/>
              </a:rPr>
              <a:t>PET</a:t>
            </a:r>
            <a:endParaRPr lang="en-US" sz="1050" dirty="0"/>
          </a:p>
        </p:txBody>
      </p:sp>
      <p:cxnSp>
        <p:nvCxnSpPr>
          <p:cNvPr id="4" name="Straight Arrow Connector 3"/>
          <p:cNvCxnSpPr/>
          <p:nvPr/>
        </p:nvCxnSpPr>
        <p:spPr>
          <a:xfrm>
            <a:off x="8365067" y="1841521"/>
            <a:ext cx="0" cy="414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8365067" y="2612011"/>
            <a:ext cx="0" cy="449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5350933" y="3061347"/>
            <a:ext cx="301413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4652347" y="2770696"/>
            <a:ext cx="5643" cy="201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6"/>
          <p:cNvSpPr txBox="1">
            <a:spLocks noGrp="1"/>
          </p:cNvSpPr>
          <p:nvPr>
            <p:ph type="title"/>
          </p:nvPr>
        </p:nvSpPr>
        <p:spPr>
          <a:xfrm>
            <a:off x="1323009" y="200911"/>
            <a:ext cx="6829002" cy="610574"/>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200"/>
              <a:buFont typeface="Garamond"/>
              <a:buNone/>
            </a:pPr>
            <a:r>
              <a:rPr lang="en-US" sz="3200" dirty="0" smtClean="0">
                <a:latin typeface="Garamond"/>
                <a:ea typeface="Garamond"/>
                <a:cs typeface="Garamond"/>
                <a:sym typeface="Garamond"/>
              </a:rPr>
              <a:t>What is the data we generate?</a:t>
            </a:r>
            <a:endParaRPr sz="3200" dirty="0">
              <a:latin typeface="Garamond"/>
              <a:ea typeface="Garamond"/>
              <a:cs typeface="Garamond"/>
              <a:sym typeface="Garamond"/>
            </a:endParaRPr>
          </a:p>
        </p:txBody>
      </p:sp>
      <p:pic>
        <p:nvPicPr>
          <p:cNvPr id="4" name="Google Shape;201;p5" descr="Image result for colour drawing of data analytics"/>
          <p:cNvPicPr preferRelativeResize="0"/>
          <p:nvPr/>
        </p:nvPicPr>
        <p:blipFill rotWithShape="1">
          <a:blip r:embed="rId3">
            <a:alphaModFix/>
          </a:blip>
          <a:srcRect l="2502" t="6673" r="9907" b="3232"/>
          <a:stretch/>
        </p:blipFill>
        <p:spPr>
          <a:xfrm>
            <a:off x="3300661" y="1143792"/>
            <a:ext cx="1714040" cy="1279775"/>
          </a:xfrm>
          <a:prstGeom prst="rect">
            <a:avLst/>
          </a:prstGeom>
          <a:noFill/>
          <a:ln>
            <a:noFill/>
          </a:ln>
          <a:effectLst>
            <a:reflection stA="0" endPos="65000" dist="50800" dir="5400000" sy="-100000" algn="bl" rotWithShape="0"/>
            <a:softEdge rad="228600"/>
          </a:effectLst>
        </p:spPr>
      </p:pic>
      <p:pic>
        <p:nvPicPr>
          <p:cNvPr id="5" name="Google Shape;202;p5" descr="Image result for heatmap Colombo"/>
          <p:cNvPicPr preferRelativeResize="0"/>
          <p:nvPr/>
        </p:nvPicPr>
        <p:blipFill rotWithShape="1">
          <a:blip r:embed="rId4">
            <a:alphaModFix/>
          </a:blip>
          <a:srcRect t="5031"/>
          <a:stretch/>
        </p:blipFill>
        <p:spPr>
          <a:xfrm>
            <a:off x="1546582" y="936468"/>
            <a:ext cx="1191742" cy="1584508"/>
          </a:xfrm>
          <a:prstGeom prst="rect">
            <a:avLst/>
          </a:prstGeom>
          <a:noFill/>
          <a:ln>
            <a:noFill/>
          </a:ln>
          <a:effectLst>
            <a:softEdge rad="177800"/>
          </a:effectLst>
        </p:spPr>
      </p:pic>
      <p:sp>
        <p:nvSpPr>
          <p:cNvPr id="6" name="Rectangle 5"/>
          <p:cNvSpPr/>
          <p:nvPr/>
        </p:nvSpPr>
        <p:spPr>
          <a:xfrm>
            <a:off x="1323010" y="2438229"/>
            <a:ext cx="1491176" cy="261610"/>
          </a:xfrm>
          <a:prstGeom prst="rect">
            <a:avLst/>
          </a:prstGeom>
        </p:spPr>
        <p:txBody>
          <a:bodyPr wrap="square">
            <a:spAutoFit/>
          </a:bodyPr>
          <a:lstStyle/>
          <a:p>
            <a:r>
              <a:rPr lang="en-US" sz="1100" b="1" dirty="0" smtClean="0">
                <a:latin typeface="Garamond" panose="02020404030301010803" pitchFamily="18" charset="0"/>
                <a:ea typeface="Poppins"/>
                <a:cs typeface="Poppins"/>
                <a:sym typeface="Poppins"/>
              </a:rPr>
              <a:t>Location data </a:t>
            </a:r>
          </a:p>
        </p:txBody>
      </p:sp>
      <p:sp>
        <p:nvSpPr>
          <p:cNvPr id="7" name="Rectangle 6"/>
          <p:cNvSpPr/>
          <p:nvPr/>
        </p:nvSpPr>
        <p:spPr>
          <a:xfrm>
            <a:off x="1323009" y="2699839"/>
            <a:ext cx="1899139" cy="1615827"/>
          </a:xfrm>
          <a:prstGeom prst="rect">
            <a:avLst/>
          </a:prstGeom>
        </p:spPr>
        <p:txBody>
          <a:bodyPr wrap="square">
            <a:spAutoFit/>
          </a:bodyPr>
          <a:lstStyle/>
          <a:p>
            <a:pPr marL="171450" indent="-171450">
              <a:buFontTx/>
              <a:buChar char="-"/>
            </a:pPr>
            <a:r>
              <a:rPr lang="en-US" sz="1100" dirty="0" smtClean="0">
                <a:latin typeface="Garamond" panose="02020404030301010803" pitchFamily="18" charset="0"/>
                <a:ea typeface="Poppins"/>
                <a:cs typeface="Poppins"/>
                <a:sym typeface="Poppins"/>
              </a:rPr>
              <a:t>Explain location, what we will use it for </a:t>
            </a:r>
          </a:p>
          <a:p>
            <a:pPr marL="171450" indent="-171450">
              <a:buFontTx/>
              <a:buChar char="-"/>
            </a:pPr>
            <a:r>
              <a:rPr lang="en-US" sz="1100" dirty="0" smtClean="0">
                <a:latin typeface="Garamond" panose="02020404030301010803" pitchFamily="18" charset="0"/>
                <a:ea typeface="Poppins"/>
                <a:cs typeface="Poppins"/>
                <a:sym typeface="Poppins"/>
              </a:rPr>
              <a:t>How to track entry into water ways</a:t>
            </a:r>
          </a:p>
          <a:p>
            <a:pPr marL="171450" indent="-171450">
              <a:buFontTx/>
              <a:buChar char="-"/>
            </a:pPr>
            <a:endParaRPr lang="en-US" sz="1100" dirty="0" smtClean="0">
              <a:latin typeface="Garamond" panose="02020404030301010803" pitchFamily="18" charset="0"/>
              <a:ea typeface="Poppins"/>
              <a:cs typeface="Poppins"/>
              <a:sym typeface="Poppins"/>
            </a:endParaRPr>
          </a:p>
          <a:p>
            <a:endParaRPr lang="en-US" sz="1100" dirty="0">
              <a:latin typeface="Garamond" panose="02020404030301010803" pitchFamily="18" charset="0"/>
              <a:ea typeface="Poppins"/>
              <a:cs typeface="Poppins"/>
              <a:sym typeface="Poppins"/>
            </a:endParaRPr>
          </a:p>
          <a:p>
            <a:endParaRPr lang="en-US" sz="1100" dirty="0" smtClean="0">
              <a:latin typeface="Garamond" panose="02020404030301010803" pitchFamily="18" charset="0"/>
              <a:ea typeface="Poppins"/>
              <a:cs typeface="Poppins"/>
              <a:sym typeface="Poppins"/>
            </a:endParaRPr>
          </a:p>
          <a:p>
            <a:endParaRPr lang="en-US" sz="1100" dirty="0">
              <a:latin typeface="Garamond" panose="02020404030301010803" pitchFamily="18" charset="0"/>
              <a:ea typeface="Poppins"/>
              <a:cs typeface="Poppins"/>
              <a:sym typeface="Poppins"/>
            </a:endParaRPr>
          </a:p>
          <a:p>
            <a:r>
              <a:rPr lang="en-US" sz="1100" dirty="0" smtClean="0">
                <a:latin typeface="Garamond" panose="02020404030301010803" pitchFamily="18" charset="0"/>
                <a:ea typeface="Poppins"/>
                <a:cs typeface="Poppins"/>
                <a:sym typeface="Poppins"/>
              </a:rPr>
              <a:t> </a:t>
            </a:r>
          </a:p>
        </p:txBody>
      </p:sp>
      <p:sp>
        <p:nvSpPr>
          <p:cNvPr id="8" name="Rectangle 7"/>
          <p:cNvSpPr/>
          <p:nvPr/>
        </p:nvSpPr>
        <p:spPr>
          <a:xfrm>
            <a:off x="3356363" y="2438229"/>
            <a:ext cx="1491176" cy="261610"/>
          </a:xfrm>
          <a:prstGeom prst="rect">
            <a:avLst/>
          </a:prstGeom>
        </p:spPr>
        <p:txBody>
          <a:bodyPr wrap="square">
            <a:spAutoFit/>
          </a:bodyPr>
          <a:lstStyle/>
          <a:p>
            <a:r>
              <a:rPr lang="en-US" sz="1100" b="1" dirty="0" smtClean="0">
                <a:latin typeface="Garamond" panose="02020404030301010803" pitchFamily="18" charset="0"/>
                <a:ea typeface="Poppins"/>
                <a:cs typeface="Poppins"/>
                <a:sym typeface="Poppins"/>
              </a:rPr>
              <a:t>Brand data</a:t>
            </a:r>
          </a:p>
        </p:txBody>
      </p:sp>
      <p:sp>
        <p:nvSpPr>
          <p:cNvPr id="9" name="Rectangle 8"/>
          <p:cNvSpPr/>
          <p:nvPr/>
        </p:nvSpPr>
        <p:spPr>
          <a:xfrm>
            <a:off x="3356362" y="2699839"/>
            <a:ext cx="1899139" cy="1107996"/>
          </a:xfrm>
          <a:prstGeom prst="rect">
            <a:avLst/>
          </a:prstGeom>
        </p:spPr>
        <p:txBody>
          <a:bodyPr wrap="square">
            <a:spAutoFit/>
          </a:bodyPr>
          <a:lstStyle/>
          <a:p>
            <a:pPr marL="171450" indent="-171450">
              <a:buFontTx/>
              <a:buChar char="-"/>
            </a:pPr>
            <a:r>
              <a:rPr lang="en-US" sz="1100" dirty="0" err="1" smtClean="0">
                <a:latin typeface="Garamond" panose="02020404030301010803" pitchFamily="18" charset="0"/>
                <a:ea typeface="Poppins"/>
                <a:cs typeface="Poppins"/>
                <a:sym typeface="Poppins"/>
              </a:rPr>
              <a:t>Etc</a:t>
            </a:r>
            <a:endParaRPr lang="en-US" sz="1100" dirty="0" smtClean="0">
              <a:latin typeface="Garamond" panose="02020404030301010803" pitchFamily="18" charset="0"/>
              <a:ea typeface="Poppins"/>
              <a:cs typeface="Poppins"/>
              <a:sym typeface="Poppins"/>
            </a:endParaRPr>
          </a:p>
          <a:p>
            <a:pPr marL="171450" indent="-171450">
              <a:buFontTx/>
              <a:buChar char="-"/>
            </a:pPr>
            <a:endParaRPr lang="en-US" sz="1100" dirty="0" smtClean="0">
              <a:latin typeface="Garamond" panose="02020404030301010803" pitchFamily="18" charset="0"/>
              <a:ea typeface="Poppins"/>
              <a:cs typeface="Poppins"/>
              <a:sym typeface="Poppins"/>
            </a:endParaRPr>
          </a:p>
          <a:p>
            <a:endParaRPr lang="en-US" sz="1100" dirty="0">
              <a:latin typeface="Garamond" panose="02020404030301010803" pitchFamily="18" charset="0"/>
              <a:ea typeface="Poppins"/>
              <a:cs typeface="Poppins"/>
              <a:sym typeface="Poppins"/>
            </a:endParaRPr>
          </a:p>
          <a:p>
            <a:endParaRPr lang="en-US" sz="1100" dirty="0" smtClean="0">
              <a:latin typeface="Garamond" panose="02020404030301010803" pitchFamily="18" charset="0"/>
              <a:ea typeface="Poppins"/>
              <a:cs typeface="Poppins"/>
              <a:sym typeface="Poppins"/>
            </a:endParaRPr>
          </a:p>
          <a:p>
            <a:endParaRPr lang="en-US" sz="1100" dirty="0">
              <a:latin typeface="Garamond" panose="02020404030301010803" pitchFamily="18" charset="0"/>
              <a:ea typeface="Poppins"/>
              <a:cs typeface="Poppins"/>
              <a:sym typeface="Poppins"/>
            </a:endParaRPr>
          </a:p>
          <a:p>
            <a:r>
              <a:rPr lang="en-US" sz="1100" dirty="0" smtClean="0">
                <a:latin typeface="Garamond" panose="02020404030301010803" pitchFamily="18" charset="0"/>
                <a:ea typeface="Poppins"/>
                <a:cs typeface="Poppins"/>
                <a:sym typeface="Poppins"/>
              </a:rPr>
              <a:t> </a:t>
            </a:r>
          </a:p>
        </p:txBody>
      </p:sp>
      <p:sp>
        <p:nvSpPr>
          <p:cNvPr id="10" name="Rectangle 9"/>
          <p:cNvSpPr/>
          <p:nvPr/>
        </p:nvSpPr>
        <p:spPr>
          <a:xfrm>
            <a:off x="5171096" y="2436206"/>
            <a:ext cx="1491176" cy="261610"/>
          </a:xfrm>
          <a:prstGeom prst="rect">
            <a:avLst/>
          </a:prstGeom>
        </p:spPr>
        <p:txBody>
          <a:bodyPr wrap="square">
            <a:spAutoFit/>
          </a:bodyPr>
          <a:lstStyle/>
          <a:p>
            <a:r>
              <a:rPr lang="en-US" sz="1100" b="1" dirty="0" smtClean="0">
                <a:latin typeface="Garamond" panose="02020404030301010803" pitchFamily="18" charset="0"/>
                <a:ea typeface="Poppins"/>
                <a:cs typeface="Poppins"/>
                <a:sym typeface="Poppins"/>
              </a:rPr>
              <a:t>Types data</a:t>
            </a:r>
          </a:p>
        </p:txBody>
      </p:sp>
      <p:sp>
        <p:nvSpPr>
          <p:cNvPr id="11" name="Rectangle 10"/>
          <p:cNvSpPr/>
          <p:nvPr/>
        </p:nvSpPr>
        <p:spPr>
          <a:xfrm>
            <a:off x="5171095" y="2697816"/>
            <a:ext cx="1899139" cy="1107996"/>
          </a:xfrm>
          <a:prstGeom prst="rect">
            <a:avLst/>
          </a:prstGeom>
        </p:spPr>
        <p:txBody>
          <a:bodyPr wrap="square">
            <a:spAutoFit/>
          </a:bodyPr>
          <a:lstStyle/>
          <a:p>
            <a:pPr marL="171450" indent="-171450">
              <a:buFontTx/>
              <a:buChar char="-"/>
            </a:pPr>
            <a:r>
              <a:rPr lang="en-US" sz="1100" dirty="0" err="1" smtClean="0">
                <a:latin typeface="Garamond" panose="02020404030301010803" pitchFamily="18" charset="0"/>
                <a:ea typeface="Poppins"/>
                <a:cs typeface="Poppins"/>
                <a:sym typeface="Poppins"/>
              </a:rPr>
              <a:t>Etc</a:t>
            </a:r>
            <a:endParaRPr lang="en-US" sz="1100" dirty="0" smtClean="0">
              <a:latin typeface="Garamond" panose="02020404030301010803" pitchFamily="18" charset="0"/>
              <a:ea typeface="Poppins"/>
              <a:cs typeface="Poppins"/>
              <a:sym typeface="Poppins"/>
            </a:endParaRPr>
          </a:p>
          <a:p>
            <a:pPr marL="171450" indent="-171450">
              <a:buFontTx/>
              <a:buChar char="-"/>
            </a:pPr>
            <a:endParaRPr lang="en-US" sz="1100" dirty="0" smtClean="0">
              <a:latin typeface="Garamond" panose="02020404030301010803" pitchFamily="18" charset="0"/>
              <a:ea typeface="Poppins"/>
              <a:cs typeface="Poppins"/>
              <a:sym typeface="Poppins"/>
            </a:endParaRPr>
          </a:p>
          <a:p>
            <a:endParaRPr lang="en-US" sz="1100" dirty="0">
              <a:latin typeface="Garamond" panose="02020404030301010803" pitchFamily="18" charset="0"/>
              <a:ea typeface="Poppins"/>
              <a:cs typeface="Poppins"/>
              <a:sym typeface="Poppins"/>
            </a:endParaRPr>
          </a:p>
          <a:p>
            <a:endParaRPr lang="en-US" sz="1100" dirty="0" smtClean="0">
              <a:latin typeface="Garamond" panose="02020404030301010803" pitchFamily="18" charset="0"/>
              <a:ea typeface="Poppins"/>
              <a:cs typeface="Poppins"/>
              <a:sym typeface="Poppins"/>
            </a:endParaRPr>
          </a:p>
          <a:p>
            <a:endParaRPr lang="en-US" sz="1100" dirty="0">
              <a:latin typeface="Garamond" panose="02020404030301010803" pitchFamily="18" charset="0"/>
              <a:ea typeface="Poppins"/>
              <a:cs typeface="Poppins"/>
              <a:sym typeface="Poppins"/>
            </a:endParaRPr>
          </a:p>
          <a:p>
            <a:r>
              <a:rPr lang="en-US" sz="1100" dirty="0" smtClean="0">
                <a:latin typeface="Garamond" panose="02020404030301010803" pitchFamily="18" charset="0"/>
                <a:ea typeface="Poppins"/>
                <a:cs typeface="Poppins"/>
                <a:sym typeface="Poppins"/>
              </a:rPr>
              <a:t> </a:t>
            </a:r>
          </a:p>
        </p:txBody>
      </p:sp>
      <p:sp>
        <p:nvSpPr>
          <p:cNvPr id="12" name="Google Shape;221;p7"/>
          <p:cNvSpPr txBox="1"/>
          <p:nvPr/>
        </p:nvSpPr>
        <p:spPr>
          <a:xfrm>
            <a:off x="2378113" y="4487396"/>
            <a:ext cx="4938852" cy="293540"/>
          </a:xfrm>
          <a:prstGeom prst="rect">
            <a:avLst/>
          </a:prstGeom>
          <a:solidFill>
            <a:schemeClr val="accent4">
              <a:lumMod val="60000"/>
              <a:lumOff val="40000"/>
            </a:schemeClr>
          </a:solidFill>
          <a:ln>
            <a:noFill/>
          </a:ln>
        </p:spPr>
        <p:txBody>
          <a:bodyPr spcFirstLastPara="1" wrap="square" lIns="91425" tIns="45700" rIns="91425" bIns="45700" anchor="t" anchorCtr="0">
            <a:noAutofit/>
          </a:bodyPr>
          <a:lstStyle/>
          <a:p>
            <a:pPr lvl="0" algn="ctr">
              <a:buSzPts val="1200"/>
            </a:pPr>
            <a:r>
              <a:rPr lang="en-US" sz="1200" dirty="0" smtClean="0">
                <a:latin typeface="Garamond"/>
                <a:ea typeface="Garamond"/>
                <a:cs typeface="Garamond"/>
                <a:sym typeface="Garamond"/>
              </a:rPr>
              <a:t>Actual data from 100 participants in crowdsourced data gathering initiative</a:t>
            </a:r>
            <a:endParaRPr lang="en-US" sz="1800" dirty="0"/>
          </a:p>
        </p:txBody>
      </p:sp>
      <p:sp>
        <p:nvSpPr>
          <p:cNvPr id="13" name="Rectangle 12"/>
          <p:cNvSpPr/>
          <p:nvPr/>
        </p:nvSpPr>
        <p:spPr>
          <a:xfrm>
            <a:off x="6812064" y="2432160"/>
            <a:ext cx="1491176" cy="261610"/>
          </a:xfrm>
          <a:prstGeom prst="rect">
            <a:avLst/>
          </a:prstGeom>
        </p:spPr>
        <p:txBody>
          <a:bodyPr wrap="square">
            <a:spAutoFit/>
          </a:bodyPr>
          <a:lstStyle/>
          <a:p>
            <a:r>
              <a:rPr lang="en-US" sz="1100" b="1" dirty="0" smtClean="0">
                <a:latin typeface="Garamond" panose="02020404030301010803" pitchFamily="18" charset="0"/>
                <a:ea typeface="Poppins"/>
                <a:cs typeface="Poppins"/>
                <a:sym typeface="Poppins"/>
              </a:rPr>
              <a:t>Image data</a:t>
            </a:r>
          </a:p>
        </p:txBody>
      </p:sp>
      <p:sp>
        <p:nvSpPr>
          <p:cNvPr id="14" name="Rectangle 13"/>
          <p:cNvSpPr/>
          <p:nvPr/>
        </p:nvSpPr>
        <p:spPr>
          <a:xfrm>
            <a:off x="6731669" y="2658302"/>
            <a:ext cx="1899139" cy="1785104"/>
          </a:xfrm>
          <a:prstGeom prst="rect">
            <a:avLst/>
          </a:prstGeom>
        </p:spPr>
        <p:txBody>
          <a:bodyPr wrap="square">
            <a:spAutoFit/>
          </a:bodyPr>
          <a:lstStyle/>
          <a:p>
            <a:pPr marL="171450" indent="-171450">
              <a:buFontTx/>
              <a:buChar char="-"/>
            </a:pPr>
            <a:r>
              <a:rPr lang="en-US" sz="1100" dirty="0" smtClean="0">
                <a:latin typeface="Garamond" panose="02020404030301010803" pitchFamily="18" charset="0"/>
                <a:ea typeface="Poppins"/>
                <a:cs typeface="Poppins"/>
                <a:sym typeface="Poppins"/>
              </a:rPr>
              <a:t>Gathered for extra incentive</a:t>
            </a:r>
          </a:p>
          <a:p>
            <a:pPr marL="171450" indent="-171450">
              <a:buFontTx/>
              <a:buChar char="-"/>
            </a:pPr>
            <a:r>
              <a:rPr lang="en-US" sz="1100" dirty="0" smtClean="0">
                <a:latin typeface="Garamond" panose="02020404030301010803" pitchFamily="18" charset="0"/>
                <a:ea typeface="Poppins"/>
                <a:cs typeface="Poppins"/>
                <a:sym typeface="Poppins"/>
              </a:rPr>
              <a:t>Sold/used for training image recognition algorithm</a:t>
            </a:r>
          </a:p>
          <a:p>
            <a:pPr marL="171450" indent="-171450">
              <a:buFontTx/>
              <a:buChar char="-"/>
            </a:pPr>
            <a:r>
              <a:rPr lang="en-US" sz="1100" dirty="0" smtClean="0">
                <a:latin typeface="Garamond" panose="02020404030301010803" pitchFamily="18" charset="0"/>
                <a:ea typeface="Poppins"/>
                <a:cs typeface="Poppins"/>
                <a:sym typeface="Poppins"/>
              </a:rPr>
              <a:t>We already designed two models; 1. mobile capable platform image classification 2 a specific brand identification model (YOLOv3)</a:t>
            </a:r>
            <a:endParaRPr lang="en-US" sz="1100" dirty="0">
              <a:latin typeface="Garamond" panose="02020404030301010803" pitchFamily="18" charset="0"/>
              <a:ea typeface="Poppins"/>
              <a:cs typeface="Poppins"/>
              <a:sym typeface="Poppins"/>
            </a:endParaRPr>
          </a:p>
          <a:p>
            <a:r>
              <a:rPr lang="en-US" sz="1100" dirty="0" smtClean="0">
                <a:latin typeface="Garamond" panose="02020404030301010803" pitchFamily="18" charset="0"/>
                <a:ea typeface="Poppins"/>
                <a:cs typeface="Poppins"/>
                <a:sym typeface="Poppins"/>
              </a:rPr>
              <a:t> </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5029" y="1198078"/>
            <a:ext cx="1652865" cy="1100477"/>
          </a:xfrm>
          <a:prstGeom prst="rect">
            <a:avLst/>
          </a:prstGeom>
          <a:effectLst>
            <a:softEdge rad="31750"/>
          </a:effectLst>
        </p:spPr>
      </p:pic>
    </p:spTree>
    <p:extLst>
      <p:ext uri="{BB962C8B-B14F-4D97-AF65-F5344CB8AC3E}">
        <p14:creationId xmlns:p14="http://schemas.microsoft.com/office/powerpoint/2010/main" val="1231044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6"/>
          <p:cNvSpPr txBox="1">
            <a:spLocks noGrp="1"/>
          </p:cNvSpPr>
          <p:nvPr>
            <p:ph type="title"/>
          </p:nvPr>
        </p:nvSpPr>
        <p:spPr>
          <a:xfrm>
            <a:off x="1276643" y="253407"/>
            <a:ext cx="6829002" cy="55010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200"/>
              <a:buFont typeface="Garamond"/>
              <a:buNone/>
            </a:pPr>
            <a:r>
              <a:rPr lang="en-US" sz="3200" dirty="0" smtClean="0">
                <a:latin typeface="Garamond"/>
                <a:ea typeface="Garamond"/>
                <a:cs typeface="Garamond"/>
                <a:sym typeface="Garamond"/>
              </a:rPr>
              <a:t>Why does the app scale?</a:t>
            </a:r>
            <a:endParaRPr sz="3200" dirty="0">
              <a:latin typeface="Garamond"/>
              <a:ea typeface="Garamond"/>
              <a:cs typeface="Garamond"/>
              <a:sym typeface="Garamond"/>
            </a:endParaRPr>
          </a:p>
        </p:txBody>
      </p:sp>
      <p:sp>
        <p:nvSpPr>
          <p:cNvPr id="8" name="Rectangle 7"/>
          <p:cNvSpPr/>
          <p:nvPr/>
        </p:nvSpPr>
        <p:spPr>
          <a:xfrm>
            <a:off x="2455384" y="913948"/>
            <a:ext cx="1491176" cy="261610"/>
          </a:xfrm>
          <a:prstGeom prst="rect">
            <a:avLst/>
          </a:prstGeom>
        </p:spPr>
        <p:txBody>
          <a:bodyPr wrap="square">
            <a:spAutoFit/>
          </a:bodyPr>
          <a:lstStyle/>
          <a:p>
            <a:r>
              <a:rPr lang="en-US" sz="1100" b="1" dirty="0" smtClean="0">
                <a:latin typeface="Garamond" panose="02020404030301010803" pitchFamily="18" charset="0"/>
                <a:ea typeface="Poppins"/>
                <a:cs typeface="Poppins"/>
                <a:sym typeface="Poppins"/>
              </a:rPr>
              <a:t>Incentivizing</a:t>
            </a:r>
            <a:endParaRPr lang="en-US" sz="1100" b="1" dirty="0" smtClean="0">
              <a:latin typeface="Garamond" panose="02020404030301010803" pitchFamily="18" charset="0"/>
              <a:ea typeface="Poppins"/>
              <a:cs typeface="Poppins"/>
              <a:sym typeface="Poppins"/>
            </a:endParaRPr>
          </a:p>
        </p:txBody>
      </p:sp>
      <p:sp>
        <p:nvSpPr>
          <p:cNvPr id="9" name="Rectangle 8"/>
          <p:cNvSpPr/>
          <p:nvPr/>
        </p:nvSpPr>
        <p:spPr>
          <a:xfrm>
            <a:off x="2455383" y="1175558"/>
            <a:ext cx="1899139" cy="1277273"/>
          </a:xfrm>
          <a:prstGeom prst="rect">
            <a:avLst/>
          </a:prstGeom>
        </p:spPr>
        <p:txBody>
          <a:bodyPr wrap="square">
            <a:spAutoFit/>
          </a:bodyPr>
          <a:lstStyle/>
          <a:p>
            <a:pPr marL="171450" indent="-171450">
              <a:buFontTx/>
              <a:buChar char="-"/>
            </a:pPr>
            <a:r>
              <a:rPr lang="en-US" sz="1100" dirty="0" smtClean="0">
                <a:latin typeface="Garamond" panose="02020404030301010803" pitchFamily="18" charset="0"/>
                <a:ea typeface="Poppins"/>
                <a:cs typeface="Poppins"/>
                <a:sym typeface="Poppins"/>
              </a:rPr>
              <a:t>Explain…</a:t>
            </a:r>
          </a:p>
          <a:p>
            <a:pPr marL="171450" indent="-171450">
              <a:buFontTx/>
              <a:buChar char="-"/>
            </a:pPr>
            <a:r>
              <a:rPr lang="en-US" sz="1100" dirty="0" smtClean="0">
                <a:latin typeface="Garamond" panose="02020404030301010803" pitchFamily="18" charset="0"/>
                <a:ea typeface="Poppins"/>
                <a:cs typeface="Poppins"/>
                <a:sym typeface="Poppins"/>
              </a:rPr>
              <a:t>Put a pic of the demo</a:t>
            </a:r>
          </a:p>
          <a:p>
            <a:pPr marL="171450" indent="-171450">
              <a:buFontTx/>
              <a:buChar char="-"/>
            </a:pPr>
            <a:endParaRPr lang="en-US" sz="1100" dirty="0" smtClean="0">
              <a:latin typeface="Garamond" panose="02020404030301010803" pitchFamily="18" charset="0"/>
              <a:ea typeface="Poppins"/>
              <a:cs typeface="Poppins"/>
              <a:sym typeface="Poppins"/>
            </a:endParaRPr>
          </a:p>
          <a:p>
            <a:endParaRPr lang="en-US" sz="1100" dirty="0">
              <a:latin typeface="Garamond" panose="02020404030301010803" pitchFamily="18" charset="0"/>
              <a:ea typeface="Poppins"/>
              <a:cs typeface="Poppins"/>
              <a:sym typeface="Poppins"/>
            </a:endParaRPr>
          </a:p>
          <a:p>
            <a:endParaRPr lang="en-US" sz="1100" dirty="0" smtClean="0">
              <a:latin typeface="Garamond" panose="02020404030301010803" pitchFamily="18" charset="0"/>
              <a:ea typeface="Poppins"/>
              <a:cs typeface="Poppins"/>
              <a:sym typeface="Poppins"/>
            </a:endParaRPr>
          </a:p>
          <a:p>
            <a:endParaRPr lang="en-US" sz="1100" dirty="0">
              <a:latin typeface="Garamond" panose="02020404030301010803" pitchFamily="18" charset="0"/>
              <a:ea typeface="Poppins"/>
              <a:cs typeface="Poppins"/>
              <a:sym typeface="Poppins"/>
            </a:endParaRPr>
          </a:p>
          <a:p>
            <a:r>
              <a:rPr lang="en-US" sz="1100" dirty="0" smtClean="0">
                <a:latin typeface="Garamond" panose="02020404030301010803" pitchFamily="18" charset="0"/>
                <a:ea typeface="Poppins"/>
                <a:cs typeface="Poppins"/>
                <a:sym typeface="Poppins"/>
              </a:rPr>
              <a:t> </a:t>
            </a:r>
          </a:p>
        </p:txBody>
      </p:sp>
      <p:sp>
        <p:nvSpPr>
          <p:cNvPr id="10" name="Rectangle 9"/>
          <p:cNvSpPr/>
          <p:nvPr/>
        </p:nvSpPr>
        <p:spPr>
          <a:xfrm>
            <a:off x="4354523" y="913948"/>
            <a:ext cx="1491176" cy="261610"/>
          </a:xfrm>
          <a:prstGeom prst="rect">
            <a:avLst/>
          </a:prstGeom>
        </p:spPr>
        <p:txBody>
          <a:bodyPr wrap="square">
            <a:spAutoFit/>
          </a:bodyPr>
          <a:lstStyle/>
          <a:p>
            <a:r>
              <a:rPr lang="en-US" sz="1100" b="1" dirty="0" smtClean="0">
                <a:latin typeface="Garamond" panose="02020404030301010803" pitchFamily="18" charset="0"/>
                <a:ea typeface="Poppins"/>
                <a:cs typeface="Poppins"/>
                <a:sym typeface="Poppins"/>
              </a:rPr>
              <a:t>Gamification</a:t>
            </a:r>
          </a:p>
        </p:txBody>
      </p:sp>
      <p:sp>
        <p:nvSpPr>
          <p:cNvPr id="12" name="Rectangle 11"/>
          <p:cNvSpPr/>
          <p:nvPr/>
        </p:nvSpPr>
        <p:spPr>
          <a:xfrm>
            <a:off x="4416824" y="1175557"/>
            <a:ext cx="1899139" cy="1277273"/>
          </a:xfrm>
          <a:prstGeom prst="rect">
            <a:avLst/>
          </a:prstGeom>
        </p:spPr>
        <p:txBody>
          <a:bodyPr wrap="square">
            <a:spAutoFit/>
          </a:bodyPr>
          <a:lstStyle/>
          <a:p>
            <a:pPr marL="171450" indent="-171450">
              <a:buFontTx/>
              <a:buChar char="-"/>
            </a:pPr>
            <a:r>
              <a:rPr lang="en-US" sz="1100" dirty="0" smtClean="0">
                <a:latin typeface="Garamond" panose="02020404030301010803" pitchFamily="18" charset="0"/>
                <a:ea typeface="Poppins"/>
                <a:cs typeface="Poppins"/>
                <a:sym typeface="Poppins"/>
              </a:rPr>
              <a:t>Explain…</a:t>
            </a:r>
          </a:p>
          <a:p>
            <a:pPr marL="171450" indent="-171450">
              <a:buFontTx/>
              <a:buChar char="-"/>
            </a:pPr>
            <a:r>
              <a:rPr lang="en-US" sz="1100" dirty="0" smtClean="0">
                <a:latin typeface="Garamond" panose="02020404030301010803" pitchFamily="18" charset="0"/>
                <a:ea typeface="Poppins"/>
                <a:cs typeface="Poppins"/>
                <a:sym typeface="Poppins"/>
              </a:rPr>
              <a:t>Put a pic of the demo</a:t>
            </a:r>
          </a:p>
          <a:p>
            <a:pPr marL="171450" indent="-171450">
              <a:buFontTx/>
              <a:buChar char="-"/>
            </a:pPr>
            <a:endParaRPr lang="en-US" sz="1100" dirty="0" smtClean="0">
              <a:latin typeface="Garamond" panose="02020404030301010803" pitchFamily="18" charset="0"/>
              <a:ea typeface="Poppins"/>
              <a:cs typeface="Poppins"/>
              <a:sym typeface="Poppins"/>
            </a:endParaRPr>
          </a:p>
          <a:p>
            <a:endParaRPr lang="en-US" sz="1100" dirty="0">
              <a:latin typeface="Garamond" panose="02020404030301010803" pitchFamily="18" charset="0"/>
              <a:ea typeface="Poppins"/>
              <a:cs typeface="Poppins"/>
              <a:sym typeface="Poppins"/>
            </a:endParaRPr>
          </a:p>
          <a:p>
            <a:endParaRPr lang="en-US" sz="1100" dirty="0" smtClean="0">
              <a:latin typeface="Garamond" panose="02020404030301010803" pitchFamily="18" charset="0"/>
              <a:ea typeface="Poppins"/>
              <a:cs typeface="Poppins"/>
              <a:sym typeface="Poppins"/>
            </a:endParaRPr>
          </a:p>
          <a:p>
            <a:endParaRPr lang="en-US" sz="1100" dirty="0">
              <a:latin typeface="Garamond" panose="02020404030301010803" pitchFamily="18" charset="0"/>
              <a:ea typeface="Poppins"/>
              <a:cs typeface="Poppins"/>
              <a:sym typeface="Poppins"/>
            </a:endParaRPr>
          </a:p>
          <a:p>
            <a:r>
              <a:rPr lang="en-US" sz="1100" dirty="0" smtClean="0">
                <a:latin typeface="Garamond" panose="02020404030301010803" pitchFamily="18" charset="0"/>
                <a:ea typeface="Poppins"/>
                <a:cs typeface="Poppins"/>
                <a:sym typeface="Poppins"/>
              </a:rPr>
              <a:t> </a:t>
            </a:r>
          </a:p>
        </p:txBody>
      </p:sp>
      <p:sp>
        <p:nvSpPr>
          <p:cNvPr id="2" name="Down Arrow 1"/>
          <p:cNvSpPr/>
          <p:nvPr/>
        </p:nvSpPr>
        <p:spPr>
          <a:xfrm>
            <a:off x="4220308" y="1793631"/>
            <a:ext cx="134214" cy="246184"/>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550318" y="2312697"/>
            <a:ext cx="1899139" cy="261610"/>
          </a:xfrm>
          <a:prstGeom prst="rect">
            <a:avLst/>
          </a:prstGeom>
        </p:spPr>
        <p:txBody>
          <a:bodyPr wrap="square">
            <a:spAutoFit/>
          </a:bodyPr>
          <a:lstStyle/>
          <a:p>
            <a:r>
              <a:rPr lang="en-US" sz="1100" b="1" dirty="0" smtClean="0">
                <a:latin typeface="Garamond" panose="02020404030301010803" pitchFamily="18" charset="0"/>
                <a:ea typeface="Poppins"/>
                <a:cs typeface="Poppins"/>
                <a:sym typeface="Poppins"/>
              </a:rPr>
              <a:t>Education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
          <p:cNvSpPr txBox="1">
            <a:spLocks noGrp="1"/>
          </p:cNvSpPr>
          <p:nvPr>
            <p:ph type="title"/>
          </p:nvPr>
        </p:nvSpPr>
        <p:spPr>
          <a:xfrm>
            <a:off x="1397108" y="211842"/>
            <a:ext cx="6829002" cy="857250"/>
          </a:xfrm>
          <a:prstGeom prst="rect">
            <a:avLst/>
          </a:prstGeom>
          <a:noFill/>
          <a:ln>
            <a:noFill/>
          </a:ln>
        </p:spPr>
        <p:txBody>
          <a:bodyPr spcFirstLastPara="1" wrap="square" lIns="91425" tIns="45700" rIns="91425" bIns="45700" anchor="ctr" anchorCtr="0">
            <a:normAutofit/>
          </a:bodyPr>
          <a:lstStyle/>
          <a:p>
            <a:pPr lvl="0" algn="ctr"/>
            <a:r>
              <a:rPr lang="en-US" dirty="0" smtClean="0">
                <a:latin typeface="Garamond"/>
                <a:ea typeface="Garamond"/>
                <a:cs typeface="Garamond"/>
                <a:sym typeface="Garamond"/>
              </a:rPr>
              <a:t>Challenges we address</a:t>
            </a:r>
            <a:endParaRPr dirty="0">
              <a:latin typeface="Garamond"/>
              <a:ea typeface="Garamond"/>
              <a:cs typeface="Garamond"/>
              <a:sym typeface="Garamond"/>
            </a:endParaRPr>
          </a:p>
        </p:txBody>
      </p:sp>
      <p:sp>
        <p:nvSpPr>
          <p:cNvPr id="5" name="Google Shape;166;p2"/>
          <p:cNvSpPr txBox="1">
            <a:spLocks/>
          </p:cNvSpPr>
          <p:nvPr/>
        </p:nvSpPr>
        <p:spPr>
          <a:xfrm>
            <a:off x="1131862" y="1765271"/>
            <a:ext cx="3454098" cy="222994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440"/>
              </a:spcBef>
              <a:spcAft>
                <a:spcPts val="0"/>
              </a:spcAft>
              <a:buClr>
                <a:schemeClr val="dk1"/>
              </a:buClr>
              <a:buSzPts val="2200"/>
              <a:buFont typeface="Arial"/>
              <a:buNone/>
              <a:defRPr sz="2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228600">
              <a:spcBef>
                <a:spcPts val="0"/>
              </a:spcBef>
              <a:buSzPts val="1400"/>
              <a:buAutoNum type="arabicPeriod"/>
            </a:pPr>
            <a:r>
              <a:rPr lang="en-US" sz="1200" dirty="0" smtClean="0">
                <a:latin typeface="Garamond"/>
                <a:ea typeface="Garamond"/>
                <a:cs typeface="Garamond"/>
                <a:sym typeface="Garamond"/>
              </a:rPr>
              <a:t>Tracking </a:t>
            </a:r>
            <a:r>
              <a:rPr lang="en-US" sz="1200" dirty="0">
                <a:latin typeface="Garamond"/>
                <a:ea typeface="Garamond"/>
                <a:cs typeface="Garamond"/>
                <a:sym typeface="Garamond"/>
              </a:rPr>
              <a:t>and understand where plastic waste comes from and where does it go? </a:t>
            </a:r>
            <a:r>
              <a:rPr lang="en-US" sz="1200" dirty="0" smtClean="0">
                <a:latin typeface="Garamond"/>
                <a:ea typeface="Garamond"/>
                <a:cs typeface="Garamond"/>
                <a:sym typeface="Garamond"/>
              </a:rPr>
              <a:t>Tick</a:t>
            </a:r>
          </a:p>
          <a:p>
            <a:pPr marL="228600">
              <a:spcBef>
                <a:spcPts val="0"/>
              </a:spcBef>
              <a:buSzPts val="1400"/>
              <a:buAutoNum type="arabicPeriod"/>
            </a:pPr>
            <a:r>
              <a:rPr lang="en-US" sz="1200" dirty="0" smtClean="0">
                <a:latin typeface="Garamond"/>
                <a:ea typeface="Garamond"/>
                <a:cs typeface="Garamond"/>
                <a:sym typeface="Garamond"/>
              </a:rPr>
              <a:t>2</a:t>
            </a:r>
            <a:r>
              <a:rPr lang="en-US" sz="1200" dirty="0">
                <a:latin typeface="Garamond"/>
                <a:ea typeface="Garamond"/>
                <a:cs typeface="Garamond"/>
                <a:sym typeface="Garamond"/>
              </a:rPr>
              <a:t>. Better understand waste generation based on its quality (type, cleanliness, </a:t>
            </a:r>
            <a:r>
              <a:rPr lang="en-US" sz="1200" dirty="0" err="1">
                <a:latin typeface="Garamond"/>
                <a:ea typeface="Garamond"/>
                <a:cs typeface="Garamond"/>
                <a:sym typeface="Garamond"/>
              </a:rPr>
              <a:t>etc</a:t>
            </a:r>
            <a:r>
              <a:rPr lang="en-US" sz="1200" dirty="0">
                <a:latin typeface="Garamond"/>
                <a:ea typeface="Garamond"/>
                <a:cs typeface="Garamond"/>
                <a:sym typeface="Garamond"/>
              </a:rPr>
              <a:t>) and source (urban/rural, commercial/household, community-level/country-level, </a:t>
            </a:r>
            <a:r>
              <a:rPr lang="en-US" sz="1200" dirty="0" err="1">
                <a:latin typeface="Garamond"/>
                <a:ea typeface="Garamond"/>
                <a:cs typeface="Garamond"/>
                <a:sym typeface="Garamond"/>
              </a:rPr>
              <a:t>etc</a:t>
            </a:r>
            <a:r>
              <a:rPr lang="en-US" sz="1200" dirty="0" smtClean="0">
                <a:latin typeface="Garamond"/>
                <a:ea typeface="Garamond"/>
                <a:cs typeface="Garamond"/>
                <a:sym typeface="Garamond"/>
              </a:rPr>
              <a:t>)?</a:t>
            </a:r>
          </a:p>
          <a:p>
            <a:pPr marL="228600">
              <a:spcBef>
                <a:spcPts val="0"/>
              </a:spcBef>
              <a:buSzPts val="1400"/>
              <a:buAutoNum type="arabicPeriod"/>
            </a:pPr>
            <a:r>
              <a:rPr lang="en-US" sz="1200" dirty="0" smtClean="0">
                <a:latin typeface="Garamond"/>
                <a:ea typeface="Garamond"/>
                <a:cs typeface="Garamond"/>
                <a:sym typeface="Garamond"/>
              </a:rPr>
              <a:t>3</a:t>
            </a:r>
            <a:r>
              <a:rPr lang="en-US" sz="1200" dirty="0">
                <a:latin typeface="Garamond"/>
                <a:ea typeface="Garamond"/>
                <a:cs typeface="Garamond"/>
                <a:sym typeface="Garamond"/>
              </a:rPr>
              <a:t>. Predict the consumer attitudes and behaviors to identify potential channels of influence on plastics?</a:t>
            </a:r>
            <a:endParaRPr lang="en-US" sz="1200" dirty="0" smtClean="0">
              <a:latin typeface="Garamond"/>
              <a:ea typeface="Garamond"/>
              <a:cs typeface="Garamond"/>
              <a:sym typeface="Garamond"/>
            </a:endParaRPr>
          </a:p>
        </p:txBody>
      </p:sp>
      <p:sp>
        <p:nvSpPr>
          <p:cNvPr id="6" name="Google Shape;166;p2"/>
          <p:cNvSpPr txBox="1">
            <a:spLocks/>
          </p:cNvSpPr>
          <p:nvPr/>
        </p:nvSpPr>
        <p:spPr>
          <a:xfrm>
            <a:off x="4585960" y="1786524"/>
            <a:ext cx="3640150" cy="152494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440"/>
              </a:spcBef>
              <a:spcAft>
                <a:spcPts val="0"/>
              </a:spcAft>
              <a:buClr>
                <a:schemeClr val="dk1"/>
              </a:buClr>
              <a:buSzPts val="2200"/>
              <a:buFont typeface="Arial"/>
              <a:buNone/>
              <a:defRPr sz="2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228600">
              <a:spcBef>
                <a:spcPts val="0"/>
              </a:spcBef>
              <a:buSzPts val="1400"/>
              <a:buAutoNum type="arabicPeriod"/>
            </a:pPr>
            <a:r>
              <a:rPr lang="en-US" sz="1200" dirty="0" smtClean="0">
                <a:latin typeface="Garamond"/>
                <a:ea typeface="Garamond"/>
                <a:cs typeface="Garamond"/>
                <a:sym typeface="Garamond"/>
              </a:rPr>
              <a:t>How </a:t>
            </a:r>
            <a:r>
              <a:rPr lang="en-US" sz="1200" dirty="0">
                <a:latin typeface="Garamond"/>
                <a:ea typeface="Garamond"/>
                <a:cs typeface="Garamond"/>
                <a:sym typeface="Garamond"/>
              </a:rPr>
              <a:t>might we incentivize responsible for plastic use and waste management</a:t>
            </a:r>
            <a:r>
              <a:rPr lang="en-US" sz="1200" dirty="0" smtClean="0">
                <a:latin typeface="Garamond"/>
                <a:ea typeface="Garamond"/>
                <a:cs typeface="Garamond"/>
                <a:sym typeface="Garamond"/>
              </a:rPr>
              <a:t>?</a:t>
            </a:r>
          </a:p>
          <a:p>
            <a:pPr marL="228600">
              <a:spcBef>
                <a:spcPts val="0"/>
              </a:spcBef>
              <a:buSzPts val="1400"/>
              <a:buAutoNum type="arabicPeriod"/>
            </a:pPr>
            <a:r>
              <a:rPr lang="en-US" sz="1200" dirty="0" smtClean="0">
                <a:latin typeface="Garamond"/>
                <a:ea typeface="Garamond"/>
                <a:cs typeface="Garamond"/>
                <a:sym typeface="Garamond"/>
              </a:rPr>
              <a:t>2</a:t>
            </a:r>
            <a:r>
              <a:rPr lang="en-US" sz="1200" dirty="0">
                <a:latin typeface="Garamond"/>
                <a:ea typeface="Garamond"/>
                <a:cs typeface="Garamond"/>
                <a:sym typeface="Garamond"/>
              </a:rPr>
              <a:t>. How might we enhance the visibility, connectivity, and efficiency of informal sector waste collectors and aggregators</a:t>
            </a:r>
            <a:r>
              <a:rPr lang="en-US" sz="1200" dirty="0" smtClean="0">
                <a:latin typeface="Garamond"/>
                <a:ea typeface="Garamond"/>
                <a:cs typeface="Garamond"/>
                <a:sym typeface="Garamond"/>
              </a:rPr>
              <a:t>?</a:t>
            </a:r>
          </a:p>
          <a:p>
            <a:pPr marL="228600">
              <a:spcBef>
                <a:spcPts val="0"/>
              </a:spcBef>
              <a:buSzPts val="1400"/>
              <a:buAutoNum type="arabicPeriod"/>
            </a:pPr>
            <a:r>
              <a:rPr lang="en-US" sz="1200" dirty="0" smtClean="0">
                <a:latin typeface="Garamond"/>
                <a:ea typeface="Garamond"/>
                <a:cs typeface="Garamond"/>
                <a:sym typeface="Garamond"/>
              </a:rPr>
              <a:t>3</a:t>
            </a:r>
            <a:r>
              <a:rPr lang="en-US" sz="1200" dirty="0">
                <a:latin typeface="Garamond"/>
                <a:ea typeface="Garamond"/>
                <a:cs typeface="Garamond"/>
                <a:sym typeface="Garamond"/>
              </a:rPr>
              <a:t>. How might we improve the visibility of pricing?4. How might we better track and improve value generation across the supply chain?</a:t>
            </a:r>
            <a:endParaRPr lang="en-US" sz="1200" dirty="0">
              <a:latin typeface="Garamond"/>
              <a:ea typeface="Garamond"/>
              <a:cs typeface="Garamond"/>
              <a:sym typeface="Garamond"/>
            </a:endParaRPr>
          </a:p>
        </p:txBody>
      </p:sp>
      <p:sp>
        <p:nvSpPr>
          <p:cNvPr id="10" name="Google Shape;166;p2"/>
          <p:cNvSpPr txBox="1">
            <a:spLocks/>
          </p:cNvSpPr>
          <p:nvPr/>
        </p:nvSpPr>
        <p:spPr>
          <a:xfrm>
            <a:off x="1131862" y="1165542"/>
            <a:ext cx="3454098" cy="31854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440"/>
              </a:spcBef>
              <a:spcAft>
                <a:spcPts val="0"/>
              </a:spcAft>
              <a:buClr>
                <a:schemeClr val="dk1"/>
              </a:buClr>
              <a:buSzPts val="2200"/>
              <a:buFont typeface="Arial"/>
              <a:buNone/>
              <a:defRPr sz="2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spcBef>
                <a:spcPts val="0"/>
              </a:spcBef>
              <a:buSzPts val="1400"/>
            </a:pPr>
            <a:r>
              <a:rPr lang="en-US" sz="1200" b="1" dirty="0" smtClean="0">
                <a:latin typeface="Garamond"/>
                <a:ea typeface="Garamond"/>
                <a:cs typeface="Garamond"/>
                <a:sym typeface="Garamond"/>
              </a:rPr>
              <a:t>Challenge </a:t>
            </a:r>
            <a:r>
              <a:rPr lang="en-US" sz="1200" b="1" dirty="0">
                <a:latin typeface="Garamond"/>
                <a:ea typeface="Garamond"/>
                <a:cs typeface="Garamond"/>
                <a:sym typeface="Garamond"/>
              </a:rPr>
              <a:t>1 - Improved Visibility of Plastic Waste Generation and Material Flows</a:t>
            </a:r>
            <a:endParaRPr lang="en-US" sz="1200" b="1" dirty="0">
              <a:latin typeface="Garamond"/>
              <a:ea typeface="Garamond"/>
              <a:cs typeface="Garamond"/>
              <a:sym typeface="Garamond"/>
            </a:endParaRPr>
          </a:p>
        </p:txBody>
      </p:sp>
      <p:sp>
        <p:nvSpPr>
          <p:cNvPr id="13" name="Google Shape;166;p2"/>
          <p:cNvSpPr txBox="1">
            <a:spLocks/>
          </p:cNvSpPr>
          <p:nvPr/>
        </p:nvSpPr>
        <p:spPr>
          <a:xfrm>
            <a:off x="4585960" y="1171108"/>
            <a:ext cx="3547124" cy="31854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440"/>
              </a:spcBef>
              <a:spcAft>
                <a:spcPts val="0"/>
              </a:spcAft>
              <a:buClr>
                <a:schemeClr val="dk1"/>
              </a:buClr>
              <a:buSzPts val="2200"/>
              <a:buFont typeface="Arial"/>
              <a:buNone/>
              <a:defRPr sz="2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spcBef>
                <a:spcPts val="0"/>
              </a:spcBef>
              <a:buSzPts val="1400"/>
            </a:pPr>
            <a:r>
              <a:rPr lang="en-US" sz="1200" b="1" dirty="0">
                <a:latin typeface="Garamond"/>
                <a:ea typeface="Garamond"/>
                <a:cs typeface="Garamond"/>
                <a:sym typeface="Garamond"/>
              </a:rPr>
              <a:t>Challenge 2 - Optimization of Circular Supply Chains for Plastics</a:t>
            </a:r>
            <a:endParaRPr lang="en-US" sz="1200" b="1" dirty="0">
              <a:latin typeface="Garamond"/>
              <a:ea typeface="Garamond"/>
              <a:cs typeface="Garamond"/>
              <a:sym typeface="Garamond"/>
            </a:endParaRPr>
          </a:p>
        </p:txBody>
      </p:sp>
      <p:sp>
        <p:nvSpPr>
          <p:cNvPr id="14" name="Google Shape;166;p2"/>
          <p:cNvSpPr txBox="1">
            <a:spLocks/>
          </p:cNvSpPr>
          <p:nvPr/>
        </p:nvSpPr>
        <p:spPr>
          <a:xfrm>
            <a:off x="2858911" y="4276400"/>
            <a:ext cx="3454098" cy="255062"/>
          </a:xfrm>
          <a:prstGeom prst="rect">
            <a:avLst/>
          </a:prstGeom>
          <a:solidFill>
            <a:schemeClr val="accent4">
              <a:lumMod val="40000"/>
              <a:lumOff val="60000"/>
            </a:schemeClr>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440"/>
              </a:spcBef>
              <a:spcAft>
                <a:spcPts val="0"/>
              </a:spcAft>
              <a:buClr>
                <a:schemeClr val="dk1"/>
              </a:buClr>
              <a:buSzPts val="2200"/>
              <a:buFont typeface="Arial"/>
              <a:buNone/>
              <a:defRPr sz="2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lgn="ctr">
              <a:spcBef>
                <a:spcPts val="0"/>
              </a:spcBef>
              <a:buSzPts val="1400"/>
            </a:pPr>
            <a:r>
              <a:rPr lang="en-US" sz="1200" dirty="0">
                <a:latin typeface="Garamond"/>
                <a:ea typeface="Garamond"/>
                <a:cs typeface="Garamond"/>
                <a:sym typeface="Garamond"/>
              </a:rPr>
              <a:t>*Further detail is available on our comprehensive assessment report </a:t>
            </a:r>
            <a:endParaRPr lang="en-US" sz="1200" dirty="0">
              <a:latin typeface="Garamond"/>
              <a:ea typeface="Garamond"/>
              <a:cs typeface="Garamond"/>
              <a:sym typeface="Garamond"/>
            </a:endParaRPr>
          </a:p>
        </p:txBody>
      </p:sp>
    </p:spTree>
    <p:extLst>
      <p:ext uri="{BB962C8B-B14F-4D97-AF65-F5344CB8AC3E}">
        <p14:creationId xmlns:p14="http://schemas.microsoft.com/office/powerpoint/2010/main" val="3516672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6"/>
          <p:cNvSpPr txBox="1">
            <a:spLocks noGrp="1"/>
          </p:cNvSpPr>
          <p:nvPr>
            <p:ph type="title"/>
          </p:nvPr>
        </p:nvSpPr>
        <p:spPr>
          <a:xfrm>
            <a:off x="1600200" y="209550"/>
            <a:ext cx="6829002" cy="85725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ts val="4200"/>
              <a:buFont typeface="Garamond"/>
              <a:buNone/>
            </a:pPr>
            <a:r>
              <a:rPr lang="en-US" dirty="0" smtClean="0">
                <a:latin typeface="Garamond"/>
                <a:ea typeface="Garamond"/>
                <a:cs typeface="Garamond"/>
                <a:sym typeface="Garamond"/>
              </a:rPr>
              <a:t>Appendix: How </a:t>
            </a:r>
            <a:r>
              <a:rPr lang="en-US" dirty="0">
                <a:latin typeface="Garamond"/>
                <a:ea typeface="Garamond"/>
                <a:cs typeface="Garamond"/>
                <a:sym typeface="Garamond"/>
              </a:rPr>
              <a:t>does our platform work?</a:t>
            </a:r>
            <a:endParaRPr dirty="0">
              <a:latin typeface="Garamond"/>
              <a:ea typeface="Garamond"/>
              <a:cs typeface="Garamond"/>
              <a:sym typeface="Garamond"/>
            </a:endParaRPr>
          </a:p>
        </p:txBody>
      </p:sp>
      <p:pic>
        <p:nvPicPr>
          <p:cNvPr id="208" name="Google Shape;208;p6"/>
          <p:cNvPicPr preferRelativeResize="0"/>
          <p:nvPr/>
        </p:nvPicPr>
        <p:blipFill>
          <a:blip r:embed="rId3">
            <a:alphaModFix/>
          </a:blip>
          <a:stretch>
            <a:fillRect/>
          </a:stretch>
        </p:blipFill>
        <p:spPr>
          <a:xfrm>
            <a:off x="2659366" y="1244990"/>
            <a:ext cx="3853976" cy="3334044"/>
          </a:xfrm>
          <a:prstGeom prst="rect">
            <a:avLst/>
          </a:prstGeom>
          <a:noFill/>
          <a:ln>
            <a:noFill/>
          </a:ln>
        </p:spPr>
      </p:pic>
    </p:spTree>
    <p:extLst>
      <p:ext uri="{BB962C8B-B14F-4D97-AF65-F5344CB8AC3E}">
        <p14:creationId xmlns:p14="http://schemas.microsoft.com/office/powerpoint/2010/main" val="1930095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7"/>
          <p:cNvSpPr txBox="1">
            <a:spLocks noGrp="1"/>
          </p:cNvSpPr>
          <p:nvPr>
            <p:ph type="title"/>
          </p:nvPr>
        </p:nvSpPr>
        <p:spPr>
          <a:xfrm>
            <a:off x="1406769" y="209550"/>
            <a:ext cx="6471139" cy="61481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780"/>
              <a:buFont typeface="Garamond"/>
              <a:buNone/>
            </a:pPr>
            <a:r>
              <a:rPr lang="en-US" sz="3200" dirty="0" smtClean="0">
                <a:latin typeface="Garamond"/>
                <a:ea typeface="Garamond"/>
                <a:cs typeface="Garamond"/>
                <a:sym typeface="Garamond"/>
              </a:rPr>
              <a:t>Do we need this slide? </a:t>
            </a:r>
            <a:endParaRPr sz="3200" dirty="0">
              <a:latin typeface="Garamond"/>
              <a:ea typeface="Garamond"/>
              <a:cs typeface="Garamond"/>
              <a:sym typeface="Garamond"/>
            </a:endParaRPr>
          </a:p>
        </p:txBody>
      </p:sp>
      <p:sp>
        <p:nvSpPr>
          <p:cNvPr id="214" name="Google Shape;214;p7"/>
          <p:cNvSpPr txBox="1">
            <a:spLocks noGrp="1"/>
          </p:cNvSpPr>
          <p:nvPr>
            <p:ph type="body" idx="1"/>
          </p:nvPr>
        </p:nvSpPr>
        <p:spPr>
          <a:xfrm>
            <a:off x="1559775" y="872683"/>
            <a:ext cx="1591388" cy="519530"/>
          </a:xfrm>
          <a:prstGeom prst="rect">
            <a:avLst/>
          </a:prstGeom>
          <a:noFill/>
          <a:ln>
            <a:noFill/>
          </a:ln>
        </p:spPr>
        <p:txBody>
          <a:bodyPr spcFirstLastPara="1" wrap="square" lIns="91425" tIns="45700" rIns="91425" bIns="45700" anchor="t" anchorCtr="0">
            <a:noAutofit/>
          </a:bodyPr>
          <a:lstStyle/>
          <a:p>
            <a:pPr marL="0" lvl="0" indent="0">
              <a:spcBef>
                <a:spcPts val="0"/>
              </a:spcBef>
              <a:buSzPts val="1200"/>
            </a:pPr>
            <a:r>
              <a:rPr lang="en-US" sz="1100" dirty="0" smtClean="0">
                <a:latin typeface="Garamond"/>
                <a:ea typeface="Garamond"/>
                <a:cs typeface="Garamond"/>
                <a:sym typeface="Garamond"/>
              </a:rPr>
              <a:t>20</a:t>
            </a:r>
            <a:r>
              <a:rPr lang="en-US" sz="1100" dirty="0">
                <a:latin typeface="Garamond"/>
                <a:ea typeface="Garamond"/>
                <a:cs typeface="Garamond"/>
                <a:sym typeface="Garamond"/>
              </a:rPr>
              <a:t>¢ </a:t>
            </a:r>
            <a:r>
              <a:rPr lang="en-US" sz="1100" dirty="0" smtClean="0">
                <a:latin typeface="Garamond"/>
                <a:ea typeface="Garamond"/>
                <a:cs typeface="Garamond"/>
                <a:sym typeface="Garamond"/>
              </a:rPr>
              <a:t>per PET item</a:t>
            </a:r>
          </a:p>
          <a:p>
            <a:pPr marL="0" lvl="0" indent="0">
              <a:spcBef>
                <a:spcPts val="0"/>
              </a:spcBef>
              <a:buSzPts val="1200"/>
            </a:pPr>
            <a:r>
              <a:rPr lang="en-US" sz="1100" dirty="0">
                <a:latin typeface="Garamond"/>
                <a:sym typeface="Garamond"/>
              </a:rPr>
              <a:t>f</a:t>
            </a:r>
            <a:r>
              <a:rPr lang="en-US" sz="1100" dirty="0" smtClean="0">
                <a:latin typeface="Garamond"/>
                <a:sym typeface="Garamond"/>
              </a:rPr>
              <a:t>rom recycler</a:t>
            </a:r>
            <a:endParaRPr sz="1100" dirty="0"/>
          </a:p>
          <a:p>
            <a:pPr marL="0" marR="0" lvl="0" indent="0" algn="l" rtl="0">
              <a:lnSpc>
                <a:spcPct val="100000"/>
              </a:lnSpc>
              <a:spcBef>
                <a:spcPts val="240"/>
              </a:spcBef>
              <a:spcAft>
                <a:spcPts val="0"/>
              </a:spcAft>
              <a:buClr>
                <a:schemeClr val="dk1"/>
              </a:buClr>
              <a:buSzPts val="1200"/>
              <a:buFont typeface="Arial"/>
              <a:buNone/>
            </a:pPr>
            <a:endParaRPr sz="1100" dirty="0">
              <a:latin typeface="Garamond"/>
              <a:ea typeface="Garamond"/>
              <a:cs typeface="Garamond"/>
              <a:sym typeface="Garamond"/>
            </a:endParaRPr>
          </a:p>
        </p:txBody>
      </p:sp>
      <p:pic>
        <p:nvPicPr>
          <p:cNvPr id="217" name="Google Shape;217;p7" descr="Image result for drawing image of recycling factory"/>
          <p:cNvPicPr preferRelativeResize="0"/>
          <p:nvPr/>
        </p:nvPicPr>
        <p:blipFill rotWithShape="1">
          <a:blip r:embed="rId3">
            <a:alphaModFix/>
          </a:blip>
          <a:srcRect/>
          <a:stretch/>
        </p:blipFill>
        <p:spPr>
          <a:xfrm>
            <a:off x="1798446" y="1381605"/>
            <a:ext cx="843532" cy="768203"/>
          </a:xfrm>
          <a:prstGeom prst="rect">
            <a:avLst/>
          </a:prstGeom>
          <a:noFill/>
          <a:ln>
            <a:noFill/>
          </a:ln>
        </p:spPr>
      </p:pic>
      <p:cxnSp>
        <p:nvCxnSpPr>
          <p:cNvPr id="218" name="Google Shape;218;p7"/>
          <p:cNvCxnSpPr/>
          <p:nvPr/>
        </p:nvCxnSpPr>
        <p:spPr>
          <a:xfrm>
            <a:off x="3151163" y="1132448"/>
            <a:ext cx="699024" cy="1724"/>
          </a:xfrm>
          <a:prstGeom prst="straightConnector1">
            <a:avLst/>
          </a:prstGeom>
          <a:noFill/>
          <a:ln w="9525" cap="flat" cmpd="sng">
            <a:solidFill>
              <a:schemeClr val="accent4">
                <a:lumMod val="75000"/>
              </a:schemeClr>
            </a:solidFill>
            <a:prstDash val="solid"/>
            <a:round/>
            <a:headEnd type="none" w="sm" len="sm"/>
            <a:tailEnd type="triangle" w="med" len="med"/>
          </a:ln>
        </p:spPr>
      </p:cxnSp>
      <p:cxnSp>
        <p:nvCxnSpPr>
          <p:cNvPr id="220" name="Google Shape;220;p7"/>
          <p:cNvCxnSpPr/>
          <p:nvPr/>
        </p:nvCxnSpPr>
        <p:spPr>
          <a:xfrm flipV="1">
            <a:off x="5498530" y="1153963"/>
            <a:ext cx="655672" cy="1"/>
          </a:xfrm>
          <a:prstGeom prst="straightConnector1">
            <a:avLst/>
          </a:prstGeom>
          <a:noFill/>
          <a:ln w="9525" cap="flat" cmpd="sng">
            <a:solidFill>
              <a:schemeClr val="accent4">
                <a:lumMod val="75000"/>
              </a:schemeClr>
            </a:solidFill>
            <a:prstDash val="solid"/>
            <a:round/>
            <a:headEnd type="none" w="sm" len="sm"/>
            <a:tailEnd type="triangle" w="med" len="med"/>
          </a:ln>
        </p:spPr>
      </p:cxnSp>
      <p:sp>
        <p:nvSpPr>
          <p:cNvPr id="221" name="Google Shape;221;p7"/>
          <p:cNvSpPr txBox="1"/>
          <p:nvPr/>
        </p:nvSpPr>
        <p:spPr>
          <a:xfrm>
            <a:off x="3930349" y="898954"/>
            <a:ext cx="1568181" cy="567735"/>
          </a:xfrm>
          <a:prstGeom prst="rect">
            <a:avLst/>
          </a:prstGeom>
          <a:noFill/>
          <a:ln>
            <a:noFill/>
          </a:ln>
        </p:spPr>
        <p:txBody>
          <a:bodyPr spcFirstLastPara="1" wrap="square" lIns="91425" tIns="45700" rIns="91425" bIns="45700" anchor="t" anchorCtr="0">
            <a:noAutofit/>
          </a:bodyPr>
          <a:lstStyle/>
          <a:p>
            <a:pPr lvl="0">
              <a:buSzPts val="1200"/>
            </a:pPr>
            <a:r>
              <a:rPr lang="en-US" sz="1100" dirty="0" smtClean="0">
                <a:latin typeface="Garamond"/>
                <a:ea typeface="Garamond"/>
                <a:cs typeface="Garamond"/>
                <a:sym typeface="Garamond"/>
              </a:rPr>
              <a:t>5¢  per PET item rewarded for user </a:t>
            </a:r>
            <a:endParaRPr lang="en-US" sz="1100" dirty="0"/>
          </a:p>
        </p:txBody>
      </p:sp>
      <p:sp>
        <p:nvSpPr>
          <p:cNvPr id="223" name="Google Shape;223;p7"/>
          <p:cNvSpPr txBox="1"/>
          <p:nvPr/>
        </p:nvSpPr>
        <p:spPr>
          <a:xfrm>
            <a:off x="3930349" y="2508070"/>
            <a:ext cx="1422628" cy="24881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100" dirty="0" smtClean="0">
                <a:solidFill>
                  <a:schemeClr val="dk1"/>
                </a:solidFill>
                <a:latin typeface="Garamond"/>
                <a:ea typeface="Garamond"/>
                <a:cs typeface="Garamond"/>
                <a:sym typeface="Garamond"/>
              </a:rPr>
              <a:t>Increased volume </a:t>
            </a:r>
            <a:endParaRPr sz="1100" dirty="0">
              <a:solidFill>
                <a:schemeClr val="dk1"/>
              </a:solidFill>
              <a:latin typeface="Garamond"/>
              <a:ea typeface="Garamond"/>
              <a:cs typeface="Garamond"/>
              <a:sym typeface="Garamond"/>
            </a:endParaRPr>
          </a:p>
        </p:txBody>
      </p:sp>
      <p:sp>
        <p:nvSpPr>
          <p:cNvPr id="24" name="Google Shape;221;p7"/>
          <p:cNvSpPr txBox="1"/>
          <p:nvPr/>
        </p:nvSpPr>
        <p:spPr>
          <a:xfrm>
            <a:off x="6332926" y="901157"/>
            <a:ext cx="1568181" cy="505612"/>
          </a:xfrm>
          <a:prstGeom prst="rect">
            <a:avLst/>
          </a:prstGeom>
          <a:noFill/>
          <a:ln>
            <a:noFill/>
          </a:ln>
        </p:spPr>
        <p:txBody>
          <a:bodyPr spcFirstLastPara="1" wrap="square" lIns="91425" tIns="45700" rIns="91425" bIns="45700" anchor="t" anchorCtr="0">
            <a:noAutofit/>
          </a:bodyPr>
          <a:lstStyle/>
          <a:p>
            <a:pPr lvl="0">
              <a:buSzPts val="1200"/>
            </a:pPr>
            <a:r>
              <a:rPr lang="en-US" sz="1100" dirty="0" smtClean="0">
                <a:latin typeface="Garamond"/>
                <a:ea typeface="Garamond"/>
                <a:cs typeface="Garamond"/>
                <a:sym typeface="Garamond"/>
              </a:rPr>
              <a:t>15¢ per </a:t>
            </a:r>
            <a:r>
              <a:rPr lang="en-US" sz="1100" dirty="0">
                <a:latin typeface="Garamond"/>
                <a:ea typeface="Garamond"/>
                <a:cs typeface="Garamond"/>
                <a:sym typeface="Garamond"/>
              </a:rPr>
              <a:t>PET </a:t>
            </a:r>
            <a:r>
              <a:rPr lang="en-US" sz="1100" dirty="0" smtClean="0">
                <a:latin typeface="Garamond"/>
                <a:ea typeface="Garamond"/>
                <a:cs typeface="Garamond"/>
                <a:sym typeface="Garamond"/>
              </a:rPr>
              <a:t>item for </a:t>
            </a:r>
            <a:r>
              <a:rPr lang="en-US" sz="1100" dirty="0" err="1" smtClean="0">
                <a:latin typeface="Garamond"/>
                <a:ea typeface="Garamond"/>
                <a:cs typeface="Garamond"/>
                <a:sym typeface="Garamond"/>
              </a:rPr>
              <a:t>Cleantech</a:t>
            </a:r>
            <a:r>
              <a:rPr lang="en-US" sz="1100" dirty="0" smtClean="0">
                <a:latin typeface="Garamond"/>
                <a:ea typeface="Garamond"/>
                <a:cs typeface="Garamond"/>
                <a:sym typeface="Garamond"/>
              </a:rPr>
              <a:t>, our partner </a:t>
            </a:r>
            <a:endParaRPr lang="en-US" sz="1100" dirty="0"/>
          </a:p>
        </p:txBody>
      </p:sp>
      <p:pic>
        <p:nvPicPr>
          <p:cNvPr id="25" name="Google Shape;215;p7"/>
          <p:cNvPicPr preferRelativeResize="0"/>
          <p:nvPr/>
        </p:nvPicPr>
        <p:blipFill rotWithShape="1">
          <a:blip r:embed="rId4">
            <a:alphaModFix/>
          </a:blip>
          <a:srcRect l="35507" r="30676"/>
          <a:stretch/>
        </p:blipFill>
        <p:spPr>
          <a:xfrm>
            <a:off x="4255249" y="1358840"/>
            <a:ext cx="464406" cy="861782"/>
          </a:xfrm>
          <a:prstGeom prst="rect">
            <a:avLst/>
          </a:prstGeom>
          <a:noFill/>
          <a:ln>
            <a:noFill/>
          </a:ln>
        </p:spPr>
      </p:pic>
      <p:cxnSp>
        <p:nvCxnSpPr>
          <p:cNvPr id="31" name="Google Shape;218;p7"/>
          <p:cNvCxnSpPr>
            <a:stCxn id="223" idx="1"/>
          </p:cNvCxnSpPr>
          <p:nvPr/>
        </p:nvCxnSpPr>
        <p:spPr>
          <a:xfrm flipH="1" flipV="1">
            <a:off x="2698567" y="2106737"/>
            <a:ext cx="1231782" cy="525742"/>
          </a:xfrm>
          <a:prstGeom prst="straightConnector1">
            <a:avLst/>
          </a:prstGeom>
          <a:noFill/>
          <a:ln w="9525" cap="flat" cmpd="sng">
            <a:solidFill>
              <a:schemeClr val="accent4">
                <a:lumMod val="75000"/>
              </a:schemeClr>
            </a:solidFill>
            <a:prstDash val="solid"/>
            <a:round/>
            <a:headEnd type="none" w="sm" len="sm"/>
            <a:tailEnd type="triangle" w="med" len="med"/>
          </a:ln>
        </p:spPr>
      </p:cxnSp>
      <p:cxnSp>
        <p:nvCxnSpPr>
          <p:cNvPr id="35" name="Google Shape;218;p7"/>
          <p:cNvCxnSpPr>
            <a:stCxn id="223" idx="3"/>
          </p:cNvCxnSpPr>
          <p:nvPr/>
        </p:nvCxnSpPr>
        <p:spPr>
          <a:xfrm flipV="1">
            <a:off x="5352977" y="2074925"/>
            <a:ext cx="782281" cy="557554"/>
          </a:xfrm>
          <a:prstGeom prst="straightConnector1">
            <a:avLst/>
          </a:prstGeom>
          <a:noFill/>
          <a:ln w="9525" cap="flat" cmpd="sng">
            <a:solidFill>
              <a:schemeClr val="accent4">
                <a:lumMod val="75000"/>
              </a:schemeClr>
            </a:solidFill>
            <a:prstDash val="solid"/>
            <a:round/>
            <a:headEnd type="none" w="sm" len="sm"/>
            <a:tailEnd type="triangle" w="med" len="med"/>
          </a:ln>
        </p:spPr>
      </p:cxnSp>
      <p:pic>
        <p:nvPicPr>
          <p:cNvPr id="2050" name="Picture 2" descr="Image result for Cleantech srilanka"/>
          <p:cNvPicPr>
            <a:picLocks noChangeAspect="1" noChangeArrowheads="1"/>
          </p:cNvPicPr>
          <p:nvPr/>
        </p:nvPicPr>
        <p:blipFill rotWithShape="1">
          <a:blip r:embed="rId5">
            <a:extLst>
              <a:ext uri="{28A0092B-C50C-407E-A947-70E740481C1C}">
                <a14:useLocalDpi xmlns:a14="http://schemas.microsoft.com/office/drawing/2010/main" val="0"/>
              </a:ext>
            </a:extLst>
          </a:blip>
          <a:srcRect l="20430" t="32485" r="17891" b="40163"/>
          <a:stretch/>
        </p:blipFill>
        <p:spPr bwMode="auto">
          <a:xfrm>
            <a:off x="6332927" y="1461959"/>
            <a:ext cx="1629388" cy="794985"/>
          </a:xfrm>
          <a:prstGeom prst="rect">
            <a:avLst/>
          </a:prstGeom>
          <a:noFill/>
          <a:extLst>
            <a:ext uri="{909E8E84-426E-40DD-AFC4-6F175D3DCCD1}">
              <a14:hiddenFill xmlns:a14="http://schemas.microsoft.com/office/drawing/2010/main">
                <a:solidFill>
                  <a:srgbClr val="FFFFFF"/>
                </a:solidFill>
              </a14:hiddenFill>
            </a:ext>
          </a:extLst>
        </p:spPr>
      </p:pic>
      <p:sp>
        <p:nvSpPr>
          <p:cNvPr id="39" name="Google Shape;223;p7"/>
          <p:cNvSpPr txBox="1"/>
          <p:nvPr/>
        </p:nvSpPr>
        <p:spPr>
          <a:xfrm>
            <a:off x="3930349" y="2756888"/>
            <a:ext cx="1596959" cy="278663"/>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chemeClr val="dk1"/>
              </a:buClr>
              <a:buSzPts val="1200"/>
              <a:buFont typeface="Arial"/>
              <a:buNone/>
            </a:pPr>
            <a:r>
              <a:rPr lang="en-US" sz="1100" dirty="0" smtClean="0">
                <a:solidFill>
                  <a:schemeClr val="dk1"/>
                </a:solidFill>
                <a:latin typeface="Garamond"/>
                <a:ea typeface="Garamond"/>
                <a:cs typeface="Garamond"/>
                <a:sym typeface="Garamond"/>
              </a:rPr>
              <a:t>Reduced sorting costs</a:t>
            </a:r>
            <a:endParaRPr sz="1100" dirty="0">
              <a:solidFill>
                <a:schemeClr val="dk1"/>
              </a:solidFill>
              <a:latin typeface="Garamond"/>
              <a:ea typeface="Garamond"/>
              <a:cs typeface="Garamond"/>
              <a:sym typeface="Garamond"/>
            </a:endParaRPr>
          </a:p>
        </p:txBody>
      </p:sp>
      <p:sp>
        <p:nvSpPr>
          <p:cNvPr id="40" name="Google Shape;223;p7"/>
          <p:cNvSpPr txBox="1"/>
          <p:nvPr/>
        </p:nvSpPr>
        <p:spPr>
          <a:xfrm>
            <a:off x="3930349" y="3005706"/>
            <a:ext cx="1901759" cy="278663"/>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chemeClr val="dk1"/>
              </a:buClr>
              <a:buSzPts val="1200"/>
              <a:buFont typeface="Arial"/>
              <a:buNone/>
            </a:pPr>
            <a:r>
              <a:rPr lang="en-US" sz="1100" dirty="0" smtClean="0">
                <a:solidFill>
                  <a:schemeClr val="dk1"/>
                </a:solidFill>
                <a:latin typeface="Garamond"/>
                <a:ea typeface="Garamond"/>
                <a:cs typeface="Garamond"/>
                <a:sym typeface="Garamond"/>
              </a:rPr>
              <a:t>Better route optimization</a:t>
            </a:r>
            <a:endParaRPr sz="1100" dirty="0">
              <a:solidFill>
                <a:schemeClr val="dk1"/>
              </a:solidFill>
              <a:latin typeface="Garamond"/>
              <a:ea typeface="Garamond"/>
              <a:cs typeface="Garamond"/>
              <a:sym typeface="Garamond"/>
            </a:endParaRPr>
          </a:p>
        </p:txBody>
      </p:sp>
      <p:sp>
        <p:nvSpPr>
          <p:cNvPr id="47" name="Google Shape;223;p7"/>
          <p:cNvSpPr txBox="1"/>
          <p:nvPr/>
        </p:nvSpPr>
        <p:spPr>
          <a:xfrm>
            <a:off x="3930348" y="3257505"/>
            <a:ext cx="1596959" cy="278663"/>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chemeClr val="dk1"/>
              </a:buClr>
              <a:buSzPts val="1200"/>
              <a:buFont typeface="Arial"/>
              <a:buNone/>
            </a:pPr>
            <a:r>
              <a:rPr lang="en-US" sz="1100" dirty="0" smtClean="0">
                <a:solidFill>
                  <a:schemeClr val="dk1"/>
                </a:solidFill>
                <a:latin typeface="Garamond"/>
                <a:ea typeface="Garamond"/>
                <a:cs typeface="Garamond"/>
                <a:sym typeface="Garamond"/>
              </a:rPr>
              <a:t>Data monopoly</a:t>
            </a:r>
            <a:endParaRPr sz="1100" dirty="0">
              <a:solidFill>
                <a:schemeClr val="dk1"/>
              </a:solidFill>
              <a:latin typeface="Garamond"/>
              <a:ea typeface="Garamond"/>
              <a:cs typeface="Garamond"/>
              <a:sym typeface="Garamond"/>
            </a:endParaRPr>
          </a:p>
        </p:txBody>
      </p:sp>
      <p:cxnSp>
        <p:nvCxnSpPr>
          <p:cNvPr id="48" name="Google Shape;218;p7"/>
          <p:cNvCxnSpPr/>
          <p:nvPr/>
        </p:nvCxnSpPr>
        <p:spPr>
          <a:xfrm flipV="1">
            <a:off x="5476775" y="2288695"/>
            <a:ext cx="782281" cy="557554"/>
          </a:xfrm>
          <a:prstGeom prst="straightConnector1">
            <a:avLst/>
          </a:prstGeom>
          <a:noFill/>
          <a:ln w="9525" cap="flat" cmpd="sng">
            <a:solidFill>
              <a:schemeClr val="accent4">
                <a:lumMod val="75000"/>
              </a:schemeClr>
            </a:solidFill>
            <a:prstDash val="solid"/>
            <a:round/>
            <a:headEnd type="none" w="sm" len="sm"/>
            <a:tailEnd type="triangle" w="med" len="med"/>
          </a:ln>
        </p:spPr>
      </p:cxnSp>
      <p:cxnSp>
        <p:nvCxnSpPr>
          <p:cNvPr id="49" name="Google Shape;218;p7"/>
          <p:cNvCxnSpPr/>
          <p:nvPr/>
        </p:nvCxnSpPr>
        <p:spPr>
          <a:xfrm flipV="1">
            <a:off x="5600573" y="2537513"/>
            <a:ext cx="782281" cy="557554"/>
          </a:xfrm>
          <a:prstGeom prst="straightConnector1">
            <a:avLst/>
          </a:prstGeom>
          <a:noFill/>
          <a:ln w="9525" cap="flat" cmpd="sng">
            <a:solidFill>
              <a:schemeClr val="accent4">
                <a:lumMod val="75000"/>
              </a:schemeClr>
            </a:solidFill>
            <a:prstDash val="solid"/>
            <a:round/>
            <a:headEnd type="none" w="sm" len="sm"/>
            <a:tailEnd type="triangle" w="med" len="med"/>
          </a:ln>
        </p:spPr>
      </p:cxnSp>
      <p:cxnSp>
        <p:nvCxnSpPr>
          <p:cNvPr id="50" name="Google Shape;218;p7"/>
          <p:cNvCxnSpPr/>
          <p:nvPr/>
        </p:nvCxnSpPr>
        <p:spPr>
          <a:xfrm flipV="1">
            <a:off x="5705028" y="2756888"/>
            <a:ext cx="801624" cy="608872"/>
          </a:xfrm>
          <a:prstGeom prst="straightConnector1">
            <a:avLst/>
          </a:prstGeom>
          <a:noFill/>
          <a:ln w="9525" cap="flat" cmpd="sng">
            <a:solidFill>
              <a:schemeClr val="accent4">
                <a:lumMod val="75000"/>
              </a:schemeClr>
            </a:solidFill>
            <a:prstDash val="solid"/>
            <a:round/>
            <a:headEnd type="none" w="sm" len="sm"/>
            <a:tailEnd type="triangle" w="med" len="med"/>
          </a:ln>
        </p:spPr>
      </p:cxnSp>
      <p:cxnSp>
        <p:nvCxnSpPr>
          <p:cNvPr id="53" name="Google Shape;220;p7"/>
          <p:cNvCxnSpPr>
            <a:stCxn id="25" idx="2"/>
          </p:cNvCxnSpPr>
          <p:nvPr/>
        </p:nvCxnSpPr>
        <p:spPr>
          <a:xfrm>
            <a:off x="4487452" y="2220622"/>
            <a:ext cx="8743" cy="254593"/>
          </a:xfrm>
          <a:prstGeom prst="straightConnector1">
            <a:avLst/>
          </a:prstGeom>
          <a:noFill/>
          <a:ln w="9525" cap="flat" cmpd="sng">
            <a:solidFill>
              <a:schemeClr val="accent4">
                <a:lumMod val="75000"/>
              </a:schemeClr>
            </a:solidFill>
            <a:prstDash val="solid"/>
            <a:round/>
            <a:headEnd type="none" w="sm" len="sm"/>
            <a:tailEnd type="triangle" w="med" len="med"/>
          </a:ln>
        </p:spPr>
      </p:cxnSp>
    </p:spTree>
    <p:extLst>
      <p:ext uri="{BB962C8B-B14F-4D97-AF65-F5344CB8AC3E}">
        <p14:creationId xmlns:p14="http://schemas.microsoft.com/office/powerpoint/2010/main" val="3412303136"/>
      </p:ext>
    </p:extLst>
  </p:cSld>
  <p:clrMapOvr>
    <a:masterClrMapping/>
  </p:clrMapOvr>
</p:sld>
</file>

<file path=ppt/theme/theme1.xml><?xml version="1.0" encoding="utf-8"?>
<a:theme xmlns:a="http://schemas.openxmlformats.org/drawingml/2006/main" name="1985">
  <a:themeElements>
    <a:clrScheme name="Custom 14">
      <a:dk1>
        <a:srgbClr val="494C4F"/>
      </a:dk1>
      <a:lt1>
        <a:srgbClr val="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685</Words>
  <Application>Microsoft Office PowerPoint</Application>
  <PresentationFormat>On-screen Show (16:9)</PresentationFormat>
  <Paragraphs>105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Garamond</vt:lpstr>
      <vt:lpstr>Calibri</vt:lpstr>
      <vt:lpstr>Poppins</vt:lpstr>
      <vt:lpstr>Arial</vt:lpstr>
      <vt:lpstr>1985</vt:lpstr>
      <vt:lpstr>CityCollection</vt:lpstr>
      <vt:lpstr>Who are we?</vt:lpstr>
      <vt:lpstr>Who are we?</vt:lpstr>
      <vt:lpstr>How does our platform work?</vt:lpstr>
      <vt:lpstr>What is the data we generate?</vt:lpstr>
      <vt:lpstr>Why does the app scale?</vt:lpstr>
      <vt:lpstr>Challenges we address</vt:lpstr>
      <vt:lpstr>Appendix: How does our platform work?</vt:lpstr>
      <vt:lpstr>Do we need this slide?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CityCollection</dc:title>
  <dc:creator>Coding</dc:creator>
  <cp:lastModifiedBy>Coding</cp:lastModifiedBy>
  <cp:revision>121</cp:revision>
  <dcterms:created xsi:type="dcterms:W3CDTF">2020-02-26T03:20:32Z</dcterms:created>
  <dcterms:modified xsi:type="dcterms:W3CDTF">2020-03-06T17:00:42Z</dcterms:modified>
</cp:coreProperties>
</file>