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6279cbf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6279cbf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Jungwon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6279cbff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6279cbff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Jeffrey,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Priya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6279cbff1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6279cbff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-tonic.herokuapp.com/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6.jp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62333" y="14060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AND TONIC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62325" y="3525200"/>
            <a:ext cx="8520600" cy="1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Isabelle De Brabanter, Jeffrey Tsang, Jungwon Shin, Grace Song, Priya Kankanhalli, Angela Zheng</a:t>
            </a:r>
            <a:endParaRPr sz="2400"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450" y="2107925"/>
            <a:ext cx="454250" cy="56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and </a:t>
            </a:r>
            <a:r>
              <a:rPr lang="en"/>
              <a:t>Target Audiences 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7791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To create a g</a:t>
            </a:r>
            <a:r>
              <a:rPr lang="en"/>
              <a:t>eneral tracking app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People who want to track academic tasks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People who want to track spending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People who want to track medicine usage (etc. daily vitamins)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does our design address our audiences?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Ability to track task completion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Ability to visualize progress through analytics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Ability to set a repeated task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4145725"/>
            <a:ext cx="9144000" cy="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Please navigate to:  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https://git-tonic.herokuapp.com/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875" y="1189289"/>
            <a:ext cx="1567175" cy="31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5600" y="1189288"/>
            <a:ext cx="1623875" cy="31285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4" name="Google Shape;29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3750" y="1195830"/>
            <a:ext cx="1567175" cy="311548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5" name="Google Shape;29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48015" y="1192184"/>
            <a:ext cx="1567175" cy="312275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6" name="Google Shape;29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19472" y="1187859"/>
            <a:ext cx="1567175" cy="31314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Testing Insights/Iteration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Integrate “Set Spending Goal” to Spending 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Display by month so that not all tasks are on home page (reduce length)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</a:t>
            </a:r>
            <a:r>
              <a:rPr lang="en"/>
              <a:t>istinguish which parts of the form are required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Fix overwriting issue on analytics page for same month of different year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Hiding/Showing tasks toggle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Repeat indefinitely - no end date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