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B72591-B641-4A39-8C6F-73036A5D97DE}"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413770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B72591-B641-4A39-8C6F-73036A5D97DE}"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109305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B72591-B641-4A39-8C6F-73036A5D97DE}"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35534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B72591-B641-4A39-8C6F-73036A5D97DE}"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335716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B72591-B641-4A39-8C6F-73036A5D97DE}" type="datetimeFigureOut">
              <a:rPr lang="en-IN" smtClean="0"/>
              <a:t>23-12-2018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208235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B72591-B641-4A39-8C6F-73036A5D97DE}"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348232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B72591-B641-4A39-8C6F-73036A5D97DE}" type="datetimeFigureOut">
              <a:rPr lang="en-IN" smtClean="0"/>
              <a:t>23-12-2018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247331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B72591-B641-4A39-8C6F-73036A5D97DE}" type="datetimeFigureOut">
              <a:rPr lang="en-IN" smtClean="0"/>
              <a:t>23-12-2018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227727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B72591-B641-4A39-8C6F-73036A5D97DE}" type="datetimeFigureOut">
              <a:rPr lang="en-IN" smtClean="0"/>
              <a:t>23-12-2018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421442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B72591-B641-4A39-8C6F-73036A5D97DE}"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409017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B72591-B641-4A39-8C6F-73036A5D97DE}" type="datetimeFigureOut">
              <a:rPr lang="en-IN" smtClean="0"/>
              <a:t>23-12-2018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9D781-F713-4FF9-8A30-B53491EB4952}" type="slidenum">
              <a:rPr lang="en-IN" smtClean="0"/>
              <a:t>‹#›</a:t>
            </a:fld>
            <a:endParaRPr lang="en-IN"/>
          </a:p>
        </p:txBody>
      </p:sp>
    </p:spTree>
    <p:extLst>
      <p:ext uri="{BB962C8B-B14F-4D97-AF65-F5344CB8AC3E}">
        <p14:creationId xmlns:p14="http://schemas.microsoft.com/office/powerpoint/2010/main" val="388122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72591-B641-4A39-8C6F-73036A5D97DE}" type="datetimeFigureOut">
              <a:rPr lang="en-IN" smtClean="0"/>
              <a:t>23-12-2018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9D781-F713-4FF9-8A30-B53491EB4952}" type="slidenum">
              <a:rPr lang="en-IN" smtClean="0"/>
              <a:t>‹#›</a:t>
            </a:fld>
            <a:endParaRPr lang="en-IN"/>
          </a:p>
        </p:txBody>
      </p:sp>
    </p:spTree>
    <p:extLst>
      <p:ext uri="{BB962C8B-B14F-4D97-AF65-F5344CB8AC3E}">
        <p14:creationId xmlns:p14="http://schemas.microsoft.com/office/powerpoint/2010/main" val="14726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dirty="0" smtClean="0"/>
              <a:t/>
            </a:r>
            <a:br>
              <a:rPr lang="en-IN" sz="3200" dirty="0" smtClean="0"/>
            </a:br>
            <a:r>
              <a:rPr lang="en-IN" sz="3200" dirty="0" smtClean="0"/>
              <a:t>The Battle of Neighbourhoods</a:t>
            </a:r>
            <a:endParaRPr lang="en-IN" sz="3200" dirty="0"/>
          </a:p>
        </p:txBody>
      </p:sp>
      <p:sp>
        <p:nvSpPr>
          <p:cNvPr id="3" name="Subtitle 2"/>
          <p:cNvSpPr>
            <a:spLocks noGrp="1"/>
          </p:cNvSpPr>
          <p:nvPr>
            <p:ph type="subTitle" idx="1"/>
          </p:nvPr>
        </p:nvSpPr>
        <p:spPr/>
        <p:txBody>
          <a:bodyPr>
            <a:normAutofit/>
          </a:bodyPr>
          <a:lstStyle/>
          <a:p>
            <a:r>
              <a:rPr lang="en-IN" sz="1800" dirty="0"/>
              <a:t>Applied Data Science </a:t>
            </a:r>
            <a:r>
              <a:rPr lang="en-IN" sz="1800" dirty="0" smtClean="0"/>
              <a:t>Capstone</a:t>
            </a:r>
          </a:p>
          <a:p>
            <a:endParaRPr lang="en-IN" sz="1800" dirty="0"/>
          </a:p>
          <a:p>
            <a:r>
              <a:rPr lang="en-IN" sz="1800" dirty="0" smtClean="0"/>
              <a:t>By:</a:t>
            </a:r>
          </a:p>
          <a:p>
            <a:r>
              <a:rPr lang="en-IN" sz="1800" dirty="0" smtClean="0"/>
              <a:t>Gopal Sahu</a:t>
            </a:r>
            <a:endParaRPr lang="en-IN" sz="1800" dirty="0"/>
          </a:p>
        </p:txBody>
      </p:sp>
    </p:spTree>
    <p:extLst>
      <p:ext uri="{BB962C8B-B14F-4D97-AF65-F5344CB8AC3E}">
        <p14:creationId xmlns:p14="http://schemas.microsoft.com/office/powerpoint/2010/main" val="140253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Problem Statement</a:t>
            </a:r>
          </a:p>
          <a:p>
            <a:r>
              <a:rPr lang="en-IN" dirty="0" smtClean="0"/>
              <a:t>Data collection</a:t>
            </a:r>
          </a:p>
          <a:p>
            <a:r>
              <a:rPr lang="en-IN" dirty="0" smtClean="0"/>
              <a:t>Methodology</a:t>
            </a:r>
          </a:p>
          <a:p>
            <a:r>
              <a:rPr lang="en-IN" dirty="0" smtClean="0"/>
              <a:t>Results</a:t>
            </a:r>
          </a:p>
        </p:txBody>
      </p:sp>
    </p:spTree>
    <p:extLst>
      <p:ext uri="{BB962C8B-B14F-4D97-AF65-F5344CB8AC3E}">
        <p14:creationId xmlns:p14="http://schemas.microsoft.com/office/powerpoint/2010/main" val="41968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a:t>New York is one of the cities where a huge number of Indian reside</a:t>
            </a:r>
            <a:r>
              <a:rPr lang="en-IN" dirty="0" smtClean="0"/>
              <a:t>.</a:t>
            </a:r>
          </a:p>
          <a:p>
            <a:r>
              <a:rPr lang="en-IN" dirty="0" smtClean="0"/>
              <a:t>With </a:t>
            </a:r>
            <a:r>
              <a:rPr lang="en-IN" dirty="0"/>
              <a:t>growing number of Indian/Sub-continent population, the number of restaurants is not sufficient or very sparse across the city.  </a:t>
            </a:r>
            <a:endParaRPr lang="en-IN" dirty="0" smtClean="0"/>
          </a:p>
          <a:p>
            <a:r>
              <a:rPr lang="en-IN" dirty="0" smtClean="0"/>
              <a:t>Also </a:t>
            </a:r>
            <a:r>
              <a:rPr lang="en-IN" dirty="0"/>
              <a:t>people from various other countries like to try out authentic Indian food which is very unique. </a:t>
            </a:r>
            <a:endParaRPr lang="en-IN" dirty="0" smtClean="0"/>
          </a:p>
          <a:p>
            <a:r>
              <a:rPr lang="en-IN" dirty="0" smtClean="0"/>
              <a:t>An </a:t>
            </a:r>
            <a:r>
              <a:rPr lang="en-IN" dirty="0"/>
              <a:t>Indian food chain sees this as an opportunity and wants to expand outside India and wants to find out the suitable areas for opening restaurants. The problem statement is to find recommended place to open new branch of the food chain.</a:t>
            </a:r>
            <a:endParaRPr lang="en-IN" dirty="0" smtClean="0"/>
          </a:p>
        </p:txBody>
      </p:sp>
    </p:spTree>
    <p:extLst>
      <p:ext uri="{BB962C8B-B14F-4D97-AF65-F5344CB8AC3E}">
        <p14:creationId xmlns:p14="http://schemas.microsoft.com/office/powerpoint/2010/main" val="243148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r>
              <a:rPr lang="en-IN" dirty="0"/>
              <a:t>First I will get the location data of New York and its neighbourhood. Then I will use these location data from foursquare to get Indian Restaurants in the neighbourhood.</a:t>
            </a:r>
          </a:p>
          <a:p>
            <a:pPr lvl="1"/>
            <a:r>
              <a:rPr lang="en-IN" dirty="0"/>
              <a:t>Neighbourhood location co-ordinates from NYU (JSON)</a:t>
            </a:r>
          </a:p>
          <a:p>
            <a:pPr lvl="1"/>
            <a:r>
              <a:rPr lang="en-IN" dirty="0"/>
              <a:t>Google Maps data for venues</a:t>
            </a:r>
          </a:p>
          <a:p>
            <a:pPr lvl="1"/>
            <a:r>
              <a:rPr lang="en-IN" dirty="0"/>
              <a:t>Foursquare location data of various restaurants (JSON)</a:t>
            </a:r>
          </a:p>
          <a:p>
            <a:pPr lvl="1"/>
            <a:r>
              <a:rPr lang="en-IN" dirty="0"/>
              <a:t>(Obtained from foursquare.com API calls</a:t>
            </a:r>
            <a:r>
              <a:rPr lang="en-IN" dirty="0" smtClean="0"/>
              <a:t>)</a:t>
            </a:r>
            <a:endParaRPr lang="en-IN" dirty="0"/>
          </a:p>
        </p:txBody>
      </p:sp>
    </p:spTree>
    <p:extLst>
      <p:ext uri="{BB962C8B-B14F-4D97-AF65-F5344CB8AC3E}">
        <p14:creationId xmlns:p14="http://schemas.microsoft.com/office/powerpoint/2010/main" val="75638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whole methodology remains same as in New York venue exploration</a:t>
            </a:r>
            <a:r>
              <a:rPr lang="en-IN" dirty="0" smtClean="0"/>
              <a:t>.</a:t>
            </a:r>
          </a:p>
          <a:p>
            <a:pPr lvl="1"/>
            <a:r>
              <a:rPr lang="en-IN" dirty="0" smtClean="0"/>
              <a:t>First, get the borough and neighbourhood data from NYU site.</a:t>
            </a:r>
          </a:p>
          <a:p>
            <a:pPr lvl="1"/>
            <a:r>
              <a:rPr lang="en-IN" dirty="0" smtClean="0"/>
              <a:t>Get the location data from those neighbourhood and places from Google Maps.</a:t>
            </a:r>
          </a:p>
          <a:p>
            <a:pPr lvl="1"/>
            <a:r>
              <a:rPr lang="en-IN" dirty="0" smtClean="0"/>
              <a:t>Search for various venues of that neighbourhood.</a:t>
            </a:r>
          </a:p>
          <a:p>
            <a:pPr lvl="1"/>
            <a:r>
              <a:rPr lang="en-IN" dirty="0" smtClean="0"/>
              <a:t>Cluster the neighbourhood based on popular places.</a:t>
            </a:r>
          </a:p>
          <a:p>
            <a:r>
              <a:rPr lang="en-IN" dirty="0" smtClean="0"/>
              <a:t>However </a:t>
            </a:r>
            <a:r>
              <a:rPr lang="en-IN" dirty="0"/>
              <a:t>the analysis will include the category of venue in foursquare search for Indian restaurants.</a:t>
            </a:r>
          </a:p>
          <a:p>
            <a:r>
              <a:rPr lang="en-IN" dirty="0" smtClean="0"/>
              <a:t>Once the neighbourhood is marked with their similarities, the clusters where the first 10 common venue include restaurants are suitable for opening new restaurant</a:t>
            </a:r>
          </a:p>
          <a:p>
            <a:r>
              <a:rPr lang="en-IN" dirty="0" smtClean="0"/>
              <a:t>Also the places where there are café’s and theatres , that has potential for take away shop for the restaurant.</a:t>
            </a:r>
            <a:endParaRPr lang="en-IN" dirty="0" smtClean="0"/>
          </a:p>
        </p:txBody>
      </p:sp>
    </p:spTree>
    <p:extLst>
      <p:ext uri="{BB962C8B-B14F-4D97-AF65-F5344CB8AC3E}">
        <p14:creationId xmlns:p14="http://schemas.microsoft.com/office/powerpoint/2010/main" val="84894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a:t>
            </a:r>
            <a:r>
              <a:rPr lang="en-IN" sz="1800" dirty="0" smtClean="0"/>
              <a:t>The Yellow marked neighbourhoods are suitable for Indian restaurants.</a:t>
            </a:r>
            <a:endParaRPr lang="en-IN" dirty="0"/>
          </a:p>
        </p:txBody>
      </p:sp>
      <p:pic>
        <p:nvPicPr>
          <p:cNvPr id="6" name="Picture 5"/>
          <p:cNvPicPr>
            <a:picLocks noChangeAspect="1"/>
          </p:cNvPicPr>
          <p:nvPr/>
        </p:nvPicPr>
        <p:blipFill>
          <a:blip r:embed="rId2"/>
          <a:stretch>
            <a:fillRect/>
          </a:stretch>
        </p:blipFill>
        <p:spPr>
          <a:xfrm>
            <a:off x="838200" y="1412112"/>
            <a:ext cx="10701759" cy="5034988"/>
          </a:xfrm>
          <a:prstGeom prst="rect">
            <a:avLst/>
          </a:prstGeom>
        </p:spPr>
      </p:pic>
    </p:spTree>
    <p:extLst>
      <p:ext uri="{BB962C8B-B14F-4D97-AF65-F5344CB8AC3E}">
        <p14:creationId xmlns:p14="http://schemas.microsoft.com/office/powerpoint/2010/main" val="3697387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308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The Battle of Neighbourhoods</vt:lpstr>
      <vt:lpstr>Agenda</vt:lpstr>
      <vt:lpstr>Problem Statement:</vt:lpstr>
      <vt:lpstr>Data Collection:</vt:lpstr>
      <vt:lpstr>Methodology:</vt:lpstr>
      <vt:lpstr>Results: The Yellow marked neighbourhoods are suitable for Indian restaurants.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Battle of Neighbourhoods</dc:title>
  <dc:creator>IAMTHEBEST</dc:creator>
  <cp:lastModifiedBy>IAMTHEBEST</cp:lastModifiedBy>
  <cp:revision>8</cp:revision>
  <dcterms:created xsi:type="dcterms:W3CDTF">2018-12-23T02:52:41Z</dcterms:created>
  <dcterms:modified xsi:type="dcterms:W3CDTF">2018-12-23T04:39:45Z</dcterms:modified>
</cp:coreProperties>
</file>