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4"/>
  </p:notesMasterIdLst>
  <p:sldIdLst>
    <p:sldId id="256" r:id="rId3"/>
  </p:sldIdLst>
  <p:sldSz cx="29260800" cy="16459200"/>
  <p:notesSz cx="6858000" cy="9144000"/>
  <p:embeddedFontLst>
    <p:embeddedFont>
      <p:font typeface="Arial Black" panose="020B0A04020102020204" pitchFamily="34" charset="0"/>
      <p:regular r:id="rId5"/>
      <p:bold r:id="rId6"/>
    </p:embeddedFont>
    <p:embeddedFont>
      <p:font typeface="Trebuchet MS" panose="020B0603020202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87">
          <p15:clr>
            <a:srgbClr val="A4A3A4"/>
          </p15:clr>
        </p15:guide>
        <p15:guide id="6" pos="1804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jw3czE9wD8C4yxckWZrS5tZxNP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7AB35E-19B1-4D9B-969F-134857F1432A}">
  <a:tblStyle styleId="{B57AB35E-19B1-4D9B-969F-134857F1432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57" autoAdjust="0"/>
    <p:restoredTop sz="93040" autoAdjust="0"/>
  </p:normalViewPr>
  <p:slideViewPr>
    <p:cSldViewPr snapToGrid="0">
      <p:cViewPr>
        <p:scale>
          <a:sx n="24" d="100"/>
          <a:sy n="24" d="100"/>
        </p:scale>
        <p:origin x="1446" y="732"/>
      </p:cViewPr>
      <p:guideLst>
        <p:guide orient="horz" pos="1659"/>
        <p:guide orient="horz" pos="144"/>
        <p:guide orient="horz" pos="10080"/>
        <p:guide orient="horz"/>
        <p:guide pos="387"/>
        <p:guide pos="1804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customschemas.google.com/relationships/presentationmetadata" Target="metadata"/><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6x60 Template - 3 columns">
  <p:cSld name="36x60 Template - 3 columns">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606195"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body" idx="2"/>
          </p:nvPr>
        </p:nvSpPr>
        <p:spPr>
          <a:xfrm>
            <a:off x="608842" y="2622097"/>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body" idx="3"/>
          </p:nvPr>
        </p:nvSpPr>
        <p:spPr>
          <a:xfrm>
            <a:off x="605666" y="7540815"/>
            <a:ext cx="6705600"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4"/>
          </p:nvPr>
        </p:nvSpPr>
        <p:spPr>
          <a:xfrm>
            <a:off x="608313" y="709548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5"/>
          </p:nvPr>
        </p:nvSpPr>
        <p:spPr>
          <a:xfrm>
            <a:off x="7724776" y="3079513"/>
            <a:ext cx="13813365"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7"/>
          </p:nvPr>
        </p:nvSpPr>
        <p:spPr>
          <a:xfrm>
            <a:off x="7724776" y="10987985"/>
            <a:ext cx="13813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8"/>
          </p:nvPr>
        </p:nvSpPr>
        <p:spPr>
          <a:xfrm>
            <a:off x="7724776" y="10526600"/>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13"/>
          </p:nvPr>
        </p:nvSpPr>
        <p:spPr>
          <a:xfrm>
            <a:off x="21973955" y="308348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14"/>
          </p:nvPr>
        </p:nvSpPr>
        <p:spPr>
          <a:xfrm>
            <a:off x="21973955" y="712559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5"/>
          </p:nvPr>
        </p:nvSpPr>
        <p:spPr>
          <a:xfrm>
            <a:off x="21972279" y="758698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6"/>
          </p:nvPr>
        </p:nvSpPr>
        <p:spPr>
          <a:xfrm>
            <a:off x="21973955" y="1282892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7"/>
          </p:nvPr>
        </p:nvSpPr>
        <p:spPr>
          <a:xfrm>
            <a:off x="21972279" y="1329031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8"/>
          </p:nvPr>
        </p:nvSpPr>
        <p:spPr>
          <a:xfrm>
            <a:off x="3906520" y="1020491"/>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9"/>
          </p:nvPr>
        </p:nvSpPr>
        <p:spPr>
          <a:xfrm>
            <a:off x="3906520" y="1618721"/>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20"/>
          </p:nvPr>
        </p:nvSpPr>
        <p:spPr>
          <a:xfrm>
            <a:off x="3906520" y="174707"/>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6x60 Template - 4 columns">
  <p:cSld name="36x60 Template - 4 columns">
    <p:spTree>
      <p:nvGrpSpPr>
        <p:cNvPr id="1" name="Shape 33"/>
        <p:cNvGrpSpPr/>
        <p:nvPr/>
      </p:nvGrpSpPr>
      <p:grpSpPr>
        <a:xfrm>
          <a:off x="0" y="0"/>
          <a:ext cx="0" cy="0"/>
          <a:chOff x="0" y="0"/>
          <a:chExt cx="0" cy="0"/>
        </a:xfrm>
      </p:grpSpPr>
      <p:sp>
        <p:nvSpPr>
          <p:cNvPr id="34" name="Google Shape;34;p4"/>
          <p:cNvSpPr txBox="1">
            <a:spLocks noGrp="1"/>
          </p:cNvSpPr>
          <p:nvPr>
            <p:ph type="body" idx="1"/>
          </p:nvPr>
        </p:nvSpPr>
        <p:spPr>
          <a:xfrm>
            <a:off x="602790"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body" idx="2"/>
          </p:nvPr>
        </p:nvSpPr>
        <p:spPr>
          <a:xfrm>
            <a:off x="614892"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body" idx="3"/>
          </p:nvPr>
        </p:nvSpPr>
        <p:spPr>
          <a:xfrm>
            <a:off x="614892" y="725804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body" idx="4"/>
          </p:nvPr>
        </p:nvSpPr>
        <p:spPr>
          <a:xfrm>
            <a:off x="7724777"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5"/>
          </p:nvPr>
        </p:nvSpPr>
        <p:spPr>
          <a:xfrm>
            <a:off x="7724776"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body" idx="6"/>
          </p:nvPr>
        </p:nvSpPr>
        <p:spPr>
          <a:xfrm>
            <a:off x="14838893"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body" idx="7"/>
          </p:nvPr>
        </p:nvSpPr>
        <p:spPr>
          <a:xfrm>
            <a:off x="14833600" y="2638448"/>
            <a:ext cx="670560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1" name="Google Shape;41;p4"/>
          <p:cNvSpPr txBox="1">
            <a:spLocks noGrp="1"/>
          </p:cNvSpPr>
          <p:nvPr>
            <p:ph type="body" idx="8"/>
          </p:nvPr>
        </p:nvSpPr>
        <p:spPr>
          <a:xfrm>
            <a:off x="21947716" y="263844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2" name="Google Shape;42;p4"/>
          <p:cNvSpPr txBox="1">
            <a:spLocks noGrp="1"/>
          </p:cNvSpPr>
          <p:nvPr>
            <p:ph type="body" idx="9"/>
          </p:nvPr>
        </p:nvSpPr>
        <p:spPr>
          <a:xfrm>
            <a:off x="21947716" y="306316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3" name="Google Shape;43;p4"/>
          <p:cNvSpPr txBox="1">
            <a:spLocks noGrp="1"/>
          </p:cNvSpPr>
          <p:nvPr>
            <p:ph type="body" idx="13"/>
          </p:nvPr>
        </p:nvSpPr>
        <p:spPr>
          <a:xfrm>
            <a:off x="21947716" y="728815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4" name="Google Shape;44;p4"/>
          <p:cNvSpPr txBox="1">
            <a:spLocks noGrp="1"/>
          </p:cNvSpPr>
          <p:nvPr>
            <p:ph type="body" idx="14"/>
          </p:nvPr>
        </p:nvSpPr>
        <p:spPr>
          <a:xfrm>
            <a:off x="21946040" y="774954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5" name="Google Shape;45;p4"/>
          <p:cNvSpPr txBox="1">
            <a:spLocks noGrp="1"/>
          </p:cNvSpPr>
          <p:nvPr>
            <p:ph type="body" idx="15"/>
          </p:nvPr>
        </p:nvSpPr>
        <p:spPr>
          <a:xfrm>
            <a:off x="21947716" y="1299148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6" name="Google Shape;46;p4"/>
          <p:cNvSpPr txBox="1">
            <a:spLocks noGrp="1"/>
          </p:cNvSpPr>
          <p:nvPr>
            <p:ph type="body" idx="16"/>
          </p:nvPr>
        </p:nvSpPr>
        <p:spPr>
          <a:xfrm>
            <a:off x="21946040" y="1343255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7" name="Google Shape;47;p4"/>
          <p:cNvSpPr txBox="1">
            <a:spLocks noGrp="1"/>
          </p:cNvSpPr>
          <p:nvPr>
            <p:ph type="body" idx="17"/>
          </p:nvPr>
        </p:nvSpPr>
        <p:spPr>
          <a:xfrm>
            <a:off x="602790" y="7699296"/>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8" name="Google Shape;48;p4"/>
          <p:cNvSpPr txBox="1">
            <a:spLocks noGrp="1"/>
          </p:cNvSpPr>
          <p:nvPr>
            <p:ph type="body" idx="18"/>
          </p:nvPr>
        </p:nvSpPr>
        <p:spPr>
          <a:xfrm>
            <a:off x="3906520" y="974260"/>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body" idx="19"/>
          </p:nvPr>
        </p:nvSpPr>
        <p:spPr>
          <a:xfrm>
            <a:off x="3906520" y="1572490"/>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0" name="Google Shape;50;p4"/>
          <p:cNvSpPr txBox="1">
            <a:spLocks noGrp="1"/>
          </p:cNvSpPr>
          <p:nvPr>
            <p:ph type="body" idx="20"/>
          </p:nvPr>
        </p:nvSpPr>
        <p:spPr>
          <a:xfrm>
            <a:off x="3906520" y="128476"/>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Without guides - 4 columns">
  <p:cSld name="Without guides - 4 columns">
    <p:spTree>
      <p:nvGrpSpPr>
        <p:cNvPr id="1" name="Shape 55"/>
        <p:cNvGrpSpPr/>
        <p:nvPr/>
      </p:nvGrpSpPr>
      <p:grpSpPr>
        <a:xfrm>
          <a:off x="0" y="0"/>
          <a:ext cx="0" cy="0"/>
          <a:chOff x="0" y="0"/>
          <a:chExt cx="0" cy="0"/>
        </a:xfrm>
      </p:grpSpPr>
      <p:sp>
        <p:nvSpPr>
          <p:cNvPr id="56" name="Google Shape;56;p6"/>
          <p:cNvSpPr txBox="1">
            <a:spLocks noGrp="1"/>
          </p:cNvSpPr>
          <p:nvPr>
            <p:ph type="body" idx="1"/>
          </p:nvPr>
        </p:nvSpPr>
        <p:spPr>
          <a:xfrm>
            <a:off x="602790"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body" idx="2"/>
          </p:nvPr>
        </p:nvSpPr>
        <p:spPr>
          <a:xfrm>
            <a:off x="614892"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body" idx="3"/>
          </p:nvPr>
        </p:nvSpPr>
        <p:spPr>
          <a:xfrm>
            <a:off x="614892" y="725804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body" idx="4"/>
          </p:nvPr>
        </p:nvSpPr>
        <p:spPr>
          <a:xfrm>
            <a:off x="7724777"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0" name="Google Shape;60;p6"/>
          <p:cNvSpPr txBox="1">
            <a:spLocks noGrp="1"/>
          </p:cNvSpPr>
          <p:nvPr>
            <p:ph type="body" idx="5"/>
          </p:nvPr>
        </p:nvSpPr>
        <p:spPr>
          <a:xfrm>
            <a:off x="7724776" y="2638448"/>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1" name="Google Shape;61;p6"/>
          <p:cNvSpPr txBox="1">
            <a:spLocks noGrp="1"/>
          </p:cNvSpPr>
          <p:nvPr>
            <p:ph type="body" idx="6"/>
          </p:nvPr>
        </p:nvSpPr>
        <p:spPr>
          <a:xfrm>
            <a:off x="14838893" y="3063162"/>
            <a:ext cx="6699249"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2" name="Google Shape;62;p6"/>
          <p:cNvSpPr txBox="1">
            <a:spLocks noGrp="1"/>
          </p:cNvSpPr>
          <p:nvPr>
            <p:ph type="body" idx="7"/>
          </p:nvPr>
        </p:nvSpPr>
        <p:spPr>
          <a:xfrm>
            <a:off x="14833600" y="2638448"/>
            <a:ext cx="670560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3" name="Google Shape;63;p6"/>
          <p:cNvSpPr txBox="1">
            <a:spLocks noGrp="1"/>
          </p:cNvSpPr>
          <p:nvPr>
            <p:ph type="body" idx="8"/>
          </p:nvPr>
        </p:nvSpPr>
        <p:spPr>
          <a:xfrm>
            <a:off x="21947716" y="263844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4" name="Google Shape;64;p6"/>
          <p:cNvSpPr txBox="1">
            <a:spLocks noGrp="1"/>
          </p:cNvSpPr>
          <p:nvPr>
            <p:ph type="body" idx="9"/>
          </p:nvPr>
        </p:nvSpPr>
        <p:spPr>
          <a:xfrm>
            <a:off x="21947716" y="306316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5" name="Google Shape;65;p6"/>
          <p:cNvSpPr txBox="1">
            <a:spLocks noGrp="1"/>
          </p:cNvSpPr>
          <p:nvPr>
            <p:ph type="body" idx="13"/>
          </p:nvPr>
        </p:nvSpPr>
        <p:spPr>
          <a:xfrm>
            <a:off x="21947716" y="728815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6" name="Google Shape;66;p6"/>
          <p:cNvSpPr txBox="1">
            <a:spLocks noGrp="1"/>
          </p:cNvSpPr>
          <p:nvPr>
            <p:ph type="body" idx="14"/>
          </p:nvPr>
        </p:nvSpPr>
        <p:spPr>
          <a:xfrm>
            <a:off x="21946040" y="774954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7" name="Google Shape;67;p6"/>
          <p:cNvSpPr txBox="1">
            <a:spLocks noGrp="1"/>
          </p:cNvSpPr>
          <p:nvPr>
            <p:ph type="body" idx="15"/>
          </p:nvPr>
        </p:nvSpPr>
        <p:spPr>
          <a:xfrm>
            <a:off x="21947716" y="1299148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8" name="Google Shape;68;p6"/>
          <p:cNvSpPr txBox="1">
            <a:spLocks noGrp="1"/>
          </p:cNvSpPr>
          <p:nvPr>
            <p:ph type="body" idx="16"/>
          </p:nvPr>
        </p:nvSpPr>
        <p:spPr>
          <a:xfrm>
            <a:off x="21946040" y="1343255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69" name="Google Shape;69;p6"/>
          <p:cNvSpPr txBox="1">
            <a:spLocks noGrp="1"/>
          </p:cNvSpPr>
          <p:nvPr>
            <p:ph type="body" idx="17"/>
          </p:nvPr>
        </p:nvSpPr>
        <p:spPr>
          <a:xfrm>
            <a:off x="602790" y="7699296"/>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body" idx="18"/>
          </p:nvPr>
        </p:nvSpPr>
        <p:spPr>
          <a:xfrm>
            <a:off x="3906520" y="995042"/>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1" name="Google Shape;71;p6"/>
          <p:cNvSpPr txBox="1">
            <a:spLocks noGrp="1"/>
          </p:cNvSpPr>
          <p:nvPr>
            <p:ph type="body" idx="19"/>
          </p:nvPr>
        </p:nvSpPr>
        <p:spPr>
          <a:xfrm>
            <a:off x="3906520" y="1593272"/>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2" name="Google Shape;72;p6"/>
          <p:cNvSpPr txBox="1">
            <a:spLocks noGrp="1"/>
          </p:cNvSpPr>
          <p:nvPr>
            <p:ph type="body" idx="20"/>
          </p:nvPr>
        </p:nvSpPr>
        <p:spPr>
          <a:xfrm>
            <a:off x="3906520" y="149258"/>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thout guides - 3 columns">
  <p:cSld name="Without guides - 3 columns">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606195" y="3063162"/>
            <a:ext cx="670454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2"/>
          </p:nvPr>
        </p:nvSpPr>
        <p:spPr>
          <a:xfrm>
            <a:off x="608842" y="2622097"/>
            <a:ext cx="6699250"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3"/>
          </p:nvPr>
        </p:nvSpPr>
        <p:spPr>
          <a:xfrm>
            <a:off x="605666" y="7540815"/>
            <a:ext cx="6705600"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4"/>
          </p:nvPr>
        </p:nvSpPr>
        <p:spPr>
          <a:xfrm>
            <a:off x="608313" y="7095484"/>
            <a:ext cx="6700308"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5"/>
          </p:nvPr>
        </p:nvSpPr>
        <p:spPr>
          <a:xfrm>
            <a:off x="7724776" y="3079513"/>
            <a:ext cx="13813365"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7"/>
          </p:nvPr>
        </p:nvSpPr>
        <p:spPr>
          <a:xfrm>
            <a:off x="7724776" y="10987985"/>
            <a:ext cx="13813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8"/>
          </p:nvPr>
        </p:nvSpPr>
        <p:spPr>
          <a:xfrm>
            <a:off x="7724776" y="10526600"/>
            <a:ext cx="13813366"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3"/>
          </p:nvPr>
        </p:nvSpPr>
        <p:spPr>
          <a:xfrm>
            <a:off x="21973955" y="3083482"/>
            <a:ext cx="6698012"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4"/>
          </p:nvPr>
        </p:nvSpPr>
        <p:spPr>
          <a:xfrm>
            <a:off x="21973955" y="7125596"/>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5"/>
          </p:nvPr>
        </p:nvSpPr>
        <p:spPr>
          <a:xfrm>
            <a:off x="21972279" y="7586981"/>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6"/>
          </p:nvPr>
        </p:nvSpPr>
        <p:spPr>
          <a:xfrm>
            <a:off x="21973955" y="12828928"/>
            <a:ext cx="6698012" cy="450228"/>
          </a:xfrm>
          <a:prstGeom prst="rect">
            <a:avLst/>
          </a:prstGeom>
          <a:noFill/>
          <a:ln>
            <a:noFill/>
          </a:ln>
        </p:spPr>
        <p:txBody>
          <a:bodyPr spcFirstLastPara="1" wrap="square" lIns="52225" tIns="52225" rIns="52225" bIns="52225" anchor="ctr" anchorCtr="0">
            <a:spAutoFit/>
          </a:bodyPr>
          <a:lstStyle>
            <a:lvl1pPr marL="457200" marR="0" lvl="0" indent="-228600" algn="ctr" rtl="0">
              <a:spcBef>
                <a:spcPts val="448"/>
              </a:spcBef>
              <a:spcAft>
                <a:spcPts val="0"/>
              </a:spcAft>
              <a:buClr>
                <a:schemeClr val="accent1"/>
              </a:buClr>
              <a:buSzPts val="2240"/>
              <a:buFont typeface="Arial"/>
              <a:buNone/>
              <a:defRPr sz="2240" b="1" i="0" u="sng" strike="noStrike" cap="none">
                <a:solidFill>
                  <a:schemeClr val="accent1"/>
                </a:solidFill>
                <a:latin typeface="Calibri"/>
                <a:ea typeface="Calibri"/>
                <a:cs typeface="Calibri"/>
                <a:sym typeface="Calibri"/>
              </a:defRPr>
            </a:lvl1pPr>
            <a:lvl2pPr marL="914400" marR="0" lvl="1" indent="-750189" algn="l" rtl="0">
              <a:spcBef>
                <a:spcPts val="1643"/>
              </a:spcBef>
              <a:spcAft>
                <a:spcPts val="0"/>
              </a:spcAft>
              <a:buClr>
                <a:schemeClr val="dk1"/>
              </a:buClr>
              <a:buSzPts val="8214"/>
              <a:buFont typeface="Arial"/>
              <a:buChar char="–"/>
              <a:defRPr sz="8214" b="0" i="0" u="none" strike="noStrike" cap="none">
                <a:solidFill>
                  <a:schemeClr val="dk1"/>
                </a:solidFill>
                <a:latin typeface="Calibri"/>
                <a:ea typeface="Calibri"/>
                <a:cs typeface="Calibri"/>
                <a:sym typeface="Calibri"/>
              </a:defRPr>
            </a:lvl2pPr>
            <a:lvl3pPr marL="1371600" marR="0" lvl="2" indent="-675640" algn="l" rtl="0">
              <a:spcBef>
                <a:spcPts val="1408"/>
              </a:spcBef>
              <a:spcAft>
                <a:spcPts val="0"/>
              </a:spcAft>
              <a:buClr>
                <a:schemeClr val="dk1"/>
              </a:buClr>
              <a:buSzPts val="7040"/>
              <a:buFont typeface="Arial"/>
              <a:buChar char="•"/>
              <a:defRPr sz="7040" b="0" i="0" u="none" strike="noStrike" cap="none">
                <a:solidFill>
                  <a:schemeClr val="dk1"/>
                </a:solidFill>
                <a:latin typeface="Calibri"/>
                <a:ea typeface="Calibri"/>
                <a:cs typeface="Calibri"/>
                <a:sym typeface="Calibri"/>
              </a:defRPr>
            </a:lvl3pPr>
            <a:lvl4pPr marL="1828800" marR="0" lvl="3"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4pPr>
            <a:lvl5pPr marL="2286000" marR="0" lvl="4"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17"/>
          </p:nvPr>
        </p:nvSpPr>
        <p:spPr>
          <a:xfrm>
            <a:off x="21972279" y="13290313"/>
            <a:ext cx="6701366" cy="493538"/>
          </a:xfrm>
          <a:prstGeom prst="rect">
            <a:avLst/>
          </a:prstGeom>
          <a:noFill/>
          <a:ln>
            <a:noFill/>
          </a:ln>
        </p:spPr>
        <p:txBody>
          <a:bodyPr spcFirstLastPara="1" wrap="square" lIns="130600" tIns="130600" rIns="130600" bIns="130600" anchor="t" anchorCtr="0">
            <a:spAutoFit/>
          </a:bodyPr>
          <a:lstStyle>
            <a:lvl1pPr marL="457200" marR="0" lvl="0" indent="-228600" algn="l" rtl="0">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8" name="Google Shape;88;p7"/>
          <p:cNvSpPr txBox="1">
            <a:spLocks noGrp="1"/>
          </p:cNvSpPr>
          <p:nvPr>
            <p:ph type="body" idx="18"/>
          </p:nvPr>
        </p:nvSpPr>
        <p:spPr>
          <a:xfrm>
            <a:off x="3906520" y="1015824"/>
            <a:ext cx="21447761" cy="59823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768"/>
              </a:spcBef>
              <a:spcAft>
                <a:spcPts val="0"/>
              </a:spcAft>
              <a:buClr>
                <a:schemeClr val="lt1"/>
              </a:buClr>
              <a:buSzPts val="3840"/>
              <a:buFont typeface="Arial"/>
              <a:buNone/>
              <a:defRPr sz="3840"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89" name="Google Shape;89;p7"/>
          <p:cNvSpPr txBox="1">
            <a:spLocks noGrp="1"/>
          </p:cNvSpPr>
          <p:nvPr>
            <p:ph type="body" idx="19"/>
          </p:nvPr>
        </p:nvSpPr>
        <p:spPr>
          <a:xfrm>
            <a:off x="3906520" y="1614054"/>
            <a:ext cx="21447761" cy="63455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597"/>
              </a:spcBef>
              <a:spcAft>
                <a:spcPts val="0"/>
              </a:spcAft>
              <a:buClr>
                <a:schemeClr val="lt1"/>
              </a:buClr>
              <a:buSzPts val="2987"/>
              <a:buFont typeface="Arial"/>
              <a:buNone/>
              <a:defRPr sz="2987" b="0"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
        <p:nvSpPr>
          <p:cNvPr id="90" name="Google Shape;90;p7"/>
          <p:cNvSpPr txBox="1">
            <a:spLocks noGrp="1"/>
          </p:cNvSpPr>
          <p:nvPr>
            <p:ph type="body" idx="20"/>
          </p:nvPr>
        </p:nvSpPr>
        <p:spPr>
          <a:xfrm>
            <a:off x="3906520" y="170040"/>
            <a:ext cx="21447761" cy="834414"/>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24"/>
              </a:spcBef>
              <a:spcAft>
                <a:spcPts val="0"/>
              </a:spcAft>
              <a:buClr>
                <a:schemeClr val="lt1"/>
              </a:buClr>
              <a:buSzPts val="5120"/>
              <a:buFont typeface="Arial"/>
              <a:buNone/>
              <a:defRPr sz="5120" b="1" i="0" u="none" strike="noStrike" cap="none">
                <a:solidFill>
                  <a:schemeClr val="lt1"/>
                </a:solidFill>
                <a:latin typeface="Calibri"/>
                <a:ea typeface="Calibri"/>
                <a:cs typeface="Calibri"/>
                <a:sym typeface="Calibri"/>
              </a:defRPr>
            </a:lvl1pPr>
            <a:lvl2pPr marL="914400" marR="0" lvl="1"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2pPr>
            <a:lvl3pPr marL="1371600" marR="0" lvl="2"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3pPr>
            <a:lvl4pPr marL="1828800" marR="0" lvl="3"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4pPr>
            <a:lvl5pPr marL="2286000" marR="0" lvl="4" indent="-228600" algn="l" rtl="0">
              <a:spcBef>
                <a:spcPts val="1536"/>
              </a:spcBef>
              <a:spcAft>
                <a:spcPts val="0"/>
              </a:spcAft>
              <a:buClr>
                <a:schemeClr val="dk1"/>
              </a:buClr>
              <a:buSzPts val="7680"/>
              <a:buFont typeface="Arial"/>
              <a:buNone/>
              <a:defRPr sz="7680" b="0" i="0" u="none" strike="noStrike" cap="none">
                <a:solidFill>
                  <a:schemeClr val="dk1"/>
                </a:solidFill>
                <a:latin typeface="Calibri"/>
                <a:ea typeface="Calibri"/>
                <a:cs typeface="Calibri"/>
                <a:sym typeface="Calibri"/>
              </a:defRPr>
            </a:lvl5pPr>
            <a:lvl6pPr marL="2743200" marR="0" lvl="5"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s://www.posterpresentations.com/research" TargetMode="External"/><Relationship Id="rId4" Type="http://schemas.openxmlformats.org/officeDocument/2006/relationships/hyperlink" Target="https://www.posterpresentations.com/how-to-change-the-research-poster-template-colors.html"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rot="10800000">
            <a:off x="-1" y="15731836"/>
            <a:ext cx="29260800" cy="7273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
        <p:nvSpPr>
          <p:cNvPr id="11" name="Google Shape;11;p2"/>
          <p:cNvSpPr txBox="1"/>
          <p:nvPr/>
        </p:nvSpPr>
        <p:spPr>
          <a:xfrm>
            <a:off x="558418" y="16001098"/>
            <a:ext cx="1676400" cy="204085"/>
          </a:xfrm>
          <a:prstGeom prst="rect">
            <a:avLst/>
          </a:prstGeom>
          <a:noFill/>
          <a:ln>
            <a:noFill/>
          </a:ln>
        </p:spPr>
        <p:txBody>
          <a:bodyPr spcFirstLastPara="1" wrap="square" lIns="55625" tIns="27800" rIns="55625" bIns="27800" anchor="t" anchorCtr="0">
            <a:spAutoFit/>
          </a:bodyPr>
          <a:lstStyle/>
          <a:p>
            <a:pPr marL="0" marR="0" lvl="0" indent="0" algn="l" rtl="0">
              <a:lnSpc>
                <a:spcPct val="65000"/>
              </a:lnSpc>
              <a:spcBef>
                <a:spcPts val="0"/>
              </a:spcBef>
              <a:spcAft>
                <a:spcPts val="0"/>
              </a:spcAft>
              <a:buNone/>
            </a:pPr>
            <a:r>
              <a:rPr lang="en-US" sz="320" b="1" i="0" u="none" strike="noStrike" cap="none">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320"/>
              </a:spcBef>
              <a:spcAft>
                <a:spcPts val="0"/>
              </a:spcAft>
              <a:buNone/>
            </a:pPr>
            <a:r>
              <a:rPr lang="en-US" sz="640" b="1" i="0" u="none" strike="noStrike" cap="none">
                <a:solidFill>
                  <a:srgbClr val="BFBFBF"/>
                </a:solidFill>
                <a:latin typeface="Arial"/>
                <a:ea typeface="Arial"/>
                <a:cs typeface="Arial"/>
                <a:sym typeface="Arial"/>
              </a:rPr>
              <a:t>www.PosterPresentations.com</a:t>
            </a:r>
            <a:endParaRPr/>
          </a:p>
        </p:txBody>
      </p:sp>
      <p:sp>
        <p:nvSpPr>
          <p:cNvPr id="12" name="Google Shape;12;p2"/>
          <p:cNvSpPr/>
          <p:nvPr/>
        </p:nvSpPr>
        <p:spPr>
          <a:xfrm>
            <a:off x="0" y="2"/>
            <a:ext cx="29260800" cy="23275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graphicFrame>
        <p:nvGraphicFramePr>
          <p:cNvPr id="13" name="Google Shape;13;p2"/>
          <p:cNvGraphicFramePr/>
          <p:nvPr/>
        </p:nvGraphicFramePr>
        <p:xfrm>
          <a:off x="-5980711" y="48126"/>
          <a:ext cx="5621800" cy="16470780"/>
        </p:xfrm>
        <a:graphic>
          <a:graphicData uri="http://schemas.openxmlformats.org/drawingml/2006/table">
            <a:tbl>
              <a:tblPr firstRow="1" bandRow="1">
                <a:noFill/>
                <a:tableStyleId>{B57AB35E-19B1-4D9B-969F-134857F1432A}</a:tableStyleId>
              </a:tblPr>
              <a:tblGrid>
                <a:gridCol w="2410575">
                  <a:extLst>
                    <a:ext uri="{9D8B030D-6E8A-4147-A177-3AD203B41FA5}">
                      <a16:colId xmlns:a16="http://schemas.microsoft.com/office/drawing/2014/main" val="20000"/>
                    </a:ext>
                  </a:extLst>
                </a:gridCol>
                <a:gridCol w="3211225">
                  <a:extLst>
                    <a:ext uri="{9D8B030D-6E8A-4147-A177-3AD203B41FA5}">
                      <a16:colId xmlns:a16="http://schemas.microsoft.com/office/drawing/2014/main" val="20001"/>
                    </a:ext>
                  </a:extLst>
                </a:gridCol>
              </a:tblGrid>
              <a:tr h="668725">
                <a:tc gridSpan="2">
                  <a:txBody>
                    <a:bodyPr/>
                    <a:lstStyle/>
                    <a:p>
                      <a:pPr marL="0" marR="0" lvl="0" indent="0" algn="ctr" rtl="0">
                        <a:lnSpc>
                          <a:spcPct val="100000"/>
                        </a:lnSpc>
                        <a:spcBef>
                          <a:spcPts val="0"/>
                        </a:spcBef>
                        <a:spcAft>
                          <a:spcPts val="0"/>
                        </a:spcAft>
                        <a:buClr>
                          <a:srgbClr val="1F3A4E"/>
                        </a:buClr>
                        <a:buSzPts val="1900"/>
                        <a:buFont typeface="Arial Black"/>
                        <a:buNone/>
                      </a:pPr>
                      <a:r>
                        <a:rPr lang="en-US" sz="1900" b="0" u="none" strike="noStrike" cap="none">
                          <a:solidFill>
                            <a:srgbClr val="1F3A4E"/>
                          </a:solidFill>
                          <a:latin typeface="Arial Black"/>
                          <a:ea typeface="Arial Black"/>
                          <a:cs typeface="Arial Black"/>
                          <a:sym typeface="Arial Black"/>
                        </a:rPr>
                        <a:t>QUICK START GUIDE</a:t>
                      </a:r>
                      <a:br>
                        <a:rPr lang="en-US" sz="1900" b="0" u="none" strike="noStrike" cap="none">
                          <a:solidFill>
                            <a:srgbClr val="1F3A4E"/>
                          </a:solidFill>
                          <a:latin typeface="Arial Black"/>
                          <a:ea typeface="Arial Black"/>
                          <a:cs typeface="Arial Black"/>
                          <a:sym typeface="Arial Black"/>
                        </a:rPr>
                      </a:br>
                      <a:r>
                        <a:rPr lang="en-US" sz="1400" b="1" u="none" strike="noStrike" cap="none">
                          <a:solidFill>
                            <a:srgbClr val="FF0000"/>
                          </a:solidFill>
                          <a:latin typeface="Trebuchet MS"/>
                          <a:ea typeface="Trebuchet MS"/>
                          <a:cs typeface="Trebuchet MS"/>
                          <a:sym typeface="Trebuchet MS"/>
                        </a:rPr>
                        <a:t>(THIS SIDEBAR WILL NOT PRINT)</a:t>
                      </a:r>
                      <a:endParaRPr sz="1900" b="1" u="none" strike="noStrike" cap="none">
                        <a:solidFill>
                          <a:schemeClr val="lt1"/>
                        </a:solidFill>
                        <a:latin typeface="Trebuchet MS"/>
                        <a:ea typeface="Trebuchet MS"/>
                        <a:cs typeface="Trebuchet MS"/>
                        <a:sym typeface="Trebuchet MS"/>
                      </a:endParaRPr>
                    </a:p>
                  </a:txBody>
                  <a:tcPr marL="71075" marR="71075" marT="35550" marB="35550">
                    <a:solidFill>
                      <a:srgbClr val="FFC000"/>
                    </a:solidFill>
                  </a:tcPr>
                </a:tc>
                <a:tc hMerge="1">
                  <a:txBody>
                    <a:bodyPr/>
                    <a:lstStyle/>
                    <a:p>
                      <a:endParaRPr lang="en-US"/>
                    </a:p>
                  </a:txBody>
                  <a:tcPr/>
                </a:tc>
                <a:extLst>
                  <a:ext uri="{0D108BD9-81ED-4DB2-BD59-A6C34878D82A}">
                    <a16:rowId xmlns:a16="http://schemas.microsoft.com/office/drawing/2014/main" val="10000"/>
                  </a:ext>
                </a:extLst>
              </a:tr>
              <a:tr h="2116500">
                <a:tc gridSpan="2">
                  <a:txBody>
                    <a:bodyPr/>
                    <a:lstStyle/>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This PowerPoint template produces a </a:t>
                      </a:r>
                      <a:r>
                        <a:rPr lang="en-US" sz="1200" i="0" u="none" strike="noStrike" cap="none">
                          <a:solidFill>
                            <a:srgbClr val="FFC000"/>
                          </a:solidFill>
                          <a:latin typeface="Arial"/>
                          <a:ea typeface="Arial"/>
                          <a:cs typeface="Arial"/>
                          <a:sym typeface="Arial"/>
                        </a:rPr>
                        <a:t>wide screen size (16:9 Ratio) virtual </a:t>
                      </a:r>
                      <a:r>
                        <a:rPr lang="en-US" sz="1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1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1000" i="0" u="none" strike="noStrike" cap="none">
                          <a:solidFill>
                            <a:srgbClr val="FFC000"/>
                          </a:solidFill>
                          <a:latin typeface="Arial"/>
                          <a:ea typeface="Arial"/>
                          <a:cs typeface="Arial"/>
                          <a:sym typeface="Arial"/>
                        </a:rPr>
                        <a:t>PosterPresentations.com</a:t>
                      </a:r>
                      <a:r>
                        <a:rPr lang="en-US" sz="1000" i="0" u="none" strike="noStrike" cap="none">
                          <a:solidFill>
                            <a:srgbClr val="D9D9D9"/>
                          </a:solidFill>
                          <a:latin typeface="Arial"/>
                          <a:ea typeface="Arial"/>
                          <a:cs typeface="Arial"/>
                          <a:sym typeface="Arial"/>
                        </a:rPr>
                        <a:t> and click on the  </a:t>
                      </a:r>
                      <a:r>
                        <a:rPr lang="en-US" sz="1000" i="0" u="none" strike="noStrike" cap="none">
                          <a:solidFill>
                            <a:srgbClr val="FFC000"/>
                          </a:solidFill>
                          <a:latin typeface="Arial"/>
                          <a:ea typeface="Arial"/>
                          <a:cs typeface="Arial"/>
                          <a:sym typeface="Arial"/>
                        </a:rPr>
                        <a:t>HELP DESK</a:t>
                      </a:r>
                      <a:r>
                        <a:rPr lang="en-US" sz="1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1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000" i="0" u="none" strike="noStrike" cap="none">
                          <a:solidFill>
                            <a:srgbClr val="D9D9D9"/>
                          </a:solidFill>
                          <a:latin typeface="Arial"/>
                          <a:ea typeface="Arial"/>
                          <a:cs typeface="Arial"/>
                          <a:sym typeface="Arial"/>
                        </a:rPr>
                        <a:t>To print your poster using our same-day professional printing service, go online to </a:t>
                      </a:r>
                      <a:r>
                        <a:rPr lang="en-US" sz="1000" i="0" u="none" strike="noStrike" cap="none">
                          <a:solidFill>
                            <a:srgbClr val="FFC000"/>
                          </a:solidFill>
                          <a:latin typeface="Arial"/>
                          <a:ea typeface="Arial"/>
                          <a:cs typeface="Arial"/>
                          <a:sym typeface="Arial"/>
                        </a:rPr>
                        <a:t>PosterPresentations.com</a:t>
                      </a:r>
                      <a:r>
                        <a:rPr lang="en-US" sz="1000" i="0" u="none" strike="noStrike" cap="none">
                          <a:solidFill>
                            <a:srgbClr val="D9D9D9"/>
                          </a:solidFill>
                          <a:latin typeface="Arial"/>
                          <a:ea typeface="Arial"/>
                          <a:cs typeface="Arial"/>
                          <a:sym typeface="Arial"/>
                        </a:rPr>
                        <a:t> and click on "</a:t>
                      </a:r>
                      <a:r>
                        <a:rPr lang="en-US" sz="1000" i="0" u="none" strike="noStrike" cap="none">
                          <a:solidFill>
                            <a:srgbClr val="FFC000"/>
                          </a:solidFill>
                          <a:latin typeface="Arial"/>
                          <a:ea typeface="Arial"/>
                          <a:cs typeface="Arial"/>
                          <a:sym typeface="Arial"/>
                        </a:rPr>
                        <a:t>Order your poster</a:t>
                      </a:r>
                      <a:r>
                        <a:rPr lang="en-US" sz="1000" i="0" u="none" strike="noStrike" cap="none">
                          <a:solidFill>
                            <a:srgbClr val="D9D9D9"/>
                          </a:solidFill>
                          <a:latin typeface="Arial"/>
                          <a:ea typeface="Arial"/>
                          <a:cs typeface="Arial"/>
                          <a:sym typeface="Arial"/>
                        </a:rPr>
                        <a:t>".</a:t>
                      </a:r>
                      <a:endParaRPr sz="1000" b="1" u="none" strike="noStrike" cap="none">
                        <a:solidFill>
                          <a:srgbClr val="D9D9D9"/>
                        </a:solidFill>
                        <a:latin typeface="Arial"/>
                        <a:ea typeface="Arial"/>
                        <a:cs typeface="Arial"/>
                        <a:sym typeface="Arial"/>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1"/>
                  </a:ext>
                </a:extLst>
              </a:tr>
              <a:tr h="2300550">
                <a:tc>
                  <a:txBody>
                    <a:bodyPr/>
                    <a:lstStyle/>
                    <a:p>
                      <a:pPr marL="0" marR="0" lvl="0" indent="0" algn="ctr" rtl="0">
                        <a:spcBef>
                          <a:spcPts val="0"/>
                        </a:spcBef>
                        <a:spcAft>
                          <a:spcPts val="0"/>
                        </a:spcAft>
                        <a:buNone/>
                      </a:pPr>
                      <a:endParaRPr sz="1200" u="none" strike="noStrike" cap="none">
                        <a:solidFill>
                          <a:srgbClr val="1F3A4E"/>
                        </a:solidFill>
                      </a:endParaRPr>
                    </a:p>
                    <a:p>
                      <a:pPr marL="0" marR="0" lvl="0" indent="0" algn="ctr" rtl="0">
                        <a:lnSpc>
                          <a:spcPct val="100000"/>
                        </a:lnSpc>
                        <a:spcBef>
                          <a:spcPts val="0"/>
                        </a:spcBef>
                        <a:spcAft>
                          <a:spcPts val="0"/>
                        </a:spcAft>
                        <a:buClr>
                          <a:schemeClr val="lt1"/>
                        </a:buClr>
                        <a:buSzPts val="1200"/>
                        <a:buFont typeface="Arial"/>
                        <a:buNone/>
                      </a:pPr>
                      <a:r>
                        <a:rPr lang="en-US" sz="12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1200" u="none" strike="noStrike" cap="none">
                          <a:solidFill>
                            <a:schemeClr val="lt1"/>
                          </a:solidFill>
                          <a:latin typeface="Arial"/>
                          <a:ea typeface="Arial"/>
                          <a:cs typeface="Arial"/>
                          <a:sym typeface="Arial"/>
                        </a:rPr>
                        <a:t>presentation poster</a:t>
                      </a:r>
                      <a:br>
                        <a:rPr lang="en-US" sz="1200" u="none" strike="noStrike" cap="none">
                          <a:solidFill>
                            <a:schemeClr val="lt1"/>
                          </a:solidFill>
                          <a:latin typeface="Arial"/>
                          <a:ea typeface="Arial"/>
                          <a:cs typeface="Arial"/>
                          <a:sym typeface="Arial"/>
                        </a:rPr>
                      </a:br>
                      <a:r>
                        <a:rPr lang="en-US" sz="2000" b="1" u="none" strike="noStrike" cap="none">
                          <a:solidFill>
                            <a:srgbClr val="FFC000"/>
                          </a:solidFill>
                          <a:latin typeface="Arial"/>
                          <a:ea typeface="Arial"/>
                          <a:cs typeface="Arial"/>
                          <a:sym typeface="Arial"/>
                        </a:rPr>
                        <a:t>Virtual</a:t>
                      </a:r>
                      <a:br>
                        <a:rPr lang="en-US" sz="2000" b="1" u="none" strike="noStrike" cap="none">
                          <a:solidFill>
                            <a:srgbClr val="FFC000"/>
                          </a:solidFill>
                          <a:latin typeface="Arial"/>
                          <a:ea typeface="Arial"/>
                          <a:cs typeface="Arial"/>
                          <a:sym typeface="Arial"/>
                        </a:rPr>
                      </a:br>
                      <a:r>
                        <a:rPr lang="en-US" sz="2000" b="1" u="none" strike="noStrike" cap="none">
                          <a:solidFill>
                            <a:srgbClr val="FFC000"/>
                          </a:solidFill>
                          <a:latin typeface="Arial"/>
                          <a:ea typeface="Arial"/>
                          <a:cs typeface="Arial"/>
                          <a:sym typeface="Arial"/>
                        </a:rPr>
                        <a:t>Wide Screen</a:t>
                      </a:r>
                      <a:br>
                        <a:rPr lang="en-US" sz="2000" b="1" u="none" strike="noStrike" cap="none">
                          <a:solidFill>
                            <a:srgbClr val="FFC000"/>
                          </a:solidFill>
                          <a:latin typeface="Arial"/>
                          <a:ea typeface="Arial"/>
                          <a:cs typeface="Arial"/>
                          <a:sym typeface="Arial"/>
                        </a:rPr>
                      </a:br>
                      <a:r>
                        <a:rPr lang="en-US" sz="2000" b="1" u="none" strike="noStrike" cap="none">
                          <a:solidFill>
                            <a:srgbClr val="FFC000"/>
                          </a:solidFill>
                          <a:latin typeface="Arial"/>
                          <a:ea typeface="Arial"/>
                          <a:cs typeface="Arial"/>
                          <a:sym typeface="Arial"/>
                        </a:rPr>
                        <a:t>(16:9 Ratio)</a:t>
                      </a:r>
                      <a:br>
                        <a:rPr lang="en-US" sz="1200" u="none" strike="noStrike" cap="none">
                          <a:solidFill>
                            <a:schemeClr val="lt1"/>
                          </a:solidFill>
                          <a:latin typeface="Arial"/>
                          <a:ea typeface="Arial"/>
                          <a:cs typeface="Arial"/>
                          <a:sym typeface="Arial"/>
                        </a:rPr>
                      </a:br>
                      <a:endParaRPr sz="1200" u="none" strike="noStrike" cap="none">
                        <a:solidFill>
                          <a:srgbClr val="1F3A4E"/>
                        </a:solidFill>
                      </a:endParaRPr>
                    </a:p>
                  </a:txBody>
                  <a:tcPr marL="52575" marR="52575" marT="23000" marB="23000">
                    <a:solidFill>
                      <a:srgbClr val="010101"/>
                    </a:solidFill>
                  </a:tcPr>
                </a:tc>
                <a:tc>
                  <a:txBody>
                    <a:bodyPr/>
                    <a:lstStyle/>
                    <a:p>
                      <a:pPr marL="0" marR="0" lvl="0" indent="0" algn="l" rtl="0">
                        <a:lnSpc>
                          <a:spcPct val="100000"/>
                        </a:lnSpc>
                        <a:spcBef>
                          <a:spcPts val="0"/>
                        </a:spcBef>
                        <a:spcAft>
                          <a:spcPts val="0"/>
                        </a:spcAft>
                        <a:buClr>
                          <a:srgbClr val="FFC000"/>
                        </a:buClr>
                        <a:buSzPts val="1200"/>
                        <a:buFont typeface="Arial"/>
                        <a:buNone/>
                      </a:pPr>
                      <a:r>
                        <a:rPr lang="en-US" sz="1200" b="1" u="none" strike="noStrike" cap="none">
                          <a:solidFill>
                            <a:srgbClr val="FFC000"/>
                          </a:solidFill>
                          <a:latin typeface="Arial"/>
                          <a:ea typeface="Arial"/>
                          <a:cs typeface="Arial"/>
                          <a:sym typeface="Arial"/>
                        </a:rPr>
                        <a:t>Important: Check the template size</a:t>
                      </a:r>
                      <a:br>
                        <a:rPr lang="en-US" sz="1000" b="0" u="none" strike="noStrike" cap="none">
                          <a:solidFill>
                            <a:srgbClr val="FFC000"/>
                          </a:solidFill>
                          <a:latin typeface="Arial"/>
                          <a:ea typeface="Arial"/>
                          <a:cs typeface="Arial"/>
                          <a:sym typeface="Arial"/>
                        </a:rPr>
                      </a:br>
                      <a:r>
                        <a:rPr lang="en-US" sz="1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1000" b="0" u="none" strike="noStrike" cap="none">
                          <a:solidFill>
                            <a:srgbClr val="D9D9D9"/>
                          </a:solidFill>
                          <a:latin typeface="Arial"/>
                          <a:ea typeface="Arial"/>
                          <a:cs typeface="Arial"/>
                          <a:sym typeface="Arial"/>
                        </a:rPr>
                      </a:br>
                      <a:r>
                        <a:rPr lang="en-US" sz="1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1000" b="0" u="none" strike="noStrike" cap="none">
                          <a:solidFill>
                            <a:srgbClr val="D9D9D9"/>
                          </a:solidFill>
                          <a:latin typeface="Arial"/>
                          <a:ea typeface="Arial"/>
                          <a:cs typeface="Arial"/>
                          <a:sym typeface="Arial"/>
                        </a:rPr>
                      </a:br>
                      <a:r>
                        <a:rPr lang="en-US" sz="1000" b="0" u="none" strike="noStrike" cap="none">
                          <a:solidFill>
                            <a:srgbClr val="FFC000"/>
                          </a:solidFill>
                          <a:latin typeface="Arial"/>
                          <a:ea typeface="Arial"/>
                          <a:cs typeface="Arial"/>
                          <a:sym typeface="Arial"/>
                        </a:rPr>
                        <a:t>27 tall x 48 wide</a:t>
                      </a:r>
                      <a:br>
                        <a:rPr lang="en-US" sz="1000" b="0" u="none" strike="noStrike" cap="none">
                          <a:solidFill>
                            <a:srgbClr val="FFC000"/>
                          </a:solidFill>
                          <a:latin typeface="Arial"/>
                          <a:ea typeface="Arial"/>
                          <a:cs typeface="Arial"/>
                          <a:sym typeface="Arial"/>
                        </a:rPr>
                      </a:br>
                      <a:r>
                        <a:rPr lang="en-US" sz="1000" b="0" u="none" strike="noStrike" cap="none">
                          <a:solidFill>
                            <a:srgbClr val="FFC000"/>
                          </a:solidFill>
                          <a:latin typeface="Arial"/>
                          <a:ea typeface="Arial"/>
                          <a:cs typeface="Arial"/>
                          <a:sym typeface="Arial"/>
                        </a:rPr>
                        <a:t>36 tall x 64 wide</a:t>
                      </a:r>
                      <a:endParaRPr/>
                    </a:p>
                    <a:p>
                      <a:pPr marL="0" marR="0" lvl="0" indent="0" algn="l" rtl="0">
                        <a:lnSpc>
                          <a:spcPct val="100000"/>
                        </a:lnSpc>
                        <a:spcBef>
                          <a:spcPts val="0"/>
                        </a:spcBef>
                        <a:spcAft>
                          <a:spcPts val="0"/>
                        </a:spcAft>
                        <a:buClr>
                          <a:srgbClr val="FFC000"/>
                        </a:buClr>
                        <a:buSzPts val="1000"/>
                        <a:buFont typeface="Arial"/>
                        <a:buNone/>
                      </a:pPr>
                      <a:r>
                        <a:rPr lang="en-US" sz="1000" b="0" u="none" strike="noStrike" cap="none">
                          <a:solidFill>
                            <a:srgbClr val="FFC000"/>
                          </a:solidFill>
                          <a:latin typeface="Arial"/>
                          <a:ea typeface="Arial"/>
                          <a:cs typeface="Arial"/>
                          <a:sym typeface="Arial"/>
                        </a:rPr>
                        <a:t>45 tall x 80 wide</a:t>
                      </a:r>
                      <a:endParaRPr/>
                    </a:p>
                  </a:txBody>
                  <a:tcPr marL="105150" marR="52575" marT="69000" marB="23000">
                    <a:solidFill>
                      <a:srgbClr val="010101"/>
                    </a:solidFill>
                  </a:tcPr>
                </a:tc>
                <a:extLst>
                  <a:ext uri="{0D108BD9-81ED-4DB2-BD59-A6C34878D82A}">
                    <a16:rowId xmlns:a16="http://schemas.microsoft.com/office/drawing/2014/main" val="10002"/>
                  </a:ext>
                </a:extLst>
              </a:tr>
              <a:tr h="2157775">
                <a:tc>
                  <a:txBody>
                    <a:bodyPr/>
                    <a:lstStyle/>
                    <a:p>
                      <a:pPr marL="0" marR="0" lvl="0" indent="0" algn="l" rtl="0">
                        <a:spcBef>
                          <a:spcPts val="0"/>
                        </a:spcBef>
                        <a:spcAft>
                          <a:spcPts val="0"/>
                        </a:spcAft>
                        <a:buNone/>
                      </a:pPr>
                      <a:endParaRPr sz="1000">
                        <a:solidFill>
                          <a:srgbClr val="1F3A4E"/>
                        </a:solidFill>
                      </a:endParaRPr>
                    </a:p>
                  </a:txBody>
                  <a:tcPr marL="52575" marR="52575" marT="23000" marB="23000"/>
                </a:tc>
                <a:tc>
                  <a:txBody>
                    <a:bodyPr/>
                    <a:lstStyle/>
                    <a:p>
                      <a:pPr marL="0" marR="0" lvl="0" indent="0" algn="l" rtl="0">
                        <a:spcBef>
                          <a:spcPts val="0"/>
                        </a:spcBef>
                        <a:spcAft>
                          <a:spcPts val="0"/>
                        </a:spcAft>
                        <a:buNone/>
                      </a:pPr>
                      <a:r>
                        <a:rPr lang="en-US" sz="1200" b="1">
                          <a:solidFill>
                            <a:srgbClr val="FFC000"/>
                          </a:solidFill>
                          <a:latin typeface="Arial"/>
                          <a:ea typeface="Arial"/>
                          <a:cs typeface="Arial"/>
                          <a:sym typeface="Arial"/>
                        </a:rPr>
                        <a:t>How to </a:t>
                      </a:r>
                      <a:r>
                        <a:rPr lang="en-US" sz="2000" b="1">
                          <a:solidFill>
                            <a:srgbClr val="FFC000"/>
                          </a:solidFill>
                          <a:latin typeface="Arial"/>
                          <a:ea typeface="Arial"/>
                          <a:cs typeface="Arial"/>
                          <a:sym typeface="Arial"/>
                        </a:rPr>
                        <a:t>Zoom in </a:t>
                      </a:r>
                      <a:r>
                        <a:rPr lang="en-US" sz="1200" b="1">
                          <a:solidFill>
                            <a:srgbClr val="FFC000"/>
                          </a:solidFill>
                          <a:latin typeface="Arial"/>
                          <a:ea typeface="Arial"/>
                          <a:cs typeface="Arial"/>
                          <a:sym typeface="Arial"/>
                        </a:rPr>
                        <a:t>and </a:t>
                      </a:r>
                      <a:r>
                        <a:rPr lang="en-US" sz="900" b="1">
                          <a:solidFill>
                            <a:srgbClr val="FFC000"/>
                          </a:solidFill>
                          <a:latin typeface="Arial"/>
                          <a:ea typeface="Arial"/>
                          <a:cs typeface="Arial"/>
                          <a:sym typeface="Arial"/>
                        </a:rPr>
                        <a:t>out</a:t>
                      </a:r>
                      <a:endParaRPr sz="1200" b="1">
                        <a:solidFill>
                          <a:srgbClr val="FFC000"/>
                        </a:solidFill>
                        <a:latin typeface="Arial"/>
                        <a:ea typeface="Arial"/>
                        <a:cs typeface="Arial"/>
                        <a:sym typeface="Arial"/>
                      </a:endParaRPr>
                    </a:p>
                    <a:p>
                      <a:pPr marL="0" marR="0" lvl="0" indent="0" algn="l" rtl="0">
                        <a:spcBef>
                          <a:spcPts val="0"/>
                        </a:spcBef>
                        <a:spcAft>
                          <a:spcPts val="0"/>
                        </a:spcAft>
                        <a:buNone/>
                      </a:pPr>
                      <a:r>
                        <a:rPr lang="en-US" sz="1000" b="0">
                          <a:solidFill>
                            <a:srgbClr val="D9D9D9"/>
                          </a:solidFill>
                          <a:latin typeface="Arial"/>
                          <a:ea typeface="Arial"/>
                          <a:cs typeface="Arial"/>
                          <a:sym typeface="Arial"/>
                        </a:rPr>
                        <a:t>Use the PowerPoint zoom tool to adjust the screen magnification to view comfortably. PowerPoint provides 2 ways to zoom: </a:t>
                      </a:r>
                      <a:br>
                        <a:rPr lang="en-US" sz="1000" b="0">
                          <a:solidFill>
                            <a:srgbClr val="D9D9D9"/>
                          </a:solidFill>
                          <a:latin typeface="Arial"/>
                          <a:ea typeface="Arial"/>
                          <a:cs typeface="Arial"/>
                          <a:sym typeface="Arial"/>
                        </a:rPr>
                      </a:br>
                      <a:r>
                        <a:rPr lang="en-US" sz="1000" b="0">
                          <a:solidFill>
                            <a:srgbClr val="FFC000"/>
                          </a:solidFill>
                          <a:latin typeface="Arial"/>
                          <a:ea typeface="Arial"/>
                          <a:cs typeface="Arial"/>
                          <a:sym typeface="Arial"/>
                        </a:rPr>
                        <a:t>1. </a:t>
                      </a:r>
                      <a:r>
                        <a:rPr lang="en-US" sz="1000" b="0">
                          <a:solidFill>
                            <a:srgbClr val="D9D9D9"/>
                          </a:solidFill>
                          <a:latin typeface="Arial"/>
                          <a:ea typeface="Arial"/>
                          <a:cs typeface="Arial"/>
                          <a:sym typeface="Arial"/>
                        </a:rPr>
                        <a:t>On the top menu bar click on the VIEW tab and then click on ZOOM. Choose the zoom percentage that works best for you. </a:t>
                      </a:r>
                      <a:br>
                        <a:rPr lang="en-US" sz="1000" b="0">
                          <a:solidFill>
                            <a:srgbClr val="D9D9D9"/>
                          </a:solidFill>
                          <a:latin typeface="Arial"/>
                          <a:ea typeface="Arial"/>
                          <a:cs typeface="Arial"/>
                          <a:sym typeface="Arial"/>
                        </a:rPr>
                      </a:br>
                      <a:r>
                        <a:rPr lang="en-US" sz="1000" b="0">
                          <a:solidFill>
                            <a:srgbClr val="FFC000"/>
                          </a:solidFill>
                          <a:latin typeface="Arial"/>
                          <a:ea typeface="Arial"/>
                          <a:cs typeface="Arial"/>
                          <a:sym typeface="Arial"/>
                        </a:rPr>
                        <a:t>2. </a:t>
                      </a:r>
                      <a:r>
                        <a:rPr lang="en-US" sz="1000" b="0">
                          <a:solidFill>
                            <a:srgbClr val="D9D9D9"/>
                          </a:solidFill>
                          <a:latin typeface="Arial"/>
                          <a:ea typeface="Arial"/>
                          <a:cs typeface="Arial"/>
                          <a:sym typeface="Arial"/>
                        </a:rPr>
                        <a:t>For better zoom flexibility, use the zoom slider at the bottom right of the window.</a:t>
                      </a:r>
                      <a:endParaRPr/>
                    </a:p>
                  </a:txBody>
                  <a:tcPr marL="105150" marR="52575" marT="69000" marB="23000">
                    <a:solidFill>
                      <a:srgbClr val="010101"/>
                    </a:solidFill>
                  </a:tcPr>
                </a:tc>
                <a:extLst>
                  <a:ext uri="{0D108BD9-81ED-4DB2-BD59-A6C34878D82A}">
                    <a16:rowId xmlns:a16="http://schemas.microsoft.com/office/drawing/2014/main" val="10003"/>
                  </a:ext>
                </a:extLst>
              </a:tr>
              <a:tr h="91072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Ruler and Guides</a:t>
                      </a:r>
                      <a:br>
                        <a:rPr lang="en-US" sz="1000" b="0">
                          <a:solidFill>
                            <a:srgbClr val="FFC000"/>
                          </a:solidFill>
                          <a:latin typeface="Arial"/>
                          <a:ea typeface="Arial"/>
                          <a:cs typeface="Arial"/>
                          <a:sym typeface="Arial"/>
                        </a:rPr>
                      </a:br>
                      <a:r>
                        <a:rPr lang="en-US" sz="1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4"/>
                  </a:ext>
                </a:extLst>
              </a:tr>
              <a:tr h="1924150">
                <a:tc>
                  <a:txBody>
                    <a:bodyPr/>
                    <a:lstStyle/>
                    <a:p>
                      <a:pPr marL="0" marR="0" lvl="0" indent="0" algn="l" rtl="0">
                        <a:spcBef>
                          <a:spcPts val="0"/>
                        </a:spcBef>
                        <a:spcAft>
                          <a:spcPts val="0"/>
                        </a:spcAft>
                        <a:buNone/>
                      </a:pPr>
                      <a:endParaRPr sz="1000">
                        <a:solidFill>
                          <a:srgbClr val="1F3A4E"/>
                        </a:solidFill>
                      </a:endParaRPr>
                    </a:p>
                  </a:txBody>
                  <a:tcPr marL="52575" marR="52575" marT="23000" marB="23000"/>
                </a:tc>
                <a:tc>
                  <a:txBody>
                    <a:bodyPr/>
                    <a:lstStyle/>
                    <a:p>
                      <a:pPr marL="0" marR="0" lvl="1" indent="0" algn="l" rtl="0">
                        <a:spcBef>
                          <a:spcPts val="0"/>
                        </a:spcBef>
                        <a:spcAft>
                          <a:spcPts val="0"/>
                        </a:spcAft>
                        <a:buNone/>
                      </a:pPr>
                      <a:r>
                        <a:rPr lang="en-US" sz="1200" b="1" u="none" strike="noStrike" cap="none">
                          <a:solidFill>
                            <a:srgbClr val="FFC000"/>
                          </a:solidFill>
                          <a:latin typeface="Arial"/>
                          <a:ea typeface="Arial"/>
                          <a:cs typeface="Arial"/>
                          <a:sym typeface="Arial"/>
                        </a:rPr>
                        <a:t>Headers and text containers</a:t>
                      </a:r>
                      <a:br>
                        <a:rPr lang="en-US" sz="1000" b="0" u="none" strike="noStrike" cap="none">
                          <a:solidFill>
                            <a:schemeClr val="lt1"/>
                          </a:solidFill>
                          <a:latin typeface="Arial"/>
                          <a:ea typeface="Arial"/>
                          <a:cs typeface="Arial"/>
                          <a:sym typeface="Arial"/>
                        </a:rPr>
                      </a:br>
                      <a:r>
                        <a:rPr lang="en-US" sz="1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Click inside a section header to add its text.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1000" b="0" u="none" strike="noStrike" cap="none">
                          <a:solidFill>
                            <a:schemeClr val="lt1"/>
                          </a:solidFill>
                          <a:latin typeface="Arial"/>
                          <a:ea typeface="Arial"/>
                          <a:cs typeface="Arial"/>
                          <a:sym typeface="Arial"/>
                        </a:rPr>
                      </a:br>
                      <a:r>
                        <a:rPr lang="en-US" sz="1000" b="0" u="none" strike="noStrike" cap="none">
                          <a:solidFill>
                            <a:srgbClr val="FFC000"/>
                          </a:solidFill>
                          <a:latin typeface="Arial"/>
                          <a:ea typeface="Arial"/>
                          <a:cs typeface="Arial"/>
                          <a:sym typeface="Arial"/>
                        </a:rPr>
                        <a:t>-</a:t>
                      </a:r>
                      <a:r>
                        <a:rPr lang="en-US" sz="1000" b="0" u="none" strike="noStrike" cap="none">
                          <a:solidFill>
                            <a:schemeClr val="lt1"/>
                          </a:solidFill>
                          <a:latin typeface="Arial"/>
                          <a:ea typeface="Arial"/>
                          <a:cs typeface="Arial"/>
                          <a:sym typeface="Arial"/>
                        </a:rPr>
                        <a:t> </a:t>
                      </a:r>
                      <a:r>
                        <a:rPr lang="en-US" sz="1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05150" marR="52575" marT="69000" marB="23000">
                    <a:solidFill>
                      <a:srgbClr val="010101"/>
                    </a:solidFill>
                  </a:tcPr>
                </a:tc>
                <a:extLst>
                  <a:ext uri="{0D108BD9-81ED-4DB2-BD59-A6C34878D82A}">
                    <a16:rowId xmlns:a16="http://schemas.microsoft.com/office/drawing/2014/main" val="10005"/>
                  </a:ext>
                </a:extLst>
              </a:tr>
              <a:tr h="1770600">
                <a:tc gridSpan="2">
                  <a:txBody>
                    <a:bodyPr/>
                    <a:lstStyle/>
                    <a:p>
                      <a:pPr marL="0" marR="0" lvl="0" indent="0" algn="l" rtl="0">
                        <a:spcBef>
                          <a:spcPts val="0"/>
                        </a:spcBef>
                        <a:spcAft>
                          <a:spcPts val="0"/>
                        </a:spcAft>
                        <a:buNone/>
                      </a:pPr>
                      <a:r>
                        <a:rPr lang="en-US" sz="12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1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1000"/>
                        <a:buFont typeface="Arial"/>
                        <a:buChar char="-"/>
                      </a:pPr>
                      <a:r>
                        <a:rPr lang="en-US" sz="1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000">
                        <a:solidFill>
                          <a:srgbClr val="D9D9D9"/>
                        </a:solidFill>
                        <a:latin typeface="Arial"/>
                        <a:ea typeface="Arial"/>
                        <a:cs typeface="Arial"/>
                        <a:sym typeface="Arial"/>
                      </a:endParaRPr>
                    </a:p>
                  </a:txBody>
                  <a:tcPr marL="142150" marR="71075" marT="106625" marB="35550">
                    <a:solidFill>
                      <a:srgbClr val="010101"/>
                    </a:solidFill>
                  </a:tcPr>
                </a:tc>
                <a:tc hMerge="1">
                  <a:txBody>
                    <a:bodyPr/>
                    <a:lstStyle/>
                    <a:p>
                      <a:endParaRPr lang="en-US"/>
                    </a:p>
                  </a:txBody>
                  <a:tcPr/>
                </a:tc>
                <a:extLst>
                  <a:ext uri="{0D108BD9-81ED-4DB2-BD59-A6C34878D82A}">
                    <a16:rowId xmlns:a16="http://schemas.microsoft.com/office/drawing/2014/main" val="10006"/>
                  </a:ext>
                </a:extLst>
              </a:tr>
              <a:tr h="1196275">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1000"/>
                        <a:buFont typeface="Arial"/>
                        <a:buNone/>
                      </a:pPr>
                      <a:r>
                        <a:rPr lang="en-US" sz="1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7"/>
                  </a:ext>
                </a:extLst>
              </a:tr>
              <a:tr h="1153775">
                <a:tc gridSpan="2">
                  <a:txBody>
                    <a:bodyPr/>
                    <a:lstStyle/>
                    <a:p>
                      <a:pPr marL="0" marR="0" lvl="0" indent="0" algn="l" rtl="0">
                        <a:spcBef>
                          <a:spcPts val="0"/>
                        </a:spcBef>
                        <a:spcAft>
                          <a:spcPts val="0"/>
                        </a:spcAft>
                        <a:buNone/>
                      </a:pPr>
                      <a:endParaRPr sz="100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08"/>
                  </a:ext>
                </a:extLst>
              </a:tr>
              <a:tr h="644150">
                <a:tc gridSpan="2">
                  <a:txBody>
                    <a:bodyPr/>
                    <a:lstStyle/>
                    <a:p>
                      <a:pPr marL="0" marR="0" lvl="0" indent="0" algn="l" rtl="0">
                        <a:lnSpc>
                          <a:spcPct val="100000"/>
                        </a:lnSpc>
                        <a:spcBef>
                          <a:spcPts val="0"/>
                        </a:spcBef>
                        <a:spcAft>
                          <a:spcPts val="0"/>
                        </a:spcAft>
                        <a:buClr>
                          <a:srgbClr val="FFC000"/>
                        </a:buClr>
                        <a:buSzPts val="1200"/>
                        <a:buFont typeface="Arial"/>
                        <a:buNone/>
                      </a:pPr>
                      <a:r>
                        <a:rPr lang="en-US" sz="12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1000"/>
                        <a:buFont typeface="Arial"/>
                        <a:buNone/>
                      </a:pPr>
                      <a:r>
                        <a:rPr lang="en-US" sz="1000">
                          <a:solidFill>
                            <a:srgbClr val="D9D9D9"/>
                          </a:solidFill>
                          <a:latin typeface="Arial"/>
                          <a:ea typeface="Arial"/>
                          <a:cs typeface="Arial"/>
                          <a:sym typeface="Arial"/>
                        </a:rPr>
                        <a:t>Zoom in and look at your images at 100%-200% magnification. If they look clear, they will print well. </a:t>
                      </a:r>
                      <a:endParaRPr/>
                    </a:p>
                  </a:txBody>
                  <a:tcPr marL="71075" marR="71075" marT="35550" marB="35550">
                    <a:solidFill>
                      <a:srgbClr val="010101"/>
                    </a:solidFill>
                  </a:tcPr>
                </a:tc>
                <a:tc hMerge="1">
                  <a:txBody>
                    <a:bodyPr/>
                    <a:lstStyle/>
                    <a:p>
                      <a:endParaRPr lang="en-US"/>
                    </a:p>
                  </a:txBody>
                  <a:tcPr/>
                </a:tc>
                <a:extLst>
                  <a:ext uri="{0D108BD9-81ED-4DB2-BD59-A6C34878D82A}">
                    <a16:rowId xmlns:a16="http://schemas.microsoft.com/office/drawing/2014/main" val="10009"/>
                  </a:ext>
                </a:extLst>
              </a:tr>
              <a:tr h="1603625">
                <a:tc gridSpan="2">
                  <a:txBody>
                    <a:bodyPr/>
                    <a:lstStyle/>
                    <a:p>
                      <a:pPr marL="0" marR="0" lvl="0" indent="0" algn="l" rtl="0">
                        <a:lnSpc>
                          <a:spcPct val="100000"/>
                        </a:lnSpc>
                        <a:spcBef>
                          <a:spcPts val="0"/>
                        </a:spcBef>
                        <a:spcAft>
                          <a:spcPts val="0"/>
                        </a:spcAft>
                        <a:buClr>
                          <a:schemeClr val="dk1"/>
                        </a:buClr>
                        <a:buSzPts val="1000"/>
                        <a:buFont typeface="Calibri"/>
                        <a:buNone/>
                      </a:pPr>
                      <a:endParaRPr sz="1000">
                        <a:solidFill>
                          <a:schemeClr val="lt1"/>
                        </a:solidFill>
                        <a:latin typeface="Arial"/>
                        <a:ea typeface="Arial"/>
                        <a:cs typeface="Arial"/>
                        <a:sym typeface="Arial"/>
                      </a:endParaRPr>
                    </a:p>
                  </a:txBody>
                  <a:tcPr marL="71075" marR="71075" marT="35550" marB="35550"/>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Google Shape;14;p2"/>
          <p:cNvGraphicFramePr/>
          <p:nvPr/>
        </p:nvGraphicFramePr>
        <p:xfrm>
          <a:off x="29619709" y="0"/>
          <a:ext cx="5621800" cy="16467335"/>
        </p:xfrm>
        <a:graphic>
          <a:graphicData uri="http://schemas.openxmlformats.org/drawingml/2006/table">
            <a:tbl>
              <a:tblPr firstRow="1" bandRow="1">
                <a:noFill/>
                <a:tableStyleId>{B57AB35E-19B1-4D9B-969F-134857F1432A}</a:tableStyleId>
              </a:tblPr>
              <a:tblGrid>
                <a:gridCol w="2095675">
                  <a:extLst>
                    <a:ext uri="{9D8B030D-6E8A-4147-A177-3AD203B41FA5}">
                      <a16:colId xmlns:a16="http://schemas.microsoft.com/office/drawing/2014/main" val="20000"/>
                    </a:ext>
                  </a:extLst>
                </a:gridCol>
                <a:gridCol w="681725">
                  <a:extLst>
                    <a:ext uri="{9D8B030D-6E8A-4147-A177-3AD203B41FA5}">
                      <a16:colId xmlns:a16="http://schemas.microsoft.com/office/drawing/2014/main" val="20001"/>
                    </a:ext>
                  </a:extLst>
                </a:gridCol>
                <a:gridCol w="2844400">
                  <a:extLst>
                    <a:ext uri="{9D8B030D-6E8A-4147-A177-3AD203B41FA5}">
                      <a16:colId xmlns:a16="http://schemas.microsoft.com/office/drawing/2014/main" val="20002"/>
                    </a:ext>
                  </a:extLst>
                </a:gridCol>
              </a:tblGrid>
              <a:tr h="646900">
                <a:tc gridSpan="3">
                  <a:txBody>
                    <a:bodyPr/>
                    <a:lstStyle/>
                    <a:p>
                      <a:pPr marL="0" marR="0" lvl="0" indent="0" algn="ctr" rtl="0">
                        <a:lnSpc>
                          <a:spcPct val="100000"/>
                        </a:lnSpc>
                        <a:spcBef>
                          <a:spcPts val="0"/>
                        </a:spcBef>
                        <a:spcAft>
                          <a:spcPts val="0"/>
                        </a:spcAft>
                        <a:buClr>
                          <a:srgbClr val="1F3A4E"/>
                        </a:buClr>
                        <a:buSzPts val="2100"/>
                        <a:buFont typeface="Arial Black"/>
                        <a:buNone/>
                      </a:pPr>
                      <a:r>
                        <a:rPr lang="en-US" sz="2100" b="0">
                          <a:solidFill>
                            <a:srgbClr val="1F3A4E"/>
                          </a:solidFill>
                          <a:latin typeface="Arial Black"/>
                          <a:ea typeface="Arial Black"/>
                          <a:cs typeface="Arial Black"/>
                          <a:sym typeface="Arial Black"/>
                        </a:rPr>
                        <a:t>QUICK START GUIDE</a:t>
                      </a:r>
                      <a:br>
                        <a:rPr lang="en-US" sz="2100" b="0">
                          <a:solidFill>
                            <a:srgbClr val="1F3A4E"/>
                          </a:solidFill>
                          <a:latin typeface="Arial Black"/>
                          <a:ea typeface="Arial Black"/>
                          <a:cs typeface="Arial Black"/>
                          <a:sym typeface="Arial Black"/>
                        </a:rPr>
                      </a:br>
                      <a:r>
                        <a:rPr lang="en-US" sz="1700" b="1">
                          <a:solidFill>
                            <a:srgbClr val="FF0000"/>
                          </a:solidFill>
                          <a:latin typeface="Trebuchet MS"/>
                          <a:ea typeface="Trebuchet MS"/>
                          <a:cs typeface="Trebuchet MS"/>
                          <a:sym typeface="Trebuchet MS"/>
                        </a:rPr>
                        <a:t>(THIS SIDEBAR WILL NOT PRINT)</a:t>
                      </a:r>
                      <a:endParaRPr sz="2100" b="1">
                        <a:solidFill>
                          <a:schemeClr val="lt1"/>
                        </a:solidFill>
                        <a:latin typeface="Trebuchet MS"/>
                        <a:ea typeface="Trebuchet MS"/>
                        <a:cs typeface="Trebuchet MS"/>
                        <a:sym typeface="Trebuchet MS"/>
                      </a:endParaRPr>
                    </a:p>
                  </a:txBody>
                  <a:tcPr marL="95275" marR="95275" marT="47625" marB="476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80075">
                <a:tc gridSpan="3">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300" u="sng">
                          <a:solidFill>
                            <a:srgbClr val="FFC000"/>
                          </a:solidFill>
                          <a:hlinkClick r:id="rId4">
                            <a:extLst>
                              <a:ext uri="{A12FA001-AC4F-418D-AE19-62706E023703}">
                                <ahyp:hlinkClr xmlns:ahyp="http://schemas.microsoft.com/office/drawing/2018/hyperlinkcolor" val="tx"/>
                              </a:ext>
                            </a:extLst>
                          </a:hlinkClick>
                        </a:rPr>
                        <a:t>https://www.posterpresentations.com/how-to-change-the-research-poster-template-colors.html</a:t>
                      </a:r>
                      <a:endParaRPr sz="1300">
                        <a:solidFill>
                          <a:srgbClr val="FFC000"/>
                        </a:solidFill>
                      </a:endParaRPr>
                    </a:p>
                    <a:p>
                      <a:pPr marL="0" marR="0" lvl="0" indent="0" algn="l" rtl="0">
                        <a:spcBef>
                          <a:spcPts val="0"/>
                        </a:spcBef>
                        <a:spcAft>
                          <a:spcPts val="0"/>
                        </a:spcAft>
                        <a:buNone/>
                      </a:pPr>
                      <a:endParaRPr sz="1300" b="0">
                        <a:solidFill>
                          <a:srgbClr val="D9D9D9"/>
                        </a:solidFill>
                        <a:latin typeface="Arial"/>
                        <a:ea typeface="Arial"/>
                        <a:cs typeface="Arial"/>
                        <a:sym typeface="Arial"/>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1300" b="0">
                        <a:solidFill>
                          <a:srgbClr val="D9D9D9"/>
                        </a:solidFill>
                        <a:latin typeface="Arial"/>
                        <a:ea typeface="Arial"/>
                        <a:cs typeface="Arial"/>
                        <a:sym typeface="Arial"/>
                      </a:endParaRPr>
                    </a:p>
                    <a:p>
                      <a:pPr marL="0" marR="0" lvl="0" indent="0" algn="l" rtl="0">
                        <a:spcBef>
                          <a:spcPts val="0"/>
                        </a:spcBef>
                        <a:spcAft>
                          <a:spcPts val="0"/>
                        </a:spcAft>
                        <a:buNone/>
                      </a:pPr>
                      <a:r>
                        <a:rPr lang="en-US" sz="13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95275" marR="95275" marT="47625"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352250">
                <a:tc gridSpan="3">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13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You can see a tutorial here: </a:t>
                      </a:r>
                      <a:r>
                        <a:rPr lang="en-US" sz="13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L="190525" marR="95275" marT="142900" marB="476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87225">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1500"/>
                        <a:buFont typeface="Arial"/>
                        <a:buNone/>
                      </a:pPr>
                      <a:r>
                        <a:rPr lang="en-US" sz="15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The Quick Start Guides </a:t>
                      </a:r>
                      <a:r>
                        <a:rPr lang="en-US" sz="1300" u="sng">
                          <a:solidFill>
                            <a:srgbClr val="D9D9D9"/>
                          </a:solidFill>
                          <a:latin typeface="Arial"/>
                          <a:ea typeface="Arial"/>
                          <a:cs typeface="Arial"/>
                          <a:sym typeface="Arial"/>
                        </a:rPr>
                        <a:t>are outside the template’s printable area</a:t>
                      </a:r>
                      <a:r>
                        <a:rPr lang="en-US" sz="13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extLst>
                  <a:ext uri="{0D108BD9-81ED-4DB2-BD59-A6C34878D82A}">
                    <a16:rowId xmlns:a16="http://schemas.microsoft.com/office/drawing/2014/main" val="10003"/>
                  </a:ext>
                </a:extLst>
              </a:tr>
              <a:tr h="1653200">
                <a:tc gridSpan="2">
                  <a:txBody>
                    <a:bodyPr/>
                    <a:lstStyle/>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To hide the guides click on the </a:t>
                      </a:r>
                      <a:r>
                        <a:rPr lang="en-US" sz="1300" b="1">
                          <a:solidFill>
                            <a:srgbClr val="D9D9D9"/>
                          </a:solidFill>
                          <a:latin typeface="Arial"/>
                          <a:ea typeface="Arial"/>
                          <a:cs typeface="Arial"/>
                          <a:sym typeface="Arial"/>
                        </a:rPr>
                        <a:t>Home</a:t>
                      </a:r>
                      <a:r>
                        <a:rPr lang="en-US" sz="1300">
                          <a:solidFill>
                            <a:srgbClr val="D9D9D9"/>
                          </a:solidFill>
                          <a:latin typeface="Arial"/>
                          <a:ea typeface="Arial"/>
                          <a:cs typeface="Arial"/>
                          <a:sym typeface="Arial"/>
                        </a:rPr>
                        <a:t> tab (top of the screen) and then click on the </a:t>
                      </a:r>
                      <a:r>
                        <a:rPr lang="en-US" sz="1300" b="1">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 button below to see the available layouts. Choose the </a:t>
                      </a:r>
                      <a:r>
                        <a:rPr lang="en-US" sz="1300" b="1">
                          <a:solidFill>
                            <a:srgbClr val="D9D9D9"/>
                          </a:solidFill>
                          <a:latin typeface="Arial"/>
                          <a:ea typeface="Arial"/>
                          <a:cs typeface="Arial"/>
                          <a:sym typeface="Arial"/>
                        </a:rPr>
                        <a:t>Without Guides </a:t>
                      </a:r>
                      <a:r>
                        <a:rPr lang="en-US" sz="1300" b="0">
                          <a:solidFill>
                            <a:srgbClr val="D9D9D9"/>
                          </a:solidFill>
                          <a:latin typeface="Arial"/>
                          <a:ea typeface="Arial"/>
                          <a:cs typeface="Arial"/>
                          <a:sym typeface="Arial"/>
                        </a:rPr>
                        <a:t>layout</a:t>
                      </a:r>
                      <a:r>
                        <a:rPr lang="en-US" sz="1300">
                          <a:solidFill>
                            <a:srgbClr val="D9D9D9"/>
                          </a:solidFill>
                          <a:latin typeface="Arial"/>
                          <a:ea typeface="Arial"/>
                          <a:cs typeface="Arial"/>
                          <a:sym typeface="Arial"/>
                        </a:rPr>
                        <a:t>.</a:t>
                      </a:r>
                      <a:endParaRPr sz="13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670200">
                <a:tc gridSpan="2">
                  <a:txBody>
                    <a:bodyPr/>
                    <a:lstStyle/>
                    <a:p>
                      <a:pPr marL="0" marR="0" lvl="0" indent="0" algn="l" rtl="0">
                        <a:spcBef>
                          <a:spcPts val="0"/>
                        </a:spcBef>
                        <a:spcAft>
                          <a:spcPts val="0"/>
                        </a:spcAft>
                        <a:buNone/>
                      </a:pPr>
                      <a:r>
                        <a:rPr lang="en-US" sz="1500" b="1">
                          <a:solidFill>
                            <a:srgbClr val="FFC000"/>
                          </a:solidFill>
                          <a:latin typeface="Arial"/>
                          <a:ea typeface="Arial"/>
                          <a:cs typeface="Arial"/>
                          <a:sym typeface="Arial"/>
                        </a:rPr>
                        <a:t>How to preview your poster prior to presenting</a:t>
                      </a:r>
                      <a:endParaRPr sz="1500" b="1">
                        <a:solidFill>
                          <a:srgbClr val="FFC000"/>
                        </a:solidFill>
                        <a:latin typeface="Arial"/>
                        <a:ea typeface="Arial"/>
                        <a:cs typeface="Arial"/>
                        <a:sym typeface="Arial"/>
                      </a:endParaRPr>
                    </a:p>
                    <a:p>
                      <a:pPr marL="0" marR="0" lvl="0" indent="0" algn="l" rtl="0">
                        <a:spcBef>
                          <a:spcPts val="0"/>
                        </a:spcBef>
                        <a:spcAft>
                          <a:spcPts val="0"/>
                        </a:spcAft>
                        <a:buNone/>
                      </a:pPr>
                      <a:r>
                        <a:rPr lang="en-US" sz="1300">
                          <a:solidFill>
                            <a:srgbClr val="D9D9D9"/>
                          </a:solidFill>
                          <a:latin typeface="Arial"/>
                          <a:ea typeface="Arial"/>
                          <a:cs typeface="Arial"/>
                          <a:sym typeface="Arial"/>
                        </a:rPr>
                        <a:t>You can preview your poster at any time by pressing the </a:t>
                      </a:r>
                      <a:r>
                        <a:rPr lang="en-US" sz="1300">
                          <a:solidFill>
                            <a:srgbClr val="FFC000"/>
                          </a:solidFill>
                          <a:latin typeface="Arial"/>
                          <a:ea typeface="Arial"/>
                          <a:cs typeface="Arial"/>
                          <a:sym typeface="Arial"/>
                        </a:rPr>
                        <a:t>F5 key</a:t>
                      </a:r>
                      <a:r>
                        <a:rPr lang="en-US" sz="1300">
                          <a:solidFill>
                            <a:srgbClr val="D9D9D9"/>
                          </a:solidFill>
                          <a:latin typeface="Arial"/>
                          <a:ea typeface="Arial"/>
                          <a:cs typeface="Arial"/>
                          <a:sym typeface="Arial"/>
                        </a:rPr>
                        <a:t> on your keyboard. You will see on the screen what's on your poster and how it should look when printed. Press the </a:t>
                      </a:r>
                      <a:r>
                        <a:rPr lang="en-US" sz="1300">
                          <a:solidFill>
                            <a:srgbClr val="FFC000"/>
                          </a:solidFill>
                          <a:latin typeface="Arial"/>
                          <a:ea typeface="Arial"/>
                          <a:cs typeface="Arial"/>
                          <a:sym typeface="Arial"/>
                        </a:rPr>
                        <a:t>ESC key </a:t>
                      </a:r>
                      <a:r>
                        <a:rPr lang="en-US" sz="1300">
                          <a:solidFill>
                            <a:srgbClr val="D9D9D9"/>
                          </a:solidFill>
                          <a:latin typeface="Arial"/>
                          <a:ea typeface="Arial"/>
                          <a:cs typeface="Arial"/>
                          <a:sym typeface="Arial"/>
                        </a:rPr>
                        <a:t>to exit Preview.</a:t>
                      </a:r>
                      <a:endParaRPr/>
                    </a:p>
                  </a:txBody>
                  <a:tcPr marL="95275" marR="95275" marT="47625" marB="47625">
                    <a:solidFill>
                      <a:srgbClr val="010101"/>
                    </a:solidFill>
                  </a:tcPr>
                </a:tc>
                <a:tc hMerge="1">
                  <a:txBody>
                    <a:bodyPr/>
                    <a:lstStyle/>
                    <a:p>
                      <a:endParaRPr lang="en-US"/>
                    </a:p>
                  </a:txBody>
                  <a:tcPr/>
                </a:tc>
                <a:tc>
                  <a:txBody>
                    <a:bodyPr/>
                    <a:lstStyle/>
                    <a:p>
                      <a:pPr marL="0" marR="0" lvl="0" indent="0" algn="l" rtl="0">
                        <a:spcBef>
                          <a:spcPts val="0"/>
                        </a:spcBef>
                        <a:spcAft>
                          <a:spcPts val="0"/>
                        </a:spcAft>
                        <a:buNone/>
                      </a:pPr>
                      <a:r>
                        <a:rPr lang="en-US" sz="5900" b="1">
                          <a:solidFill>
                            <a:srgbClr val="D9D9D9"/>
                          </a:solidFill>
                          <a:latin typeface="Arial"/>
                          <a:ea typeface="Arial"/>
                          <a:cs typeface="Arial"/>
                          <a:sym typeface="Arial"/>
                        </a:rPr>
                        <a:t>F5</a:t>
                      </a:r>
                      <a:r>
                        <a:rPr lang="en-US" sz="1300">
                          <a:solidFill>
                            <a:srgbClr val="D9D9D9"/>
                          </a:solidFill>
                          <a:latin typeface="Arial"/>
                          <a:ea typeface="Arial"/>
                          <a:cs typeface="Arial"/>
                          <a:sym typeface="Arial"/>
                        </a:rPr>
                        <a:t> </a:t>
                      </a:r>
                      <a:endParaRPr sz="5227"/>
                    </a:p>
                  </a:txBody>
                  <a:tcPr marL="106875" marR="53450" marT="70150" marB="23375" anchor="ctr">
                    <a:solidFill>
                      <a:srgbClr val="0C0C0C"/>
                    </a:solidFill>
                  </a:tcPr>
                </a:tc>
                <a:extLst>
                  <a:ext uri="{0D108BD9-81ED-4DB2-BD59-A6C34878D82A}">
                    <a16:rowId xmlns:a16="http://schemas.microsoft.com/office/drawing/2014/main" val="10005"/>
                  </a:ext>
                </a:extLst>
              </a:tr>
              <a:tr h="880800">
                <a:tc gridSpan="3">
                  <a:txBody>
                    <a:bodyPr/>
                    <a:lstStyle/>
                    <a:p>
                      <a:pPr marL="0" marR="0" lvl="0" indent="0" algn="l" rtl="0">
                        <a:lnSpc>
                          <a:spcPct val="100000"/>
                        </a:lnSpc>
                        <a:spcBef>
                          <a:spcPts val="0"/>
                        </a:spcBef>
                        <a:spcAft>
                          <a:spcPts val="0"/>
                        </a:spcAft>
                        <a:buClr>
                          <a:srgbClr val="FFC000"/>
                        </a:buClr>
                        <a:buSzPts val="1500"/>
                        <a:buFont typeface="Arial"/>
                        <a:buNone/>
                      </a:pPr>
                      <a:r>
                        <a:rPr lang="en-US" sz="1500" b="1">
                          <a:solidFill>
                            <a:srgbClr val="FFC000"/>
                          </a:solidFill>
                          <a:latin typeface="Arial"/>
                          <a:ea typeface="Arial"/>
                          <a:cs typeface="Arial"/>
                          <a:sym typeface="Arial"/>
                        </a:rPr>
                        <a:t>How to present your poster</a:t>
                      </a:r>
                      <a:endParaRPr/>
                    </a:p>
                    <a:p>
                      <a:pPr marL="0" marR="0" lvl="0" indent="0" algn="l" rtl="0">
                        <a:lnSpc>
                          <a:spcPct val="100000"/>
                        </a:lnSpc>
                        <a:spcBef>
                          <a:spcPts val="0"/>
                        </a:spcBef>
                        <a:spcAft>
                          <a:spcPts val="0"/>
                        </a:spcAft>
                        <a:buClr>
                          <a:srgbClr val="D9D9D9"/>
                        </a:buClr>
                        <a:buSzPts val="1300"/>
                        <a:buFont typeface="Arial"/>
                        <a:buNone/>
                      </a:pPr>
                      <a:r>
                        <a:rPr lang="en-US" sz="1300">
                          <a:solidFill>
                            <a:srgbClr val="D9D9D9"/>
                          </a:solidFill>
                          <a:latin typeface="Arial"/>
                          <a:ea typeface="Arial"/>
                          <a:cs typeface="Arial"/>
                          <a:sym typeface="Arial"/>
                        </a:rPr>
                        <a:t>When you finish designing your poster and are ready to virtually present it, follow the conference organizers' instructions. </a:t>
                      </a:r>
                      <a:endParaRPr/>
                    </a:p>
                    <a:p>
                      <a:pPr marL="0" marR="0" lvl="0" indent="0" algn="l" rtl="0">
                        <a:lnSpc>
                          <a:spcPct val="100000"/>
                        </a:lnSpc>
                        <a:spcBef>
                          <a:spcPts val="0"/>
                        </a:spcBef>
                        <a:spcAft>
                          <a:spcPts val="0"/>
                        </a:spcAft>
                        <a:buClr>
                          <a:schemeClr val="dk1"/>
                        </a:buClr>
                        <a:buSzPts val="1300"/>
                        <a:buFont typeface="Calibri"/>
                        <a:buNone/>
                      </a:pPr>
                      <a:endParaRPr sz="1300">
                        <a:solidFill>
                          <a:srgbClr val="D9D9D9"/>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224925">
                <a:tc gridSpan="3">
                  <a:txBody>
                    <a:bodyPr/>
                    <a:lstStyle/>
                    <a:p>
                      <a:pPr marL="0" marR="0" lvl="0" indent="0" algn="l" rtl="0">
                        <a:lnSpc>
                          <a:spcPct val="100000"/>
                        </a:lnSpc>
                        <a:spcBef>
                          <a:spcPts val="0"/>
                        </a:spcBef>
                        <a:spcAft>
                          <a:spcPts val="0"/>
                        </a:spcAft>
                        <a:buClr>
                          <a:srgbClr val="FFC000"/>
                        </a:buClr>
                        <a:buSzPts val="1600"/>
                        <a:buFont typeface="Arial"/>
                        <a:buNone/>
                      </a:pPr>
                      <a:r>
                        <a:rPr lang="en-US" sz="1600" b="1">
                          <a:solidFill>
                            <a:srgbClr val="FFC000"/>
                          </a:solidFill>
                          <a:latin typeface="Arial"/>
                          <a:ea typeface="Arial"/>
                          <a:cs typeface="Arial"/>
                          <a:sym typeface="Arial"/>
                        </a:rPr>
                        <a:t>Publish, present virtually, share, and discuss!</a:t>
                      </a:r>
                      <a:endParaRPr/>
                    </a:p>
                    <a:p>
                      <a:pPr marL="0" marR="0" lvl="0" indent="0" algn="l" rtl="0">
                        <a:lnSpc>
                          <a:spcPct val="100000"/>
                        </a:lnSpc>
                        <a:spcBef>
                          <a:spcPts val="0"/>
                        </a:spcBef>
                        <a:spcAft>
                          <a:spcPts val="0"/>
                        </a:spcAft>
                        <a:buClr>
                          <a:srgbClr val="D9D9D9"/>
                        </a:buClr>
                        <a:buSzPts val="1400"/>
                        <a:buFont typeface="Arial"/>
                        <a:buNone/>
                      </a:pPr>
                      <a:r>
                        <a:rPr lang="en-US" sz="1400" b="1">
                          <a:solidFill>
                            <a:srgbClr val="D9D9D9"/>
                          </a:solidFill>
                          <a:latin typeface="Arial"/>
                          <a:ea typeface="Arial"/>
                          <a:cs typeface="Arial"/>
                          <a:sym typeface="Arial"/>
                        </a:rPr>
                        <a:t>Submit your poster and add it to the Research Poster Virtual Library.</a:t>
                      </a:r>
                      <a:br>
                        <a:rPr lang="en-US" sz="1400" b="1">
                          <a:solidFill>
                            <a:srgbClr val="D9D9D9"/>
                          </a:solidFill>
                          <a:latin typeface="Arial"/>
                          <a:ea typeface="Arial"/>
                          <a:cs typeface="Arial"/>
                          <a:sym typeface="Arial"/>
                        </a:rPr>
                      </a:br>
                      <a:br>
                        <a:rPr lang="en-US" sz="1400" b="1">
                          <a:solidFill>
                            <a:srgbClr val="D9D9D9"/>
                          </a:solidFill>
                          <a:latin typeface="Arial"/>
                          <a:ea typeface="Arial"/>
                          <a:cs typeface="Arial"/>
                          <a:sym typeface="Arial"/>
                        </a:rPr>
                      </a:br>
                      <a:r>
                        <a:rPr lang="en-US" sz="1400" b="1">
                          <a:solidFill>
                            <a:schemeClr val="accent4"/>
                          </a:solidFill>
                          <a:latin typeface="Arial"/>
                          <a:ea typeface="Arial"/>
                          <a:cs typeface="Arial"/>
                          <a:sym typeface="Arial"/>
                        </a:rPr>
                        <a:t>Continuous</a:t>
                      </a:r>
                      <a:r>
                        <a:rPr lang="en-US" sz="1400" b="1">
                          <a:solidFill>
                            <a:srgbClr val="D9D9D9"/>
                          </a:solidFill>
                          <a:latin typeface="Arial"/>
                          <a:ea typeface="Arial"/>
                          <a:cs typeface="Arial"/>
                          <a:sym typeface="Arial"/>
                        </a:rPr>
                        <a:t> </a:t>
                      </a:r>
                      <a:r>
                        <a:rPr lang="en-US" sz="1400" b="1">
                          <a:solidFill>
                            <a:srgbClr val="FFC000"/>
                          </a:solidFill>
                          <a:latin typeface="Arial"/>
                          <a:ea typeface="Arial"/>
                          <a:cs typeface="Arial"/>
                          <a:sym typeface="Arial"/>
                        </a:rPr>
                        <a:t>global reach</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Share your research with thousands of students, educators, scientists, and researchers from all over the United States and the World.</a:t>
                      </a:r>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a:solidFill>
                            <a:srgbClr val="FFC000"/>
                          </a:solidFill>
                          <a:latin typeface="Arial"/>
                          <a:ea typeface="Arial"/>
                          <a:cs typeface="Arial"/>
                          <a:sym typeface="Arial"/>
                        </a:rPr>
                        <a:t>Full-featured poster showcase included</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Present your poster on a  professional full-featured and customizable web page that includes full screen functions, social sharing, your own discussion board, private contact form, narration and more.</a:t>
                      </a:r>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400"/>
                        <a:buFont typeface="Arial"/>
                        <a:buNone/>
                      </a:pPr>
                      <a:r>
                        <a:rPr lang="en-US" sz="1400" b="1">
                          <a:solidFill>
                            <a:srgbClr val="FFC000"/>
                          </a:solidFill>
                          <a:latin typeface="Arial"/>
                          <a:ea typeface="Arial"/>
                          <a:cs typeface="Arial"/>
                          <a:sym typeface="Arial"/>
                        </a:rPr>
                        <a:t>Convenience for presenter groups and conference coordinators </a:t>
                      </a:r>
                      <a:endParaRPr/>
                    </a:p>
                    <a:p>
                      <a:pPr marL="0" marR="0" lvl="0" indent="0" algn="l" rtl="0">
                        <a:lnSpc>
                          <a:spcPct val="100000"/>
                        </a:lnSpc>
                        <a:spcBef>
                          <a:spcPts val="0"/>
                        </a:spcBef>
                        <a:spcAft>
                          <a:spcPts val="0"/>
                        </a:spcAft>
                        <a:buClr>
                          <a:srgbClr val="D9D9D9"/>
                        </a:buClr>
                        <a:buSzPts val="1400"/>
                        <a:buFont typeface="Arial"/>
                        <a:buNone/>
                      </a:pPr>
                      <a:r>
                        <a:rPr lang="en-US" sz="1400" b="0">
                          <a:solidFill>
                            <a:srgbClr val="D9D9D9"/>
                          </a:solidFill>
                          <a:latin typeface="Arial"/>
                          <a:ea typeface="Arial"/>
                          <a:cs typeface="Arial"/>
                          <a:sym typeface="Arial"/>
                        </a:rPr>
                        <a:t>Published posters can easily be presented at virtual conferences. Perfect solution for organizers of meetings and conferences.</a:t>
                      </a:r>
                      <a:br>
                        <a:rPr lang="en-US" sz="1400" b="1">
                          <a:solidFill>
                            <a:srgbClr val="D9D9D9"/>
                          </a:solidFill>
                          <a:latin typeface="Arial"/>
                          <a:ea typeface="Arial"/>
                          <a:cs typeface="Arial"/>
                          <a:sym typeface="Arial"/>
                        </a:rPr>
                      </a:br>
                      <a:endParaRPr sz="1400" b="1">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FFC000"/>
                        </a:buClr>
                        <a:buSzPts val="1600"/>
                        <a:buFont typeface="Arial"/>
                        <a:buNone/>
                      </a:pPr>
                      <a:r>
                        <a:rPr lang="en-US" sz="1600" b="1" u="sng">
                          <a:solidFill>
                            <a:srgbClr val="FFC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https://www.PosterPresentations.com/research</a:t>
                      </a:r>
                      <a:endParaRPr sz="1600" b="1" u="sng">
                        <a:solidFill>
                          <a:srgbClr val="FFC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endParaRPr sz="1400" b="1">
                        <a:solidFill>
                          <a:srgbClr val="D9D9D9"/>
                        </a:solidFill>
                        <a:latin typeface="Arial"/>
                        <a:ea typeface="Arial"/>
                        <a:cs typeface="Arial"/>
                        <a:sym typeface="Arial"/>
                      </a:endParaRPr>
                    </a:p>
                  </a:txBody>
                  <a:tcPr marL="95275" marR="95275" marT="47625" marB="47625">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770825">
                <a:tc gridSpan="3">
                  <a:txBody>
                    <a:bodyPr/>
                    <a:lstStyle/>
                    <a:p>
                      <a:pPr marL="0" marR="0" lvl="0" indent="0" algn="l" rtl="0">
                        <a:spcBef>
                          <a:spcPts val="0"/>
                        </a:spcBef>
                        <a:spcAft>
                          <a:spcPts val="0"/>
                        </a:spcAft>
                        <a:buNone/>
                      </a:pPr>
                      <a:endParaRPr sz="1300">
                        <a:solidFill>
                          <a:srgbClr val="1F3A4E"/>
                        </a:solidFill>
                      </a:endParaRPr>
                    </a:p>
                  </a:txBody>
                  <a:tcPr marL="95275" marR="95275" marT="47625" marB="476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60900">
                <a:tc>
                  <a:txBody>
                    <a:bodyPr/>
                    <a:lstStyle/>
                    <a:p>
                      <a:pPr marL="0" marR="0" lvl="0" indent="0" algn="l" rtl="0">
                        <a:lnSpc>
                          <a:spcPct val="100000"/>
                        </a:lnSpc>
                        <a:spcBef>
                          <a:spcPts val="0"/>
                        </a:spcBef>
                        <a:spcAft>
                          <a:spcPts val="0"/>
                        </a:spcAft>
                        <a:buNone/>
                      </a:pPr>
                      <a:r>
                        <a:rPr lang="en-US" sz="1000">
                          <a:solidFill>
                            <a:srgbClr val="D8D8D8"/>
                          </a:solidFill>
                          <a:latin typeface="Arial"/>
                          <a:ea typeface="Arial"/>
                          <a:cs typeface="Arial"/>
                          <a:sym typeface="Arial"/>
                        </a:rPr>
                        <a:t>© 2020 PosterPresentations.com</a:t>
                      </a:r>
                      <a:br>
                        <a:rPr lang="en-US" sz="1000">
                          <a:solidFill>
                            <a:srgbClr val="D8D8D8"/>
                          </a:solidFill>
                          <a:latin typeface="Arial"/>
                          <a:ea typeface="Arial"/>
                          <a:cs typeface="Arial"/>
                          <a:sym typeface="Arial"/>
                        </a:rPr>
                      </a:br>
                      <a:r>
                        <a:rPr lang="en-US" sz="1000">
                          <a:solidFill>
                            <a:srgbClr val="D8D8D8"/>
                          </a:solidFill>
                          <a:latin typeface="Arial"/>
                          <a:ea typeface="Arial"/>
                          <a:cs typeface="Arial"/>
                          <a:sym typeface="Arial"/>
                        </a:rPr>
                        <a:t>2117 Fourth Street , STE C        </a:t>
                      </a:r>
                      <a:endParaRPr/>
                    </a:p>
                    <a:p>
                      <a:pPr marL="0" marR="0" lvl="0" indent="0" algn="l" rtl="0">
                        <a:lnSpc>
                          <a:spcPct val="100000"/>
                        </a:lnSpc>
                        <a:spcBef>
                          <a:spcPts val="0"/>
                        </a:spcBef>
                        <a:spcAft>
                          <a:spcPts val="0"/>
                        </a:spcAft>
                        <a:buNone/>
                      </a:pPr>
                      <a:r>
                        <a:rPr lang="en-US" sz="1000">
                          <a:solidFill>
                            <a:srgbClr val="D8D8D8"/>
                          </a:solidFill>
                          <a:latin typeface="Arial"/>
                          <a:ea typeface="Arial"/>
                          <a:cs typeface="Arial"/>
                          <a:sym typeface="Arial"/>
                        </a:rPr>
                        <a:t>Berkeley CA 94710 USA</a:t>
                      </a:r>
                      <a:endParaRPr sz="1000">
                        <a:solidFill>
                          <a:srgbClr val="D8D8D8"/>
                        </a:solidFill>
                        <a:latin typeface="Arial"/>
                        <a:ea typeface="Arial"/>
                        <a:cs typeface="Arial"/>
                        <a:sym typeface="Arial"/>
                      </a:endParaRPr>
                    </a:p>
                  </a:txBody>
                  <a:tcPr marL="106875" marR="53450" marT="70150" marB="23375">
                    <a:solidFill>
                      <a:srgbClr val="010101"/>
                    </a:solidFill>
                  </a:tcPr>
                </a:tc>
                <a:tc gridSpan="2">
                  <a:txBody>
                    <a:bodyPr/>
                    <a:lstStyle/>
                    <a:p>
                      <a:pPr marL="0" marR="0" lvl="0" indent="0" algn="l" rtl="0">
                        <a:lnSpc>
                          <a:spcPct val="100000"/>
                        </a:lnSpc>
                        <a:spcBef>
                          <a:spcPts val="0"/>
                        </a:spcBef>
                        <a:spcAft>
                          <a:spcPts val="0"/>
                        </a:spcAft>
                        <a:buClr>
                          <a:srgbClr val="D0D0D0"/>
                        </a:buClr>
                        <a:buSzPts val="1300"/>
                        <a:buFont typeface="Arial"/>
                        <a:buNone/>
                      </a:pPr>
                      <a:r>
                        <a:rPr lang="en-US" sz="1300" b="1">
                          <a:solidFill>
                            <a:srgbClr val="D0D0D0"/>
                          </a:solidFill>
                          <a:latin typeface="Arial"/>
                          <a:ea typeface="Arial"/>
                          <a:cs typeface="Arial"/>
                          <a:sym typeface="Arial"/>
                        </a:rPr>
                        <a:t>For poster-making tutorials visit:</a:t>
                      </a:r>
                      <a:endParaRPr/>
                    </a:p>
                    <a:p>
                      <a:pPr marL="0" marR="0" lvl="0" indent="0" algn="l" rtl="0">
                        <a:lnSpc>
                          <a:spcPct val="100000"/>
                        </a:lnSpc>
                        <a:spcBef>
                          <a:spcPts val="0"/>
                        </a:spcBef>
                        <a:spcAft>
                          <a:spcPts val="0"/>
                        </a:spcAft>
                        <a:buClr>
                          <a:srgbClr val="FFC000"/>
                        </a:buClr>
                        <a:buSzPts val="900"/>
                        <a:buFont typeface="Arial"/>
                        <a:buNone/>
                      </a:pPr>
                      <a:r>
                        <a:rPr lang="en-US" sz="900" b="1">
                          <a:solidFill>
                            <a:srgbClr val="FFC000"/>
                          </a:solidFill>
                          <a:latin typeface="Arial"/>
                          <a:ea typeface="Arial"/>
                          <a:cs typeface="Arial"/>
                          <a:sym typeface="Arial"/>
                        </a:rPr>
                        <a:t>https://www.posterpresentations.com/helpdesk.html</a:t>
                      </a:r>
                      <a:endParaRPr sz="900">
                        <a:solidFill>
                          <a:srgbClr val="D8D8D8"/>
                        </a:solidFill>
                        <a:latin typeface="Arial"/>
                        <a:ea typeface="Arial"/>
                        <a:cs typeface="Arial"/>
                        <a:sym typeface="Arial"/>
                      </a:endParaRPr>
                    </a:p>
                  </a:txBody>
                  <a:tcPr marL="95275" marR="95275" marT="47625" marB="47625">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5"/>
          <p:cNvSpPr/>
          <p:nvPr/>
        </p:nvSpPr>
        <p:spPr>
          <a:xfrm rot="10800000">
            <a:off x="-1" y="15731836"/>
            <a:ext cx="29260800" cy="7273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
        <p:nvSpPr>
          <p:cNvPr id="53" name="Google Shape;53;p5"/>
          <p:cNvSpPr txBox="1"/>
          <p:nvPr/>
        </p:nvSpPr>
        <p:spPr>
          <a:xfrm>
            <a:off x="735755" y="16001098"/>
            <a:ext cx="1676400" cy="204085"/>
          </a:xfrm>
          <a:prstGeom prst="rect">
            <a:avLst/>
          </a:prstGeom>
          <a:noFill/>
          <a:ln>
            <a:noFill/>
          </a:ln>
        </p:spPr>
        <p:txBody>
          <a:bodyPr spcFirstLastPara="1" wrap="square" lIns="55625" tIns="27800" rIns="55625" bIns="27800" anchor="t" anchorCtr="0">
            <a:spAutoFit/>
          </a:bodyPr>
          <a:lstStyle/>
          <a:p>
            <a:pPr marL="0" marR="0" lvl="0" indent="0" algn="l" rtl="0">
              <a:lnSpc>
                <a:spcPct val="65000"/>
              </a:lnSpc>
              <a:spcBef>
                <a:spcPts val="0"/>
              </a:spcBef>
              <a:spcAft>
                <a:spcPts val="0"/>
              </a:spcAft>
              <a:buNone/>
            </a:pPr>
            <a:r>
              <a:rPr lang="en-US" sz="320" b="1" i="0" u="none" strike="noStrike" cap="none">
                <a:solidFill>
                  <a:srgbClr val="BFBFBF"/>
                </a:solidFill>
                <a:latin typeface="Arial"/>
                <a:ea typeface="Arial"/>
                <a:cs typeface="Arial"/>
                <a:sym typeface="Arial"/>
              </a:rPr>
              <a:t>RESEARCH POSTER PRESENTATION DESIGN © 2015</a:t>
            </a:r>
            <a:endParaRPr/>
          </a:p>
          <a:p>
            <a:pPr marL="0" marR="0" lvl="0" indent="0" algn="l" rtl="0">
              <a:lnSpc>
                <a:spcPct val="65000"/>
              </a:lnSpc>
              <a:spcBef>
                <a:spcPts val="320"/>
              </a:spcBef>
              <a:spcAft>
                <a:spcPts val="0"/>
              </a:spcAft>
              <a:buNone/>
            </a:pPr>
            <a:r>
              <a:rPr lang="en-US" sz="640" b="1" i="0" u="none" strike="noStrike" cap="none">
                <a:solidFill>
                  <a:srgbClr val="BFBFBF"/>
                </a:solidFill>
                <a:latin typeface="Arial"/>
                <a:ea typeface="Arial"/>
                <a:cs typeface="Arial"/>
                <a:sym typeface="Arial"/>
              </a:rPr>
              <a:t>www.PosterPresentations.com</a:t>
            </a:r>
            <a:endParaRPr/>
          </a:p>
        </p:txBody>
      </p:sp>
      <p:sp>
        <p:nvSpPr>
          <p:cNvPr id="54" name="Google Shape;54;p5"/>
          <p:cNvSpPr/>
          <p:nvPr/>
        </p:nvSpPr>
        <p:spPr>
          <a:xfrm>
            <a:off x="0" y="2"/>
            <a:ext cx="29260800" cy="23275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227"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body" idx="1"/>
          </p:nvPr>
        </p:nvSpPr>
        <p:spPr>
          <a:xfrm>
            <a:off x="606200" y="2898664"/>
            <a:ext cx="7522586" cy="10553234"/>
          </a:xfrm>
          <a:prstGeom prst="rect">
            <a:avLst/>
          </a:prstGeom>
          <a:noFill/>
          <a:ln>
            <a:noFill/>
          </a:ln>
        </p:spPr>
        <p:txBody>
          <a:bodyPr spcFirstLastPara="1" wrap="square" lIns="130600" tIns="130600" rIns="130600" bIns="130600" anchor="t" anchorCtr="0">
            <a:spAutoFit/>
          </a:bodyPr>
          <a:lstStyle/>
          <a:p>
            <a:pPr marL="299085" marR="843914" lvl="0" indent="-185420" algn="l" rtl="0">
              <a:spcBef>
                <a:spcPts val="100"/>
              </a:spcBef>
              <a:spcAft>
                <a:spcPts val="0"/>
              </a:spcAft>
              <a:buClr>
                <a:srgbClr val="3F2F28"/>
              </a:buClr>
              <a:buSzPts val="1600"/>
              <a:buFont typeface="Arial"/>
              <a:buNone/>
            </a:pPr>
            <a:endParaRPr sz="1200" dirty="0">
              <a:solidFill>
                <a:srgbClr val="734C0F"/>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ts val="1100"/>
            </a:pPr>
            <a:r>
              <a:rPr lang="en-US" sz="1600" dirty="0"/>
              <a:t>Path planning is crucial in robotics, especially in complex environments. PRM (Probabilistic Roadmap Method) is a scalable solution for such spaces, but it often struggles in narrow regions due to random sampling, leading to low success rates and inefficient paths.</a:t>
            </a:r>
          </a:p>
          <a:p>
            <a:pPr marL="0" lvl="0" indent="0" algn="l" rtl="0">
              <a:lnSpc>
                <a:spcPct val="115000"/>
              </a:lnSpc>
              <a:spcBef>
                <a:spcPts val="1200"/>
              </a:spcBef>
              <a:spcAft>
                <a:spcPts val="0"/>
              </a:spcAft>
              <a:buClr>
                <a:schemeClr val="dk1"/>
              </a:buClr>
              <a:buSzPts val="1100"/>
            </a:pPr>
            <a:r>
              <a:rPr lang="en-US" sz="1600" b="1" dirty="0"/>
              <a:t>Improved Probabilistic Roadmap Method (PRM)</a:t>
            </a:r>
            <a:br>
              <a:rPr lang="en-US" sz="1600" dirty="0"/>
            </a:br>
            <a:r>
              <a:rPr lang="en-US" sz="1600" dirty="0"/>
              <a:t>• Probabilistic Roadmap Method (PRM) is a graph-based path planning technique</a:t>
            </a:r>
            <a:br>
              <a:rPr lang="en-US" sz="1600" dirty="0"/>
            </a:br>
            <a:r>
              <a:rPr lang="en-US" sz="1600" dirty="0"/>
              <a:t>that constructs a roadmap of feasible paths using randomly sampled points.</a:t>
            </a:r>
            <a:br>
              <a:rPr lang="en-US" sz="1600" dirty="0"/>
            </a:br>
            <a:r>
              <a:rPr lang="en-US" sz="1600" dirty="0"/>
              <a:t>• The improved PRM introduces </a:t>
            </a:r>
            <a:r>
              <a:rPr lang="en-US" sz="1600" b="1" dirty="0"/>
              <a:t>Obstacle Distance Sampling (ODS)</a:t>
            </a:r>
            <a:r>
              <a:rPr lang="en-US" sz="1600" dirty="0"/>
              <a:t>, where the</a:t>
            </a:r>
            <a:br>
              <a:rPr lang="en-US" sz="1600" dirty="0"/>
            </a:br>
            <a:r>
              <a:rPr lang="en-US" sz="1600" dirty="0"/>
              <a:t>sampling probability is influenced by the distance to the nearest obstacle.</a:t>
            </a:r>
            <a:br>
              <a:rPr lang="en-US" sz="1600" dirty="0"/>
            </a:br>
            <a:r>
              <a:rPr lang="en-US" sz="1600" dirty="0"/>
              <a:t>• This ensures more efficient and purposeful sampling in free space, improving</a:t>
            </a:r>
            <a:br>
              <a:rPr lang="en-US" sz="1600" dirty="0"/>
            </a:br>
            <a:r>
              <a:rPr lang="en-US" sz="1600" dirty="0"/>
              <a:t>the likelihood of finding a valid and optimal path.</a:t>
            </a:r>
          </a:p>
          <a:p>
            <a:pPr marL="0" lvl="0" indent="0" algn="l" rtl="0">
              <a:lnSpc>
                <a:spcPct val="115000"/>
              </a:lnSpc>
              <a:spcBef>
                <a:spcPts val="1200"/>
              </a:spcBef>
              <a:spcAft>
                <a:spcPts val="0"/>
              </a:spcAft>
              <a:buClr>
                <a:schemeClr val="dk1"/>
              </a:buClr>
              <a:buSzPts val="1100"/>
            </a:pPr>
            <a:endParaRPr lang="en-US" sz="1600" dirty="0"/>
          </a:p>
          <a:p>
            <a:pPr marL="0" lvl="0" indent="0" algn="l" rtl="0">
              <a:lnSpc>
                <a:spcPct val="115000"/>
              </a:lnSpc>
              <a:spcBef>
                <a:spcPts val="1200"/>
              </a:spcBef>
              <a:spcAft>
                <a:spcPts val="0"/>
              </a:spcAft>
              <a:buClr>
                <a:schemeClr val="dk1"/>
              </a:buClr>
              <a:buSzPts val="1100"/>
            </a:pPr>
            <a:endParaRPr lang="en-US" sz="1600" dirty="0"/>
          </a:p>
          <a:p>
            <a:pPr marL="0" lvl="0" indent="0" algn="l" rtl="0">
              <a:lnSpc>
                <a:spcPct val="115000"/>
              </a:lnSpc>
              <a:spcBef>
                <a:spcPts val="1200"/>
              </a:spcBef>
              <a:spcAft>
                <a:spcPts val="0"/>
              </a:spcAft>
              <a:buClr>
                <a:schemeClr val="dk1"/>
              </a:buClr>
              <a:buSzPts val="1100"/>
            </a:pPr>
            <a:endParaRPr lang="en-US" sz="1600" dirty="0"/>
          </a:p>
          <a:p>
            <a:pPr marL="0" lvl="0" indent="0" algn="l" rtl="0">
              <a:lnSpc>
                <a:spcPct val="115000"/>
              </a:lnSpc>
              <a:spcBef>
                <a:spcPts val="1200"/>
              </a:spcBef>
              <a:spcAft>
                <a:spcPts val="0"/>
              </a:spcAft>
              <a:buClr>
                <a:schemeClr val="dk1"/>
              </a:buClr>
              <a:buSzPts val="1100"/>
            </a:pPr>
            <a:endParaRPr lang="en-US" sz="1600" dirty="0"/>
          </a:p>
          <a:p>
            <a:pPr marL="0" lvl="0" indent="0" algn="l" rtl="0">
              <a:lnSpc>
                <a:spcPct val="115000"/>
              </a:lnSpc>
              <a:spcBef>
                <a:spcPts val="1200"/>
              </a:spcBef>
              <a:spcAft>
                <a:spcPts val="0"/>
              </a:spcAft>
              <a:buClr>
                <a:schemeClr val="dk1"/>
              </a:buClr>
              <a:buSzPts val="1100"/>
            </a:pPr>
            <a:endParaRPr lang="en-US" sz="1600" dirty="0"/>
          </a:p>
          <a:p>
            <a:pPr marL="0" lvl="0" indent="0" algn="l" rtl="0">
              <a:lnSpc>
                <a:spcPct val="115000"/>
              </a:lnSpc>
              <a:spcBef>
                <a:spcPts val="1200"/>
              </a:spcBef>
              <a:spcAft>
                <a:spcPts val="0"/>
              </a:spcAft>
              <a:buClr>
                <a:schemeClr val="dk1"/>
              </a:buClr>
              <a:buSzPts val="1100"/>
            </a:pPr>
            <a:br>
              <a:rPr lang="en-US" sz="1600" dirty="0"/>
            </a:br>
            <a:r>
              <a:rPr lang="en-US" sz="1600" dirty="0"/>
              <a:t>• The roadmap is built using </a:t>
            </a:r>
            <a:r>
              <a:rPr lang="en-US" sz="1600" b="1" dirty="0"/>
              <a:t>K-Nearest Neighbors (KNN)</a:t>
            </a:r>
            <a:r>
              <a:rPr lang="en-US" sz="1600" dirty="0"/>
              <a:t> and validated with</a:t>
            </a:r>
            <a:br>
              <a:rPr lang="en-US" sz="1600" dirty="0"/>
            </a:br>
            <a:r>
              <a:rPr lang="en-US" sz="1600" dirty="0"/>
              <a:t>obstacle-aware collision checks, enhancing the connectivity of the graph.</a:t>
            </a:r>
            <a:br>
              <a:rPr lang="en-US" sz="1600" dirty="0"/>
            </a:br>
            <a:r>
              <a:rPr lang="en-US" sz="1600" dirty="0"/>
              <a:t>• A modified Dijkstra’s algorithm is used to find the shortest path, followed by</a:t>
            </a:r>
            <a:br>
              <a:rPr lang="en-US" sz="1600" dirty="0"/>
            </a:br>
            <a:r>
              <a:rPr lang="en-US" sz="1600" dirty="0"/>
              <a:t>a </a:t>
            </a:r>
            <a:r>
              <a:rPr lang="en-US" sz="1600" b="1" dirty="0"/>
              <a:t>triangle inequality and binary smoothing optimization</a:t>
            </a:r>
            <a:r>
              <a:rPr lang="en-US" sz="1600" dirty="0"/>
              <a:t> for refining the path.</a:t>
            </a:r>
            <a:br>
              <a:rPr lang="en-US" sz="1600" dirty="0"/>
            </a:br>
            <a:r>
              <a:rPr lang="en-US" sz="1600" dirty="0"/>
              <a:t>• This method achieves high success rates even in complex environments with</a:t>
            </a:r>
            <a:br>
              <a:rPr lang="en-US" sz="1600" dirty="0"/>
            </a:br>
            <a:r>
              <a:rPr lang="en-US" sz="1600" dirty="0"/>
              <a:t>dense obstacles, outperforming traditional PRM in planning efficiency.</a:t>
            </a:r>
          </a:p>
          <a:p>
            <a:pPr marL="0" lvl="0" indent="0" algn="l" rtl="0">
              <a:lnSpc>
                <a:spcPct val="115000"/>
              </a:lnSpc>
              <a:spcBef>
                <a:spcPts val="1200"/>
              </a:spcBef>
              <a:spcAft>
                <a:spcPts val="0"/>
              </a:spcAft>
              <a:buClr>
                <a:schemeClr val="dk1"/>
              </a:buClr>
              <a:buSzPts val="1100"/>
              <a:buFont typeface="Arial"/>
              <a:buNone/>
            </a:pPr>
            <a:endParaRPr sz="12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endParaRPr sz="12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843914" lvl="0" indent="-185420" algn="l" rtl="0">
              <a:spcBef>
                <a:spcPts val="1200"/>
              </a:spcBef>
              <a:spcAft>
                <a:spcPts val="0"/>
              </a:spcAft>
              <a:buClr>
                <a:srgbClr val="3F2F28"/>
              </a:buClr>
              <a:buSzPts val="1600"/>
              <a:buFont typeface="Arial"/>
              <a:buNone/>
            </a:pPr>
            <a:endParaRPr sz="1200" dirty="0">
              <a:solidFill>
                <a:srgbClr val="734C0F"/>
              </a:solidFill>
              <a:latin typeface="Times New Roman" panose="02020603050405020304" pitchFamily="18" charset="0"/>
              <a:cs typeface="Times New Roman" panose="02020603050405020304" pitchFamily="18" charset="0"/>
            </a:endParaRPr>
          </a:p>
          <a:p>
            <a:pPr marL="12065" marR="843914" lvl="0" indent="0" algn="l" rtl="0">
              <a:spcBef>
                <a:spcPts val="100"/>
              </a:spcBef>
              <a:spcAft>
                <a:spcPts val="0"/>
              </a:spcAft>
              <a:buClr>
                <a:srgbClr val="3F2F28"/>
              </a:buClr>
              <a:buSzPts val="1600"/>
              <a:buNone/>
            </a:pPr>
            <a:endParaRPr sz="1200" dirty="0">
              <a:solidFill>
                <a:srgbClr val="734C0F"/>
              </a:solidFill>
              <a:latin typeface="Times New Roman" panose="02020603050405020304" pitchFamily="18" charset="0"/>
              <a:cs typeface="Times New Roman" panose="02020603050405020304" pitchFamily="18" charset="0"/>
            </a:endParaRPr>
          </a:p>
          <a:p>
            <a:pPr marL="299085" marR="843914" lvl="0" indent="-185420" algn="l" rtl="0">
              <a:spcBef>
                <a:spcPts val="100"/>
              </a:spcBef>
              <a:spcAft>
                <a:spcPts val="0"/>
              </a:spcAft>
              <a:buClr>
                <a:srgbClr val="3F2F28"/>
              </a:buClr>
              <a:buSzPts val="1600"/>
              <a:buFont typeface="Arial"/>
              <a:buNone/>
            </a:pPr>
            <a:endParaRPr sz="1200" dirty="0">
              <a:solidFill>
                <a:srgbClr val="734C0F"/>
              </a:solidFill>
              <a:latin typeface="Times New Roman" panose="02020603050405020304" pitchFamily="18" charset="0"/>
              <a:cs typeface="Times New Roman" panose="02020603050405020304" pitchFamily="18" charset="0"/>
            </a:endParaRPr>
          </a:p>
          <a:p>
            <a:pPr marL="12065" marR="843914" lvl="0" indent="0" algn="just" rtl="0">
              <a:spcBef>
                <a:spcPts val="100"/>
              </a:spcBef>
              <a:spcAft>
                <a:spcPts val="0"/>
              </a:spcAft>
              <a:buClr>
                <a:srgbClr val="3F2F28"/>
              </a:buClr>
              <a:buSzPts val="1600"/>
              <a:buNone/>
            </a:pPr>
            <a:endParaRPr sz="1200" dirty="0">
              <a:solidFill>
                <a:srgbClr val="734C0F"/>
              </a:solidFill>
              <a:latin typeface="Times New Roman" panose="02020603050405020304" pitchFamily="18" charset="0"/>
              <a:cs typeface="Times New Roman" panose="02020603050405020304" pitchFamily="18" charset="0"/>
            </a:endParaRPr>
          </a:p>
          <a:p>
            <a:pPr marL="299085" marR="843914" lvl="0" indent="-287019" algn="just" rtl="0">
              <a:spcBef>
                <a:spcPts val="100"/>
              </a:spcBef>
              <a:spcAft>
                <a:spcPts val="0"/>
              </a:spcAft>
              <a:buClr>
                <a:srgbClr val="734C0F"/>
              </a:buClr>
              <a:buSzPts val="1600"/>
              <a:buFont typeface="Arial"/>
              <a:buChar char="•"/>
            </a:pPr>
            <a:endParaRPr sz="1200" dirty="0">
              <a:latin typeface="Times New Roman" panose="02020603050405020304" pitchFamily="18" charset="0"/>
              <a:cs typeface="Times New Roman" panose="02020603050405020304" pitchFamily="18" charset="0"/>
            </a:endParaRPr>
          </a:p>
          <a:p>
            <a:pPr marL="299085" marR="843914" lvl="0" indent="-185420" algn="l" rtl="0">
              <a:lnSpc>
                <a:spcPct val="150000"/>
              </a:lnSpc>
              <a:spcBef>
                <a:spcPts val="100"/>
              </a:spcBef>
              <a:spcAft>
                <a:spcPts val="0"/>
              </a:spcAft>
              <a:buClr>
                <a:srgbClr val="3F2F28"/>
              </a:buClr>
              <a:buSzPts val="1600"/>
              <a:buFont typeface="Arial"/>
              <a:buNone/>
            </a:pPr>
            <a:endParaRPr sz="1200" dirty="0">
              <a:solidFill>
                <a:srgbClr val="734C0F"/>
              </a:solidFill>
              <a:latin typeface="Times New Roman" panose="02020603050405020304" pitchFamily="18" charset="0"/>
              <a:cs typeface="Times New Roman" panose="02020603050405020304" pitchFamily="18" charset="0"/>
            </a:endParaRPr>
          </a:p>
          <a:p>
            <a:pPr marL="299085" marR="843914" lvl="0" indent="-185420" algn="l" rtl="0">
              <a:spcBef>
                <a:spcPts val="100"/>
              </a:spcBef>
              <a:spcAft>
                <a:spcPts val="0"/>
              </a:spcAft>
              <a:buClr>
                <a:srgbClr val="3F2F28"/>
              </a:buClr>
              <a:buSzPts val="1600"/>
              <a:buFont typeface="Arial"/>
              <a:buNone/>
            </a:pPr>
            <a:endParaRPr sz="1200" dirty="0">
              <a:solidFill>
                <a:srgbClr val="734C0F"/>
              </a:solidFill>
              <a:latin typeface="Times New Roman" panose="02020603050405020304" pitchFamily="18" charset="0"/>
              <a:cs typeface="Times New Roman" panose="02020603050405020304" pitchFamily="18" charset="0"/>
            </a:endParaRPr>
          </a:p>
        </p:txBody>
      </p:sp>
      <p:sp>
        <p:nvSpPr>
          <p:cNvPr id="97" name="Google Shape;97;p1"/>
          <p:cNvSpPr txBox="1">
            <a:spLocks noGrp="1"/>
          </p:cNvSpPr>
          <p:nvPr>
            <p:ph type="body" idx="2"/>
          </p:nvPr>
        </p:nvSpPr>
        <p:spPr>
          <a:xfrm>
            <a:off x="608842" y="2610522"/>
            <a:ext cx="6699250"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a:latin typeface="Times New Roman"/>
                <a:ea typeface="Times New Roman"/>
                <a:cs typeface="Times New Roman"/>
                <a:sym typeface="Times New Roman"/>
              </a:rPr>
              <a:t>INTRODUCTION</a:t>
            </a:r>
            <a:endParaRPr/>
          </a:p>
        </p:txBody>
      </p:sp>
      <p:sp>
        <p:nvSpPr>
          <p:cNvPr id="99" name="Google Shape;99;p1"/>
          <p:cNvSpPr txBox="1">
            <a:spLocks noGrp="1"/>
          </p:cNvSpPr>
          <p:nvPr>
            <p:ph type="body" idx="4"/>
          </p:nvPr>
        </p:nvSpPr>
        <p:spPr>
          <a:xfrm>
            <a:off x="2753855" y="10998851"/>
            <a:ext cx="6700200" cy="450300"/>
          </a:xfrm>
          <a:prstGeom prst="rect">
            <a:avLst/>
          </a:prstGeom>
          <a:noFill/>
          <a:ln>
            <a:noFill/>
          </a:ln>
        </p:spPr>
        <p:txBody>
          <a:bodyPr spcFirstLastPara="1" wrap="square" lIns="52225" tIns="52225" rIns="52225" bIns="52225" anchor="ctr" anchorCtr="0">
            <a:spAutoFit/>
          </a:bodyPr>
          <a:lstStyle/>
          <a:p>
            <a:pPr marL="0" lvl="0" indent="0" algn="l" rtl="0">
              <a:spcBef>
                <a:spcPts val="0"/>
              </a:spcBef>
              <a:spcAft>
                <a:spcPts val="0"/>
              </a:spcAft>
              <a:buClr>
                <a:schemeClr val="accent1"/>
              </a:buClr>
              <a:buSzPts val="2200"/>
              <a:buNone/>
            </a:pPr>
            <a:r>
              <a:rPr lang="en-US" dirty="0">
                <a:latin typeface="Times New Roman"/>
                <a:ea typeface="Times New Roman"/>
                <a:cs typeface="Times New Roman"/>
                <a:sym typeface="Times New Roman"/>
              </a:rPr>
              <a:t>OBJECTIVES</a:t>
            </a:r>
            <a:endParaRPr dirty="0"/>
          </a:p>
        </p:txBody>
      </p:sp>
      <p:sp>
        <p:nvSpPr>
          <p:cNvPr id="100" name="Google Shape;100;p1"/>
          <p:cNvSpPr txBox="1">
            <a:spLocks noGrp="1"/>
          </p:cNvSpPr>
          <p:nvPr>
            <p:ph type="body" idx="6"/>
          </p:nvPr>
        </p:nvSpPr>
        <p:spPr>
          <a:xfrm>
            <a:off x="7724776" y="2622097"/>
            <a:ext cx="13813366"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dirty="0">
                <a:latin typeface="Times New Roman"/>
                <a:ea typeface="Times New Roman"/>
                <a:cs typeface="Times New Roman"/>
                <a:sym typeface="Times New Roman"/>
              </a:rPr>
              <a:t>METHODOLOGY</a:t>
            </a:r>
            <a:endParaRPr dirty="0"/>
          </a:p>
        </p:txBody>
      </p:sp>
      <p:sp>
        <p:nvSpPr>
          <p:cNvPr id="101" name="Google Shape;101;p1"/>
          <p:cNvSpPr txBox="1">
            <a:spLocks noGrp="1"/>
          </p:cNvSpPr>
          <p:nvPr>
            <p:ph type="body" idx="8"/>
          </p:nvPr>
        </p:nvSpPr>
        <p:spPr>
          <a:xfrm>
            <a:off x="7735663" y="8929619"/>
            <a:ext cx="13813366"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dirty="0">
                <a:latin typeface="Times New Roman"/>
                <a:ea typeface="Times New Roman"/>
                <a:cs typeface="Times New Roman"/>
                <a:sym typeface="Times New Roman"/>
              </a:rPr>
              <a:t>RESULTS</a:t>
            </a:r>
            <a:endParaRPr dirty="0"/>
          </a:p>
        </p:txBody>
      </p:sp>
      <p:sp>
        <p:nvSpPr>
          <p:cNvPr id="102" name="Google Shape;102;p1"/>
          <p:cNvSpPr txBox="1">
            <a:spLocks noGrp="1"/>
          </p:cNvSpPr>
          <p:nvPr>
            <p:ph type="body" idx="9"/>
          </p:nvPr>
        </p:nvSpPr>
        <p:spPr>
          <a:xfrm>
            <a:off x="21973955" y="2622097"/>
            <a:ext cx="6698012" cy="450228"/>
          </a:xfrm>
          <a:prstGeom prst="rect">
            <a:avLst/>
          </a:prstGeom>
          <a:noFill/>
          <a:ln>
            <a:noFill/>
          </a:ln>
        </p:spPr>
        <p:txBody>
          <a:bodyPr spcFirstLastPara="1" wrap="square" lIns="52225" tIns="52225" rIns="52225" bIns="52225" anchor="ctr" anchorCtr="0">
            <a:spAutoFit/>
          </a:bodyPr>
          <a:lstStyle/>
          <a:p>
            <a:pPr marL="0" lvl="0" indent="0" algn="ctr" rtl="0">
              <a:spcBef>
                <a:spcPts val="0"/>
              </a:spcBef>
              <a:spcAft>
                <a:spcPts val="0"/>
              </a:spcAft>
              <a:buClr>
                <a:schemeClr val="accent1"/>
              </a:buClr>
              <a:buSzPts val="2200"/>
              <a:buNone/>
            </a:pPr>
            <a:r>
              <a:rPr lang="en-US" dirty="0">
                <a:latin typeface="Times New Roman"/>
                <a:ea typeface="Times New Roman"/>
                <a:cs typeface="Times New Roman"/>
                <a:sym typeface="Times New Roman"/>
              </a:rPr>
              <a:t>CONCLUSIONS</a:t>
            </a:r>
            <a:endParaRPr dirty="0"/>
          </a:p>
        </p:txBody>
      </p:sp>
      <p:sp>
        <p:nvSpPr>
          <p:cNvPr id="104" name="Google Shape;104;p1"/>
          <p:cNvSpPr txBox="1">
            <a:spLocks noGrp="1"/>
          </p:cNvSpPr>
          <p:nvPr>
            <p:ph type="body" idx="18"/>
          </p:nvPr>
        </p:nvSpPr>
        <p:spPr>
          <a:xfrm>
            <a:off x="3906520" y="1020491"/>
            <a:ext cx="21447761" cy="59823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lt1"/>
              </a:buClr>
              <a:buSzPts val="3800"/>
              <a:buFont typeface="Times New Roman"/>
              <a:buNone/>
            </a:pPr>
            <a:r>
              <a:rPr lang="en-US" dirty="0">
                <a:latin typeface="Times New Roman"/>
                <a:ea typeface="Times New Roman"/>
                <a:cs typeface="Times New Roman"/>
                <a:sym typeface="Times New Roman"/>
              </a:rPr>
              <a:t>Bhandekar Abhinay|| Gonthina Sai Sriram|| S V S Aditya ||</a:t>
            </a:r>
            <a:endParaRPr dirty="0">
              <a:latin typeface="Times New Roman"/>
              <a:ea typeface="Times New Roman"/>
              <a:cs typeface="Times New Roman"/>
              <a:sym typeface="Times New Roman"/>
            </a:endParaRPr>
          </a:p>
        </p:txBody>
      </p:sp>
      <p:sp>
        <p:nvSpPr>
          <p:cNvPr id="105" name="Google Shape;105;p1"/>
          <p:cNvSpPr txBox="1">
            <a:spLocks noGrp="1"/>
          </p:cNvSpPr>
          <p:nvPr>
            <p:ph type="body" idx="19"/>
          </p:nvPr>
        </p:nvSpPr>
        <p:spPr>
          <a:xfrm>
            <a:off x="3906520" y="1618721"/>
            <a:ext cx="21447761" cy="63455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900"/>
              <a:buFont typeface="Times New Roman"/>
              <a:buNone/>
            </a:pPr>
            <a:r>
              <a:rPr lang="en-US">
                <a:latin typeface="Times New Roman"/>
                <a:ea typeface="Times New Roman"/>
                <a:cs typeface="Times New Roman"/>
                <a:sym typeface="Times New Roman"/>
              </a:rPr>
              <a:t>International Institute of Information Technology , Naya Raipur</a:t>
            </a:r>
            <a:endParaRPr/>
          </a:p>
        </p:txBody>
      </p:sp>
      <p:sp>
        <p:nvSpPr>
          <p:cNvPr id="106" name="Google Shape;106;p1"/>
          <p:cNvSpPr txBox="1">
            <a:spLocks noGrp="1"/>
          </p:cNvSpPr>
          <p:nvPr>
            <p:ph type="body" idx="20"/>
          </p:nvPr>
        </p:nvSpPr>
        <p:spPr>
          <a:xfrm>
            <a:off x="3906520" y="174707"/>
            <a:ext cx="21447761" cy="83441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ct val="99609"/>
              <a:buFont typeface="Times New Roman"/>
              <a:buNone/>
            </a:pPr>
            <a:r>
              <a:rPr lang="en-US" sz="4400" dirty="0"/>
              <a:t>Improved probabilistic roadmap method based on obstacle distance sampling</a:t>
            </a:r>
            <a:endParaRPr lang="en-US" sz="4400" dirty="0">
              <a:latin typeface="Times New Roman"/>
              <a:ea typeface="Times New Roman"/>
              <a:cs typeface="Times New Roman"/>
              <a:sym typeface="Times New Roman"/>
            </a:endParaRPr>
          </a:p>
        </p:txBody>
      </p:sp>
      <p:sp>
        <p:nvSpPr>
          <p:cNvPr id="107" name="Google Shape;107;p1"/>
          <p:cNvSpPr txBox="1"/>
          <p:nvPr/>
        </p:nvSpPr>
        <p:spPr>
          <a:xfrm>
            <a:off x="21809794" y="13038207"/>
            <a:ext cx="6698012" cy="450228"/>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chemeClr val="accent1"/>
              </a:buClr>
              <a:buSzPts val="2240"/>
              <a:buFont typeface="Arial"/>
              <a:buNone/>
            </a:pPr>
            <a:r>
              <a:rPr lang="en-US" sz="2240" b="1" i="0" u="sng" strike="noStrike" cap="none" dirty="0">
                <a:solidFill>
                  <a:schemeClr val="accent1"/>
                </a:solidFill>
                <a:latin typeface="Times New Roman"/>
                <a:ea typeface="Times New Roman"/>
                <a:cs typeface="Times New Roman"/>
                <a:sym typeface="Times New Roman"/>
              </a:rPr>
              <a:t>ACKNOWLEDGEMENTS</a:t>
            </a:r>
            <a:endParaRPr dirty="0"/>
          </a:p>
        </p:txBody>
      </p:sp>
      <p:sp>
        <p:nvSpPr>
          <p:cNvPr id="108" name="Google Shape;108;p1"/>
          <p:cNvSpPr txBox="1"/>
          <p:nvPr/>
        </p:nvSpPr>
        <p:spPr>
          <a:xfrm>
            <a:off x="22005275" y="13375717"/>
            <a:ext cx="6698100" cy="321000"/>
          </a:xfrm>
          <a:prstGeom prst="rect">
            <a:avLst/>
          </a:prstGeom>
          <a:noFill/>
          <a:ln>
            <a:noFill/>
          </a:ln>
        </p:spPr>
        <p:txBody>
          <a:bodyPr spcFirstLastPara="1" wrap="square" lIns="52225" tIns="52225" rIns="52225" bIns="52225" anchor="ctr" anchorCtr="0">
            <a:spAutoFit/>
          </a:bodyPr>
          <a:lstStyle/>
          <a:p>
            <a:pPr marL="0" marR="0" lvl="0" indent="0" algn="just" rtl="0">
              <a:spcBef>
                <a:spcPts val="0"/>
              </a:spcBef>
              <a:spcAft>
                <a:spcPts val="0"/>
              </a:spcAft>
              <a:buClr>
                <a:srgbClr val="734C0F"/>
              </a:buClr>
              <a:buSzPts val="1600"/>
              <a:buFont typeface="Arial"/>
              <a:buNone/>
            </a:pPr>
            <a:endParaRPr/>
          </a:p>
        </p:txBody>
      </p:sp>
      <p:sp>
        <p:nvSpPr>
          <p:cNvPr id="109" name="Google Shape;109;p1"/>
          <p:cNvSpPr txBox="1"/>
          <p:nvPr/>
        </p:nvSpPr>
        <p:spPr>
          <a:xfrm>
            <a:off x="21570674" y="11280304"/>
            <a:ext cx="6698100" cy="450300"/>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chemeClr val="accent1"/>
              </a:buClr>
              <a:buSzPts val="2240"/>
              <a:buFont typeface="Arial"/>
              <a:buNone/>
            </a:pPr>
            <a:r>
              <a:rPr lang="en-US" sz="2240" b="1" i="0" u="sng" strike="noStrike" cap="none" dirty="0">
                <a:solidFill>
                  <a:schemeClr val="accent1"/>
                </a:solidFill>
                <a:latin typeface="Times New Roman"/>
                <a:ea typeface="Times New Roman"/>
                <a:cs typeface="Times New Roman"/>
                <a:sym typeface="Times New Roman"/>
              </a:rPr>
              <a:t>REFERENCES</a:t>
            </a:r>
            <a:endParaRPr dirty="0"/>
          </a:p>
        </p:txBody>
      </p:sp>
      <p:sp>
        <p:nvSpPr>
          <p:cNvPr id="110" name="Google Shape;110;p1"/>
          <p:cNvSpPr txBox="1"/>
          <p:nvPr/>
        </p:nvSpPr>
        <p:spPr>
          <a:xfrm>
            <a:off x="21809794" y="13644419"/>
            <a:ext cx="6698012" cy="450228"/>
          </a:xfrm>
          <a:prstGeom prst="rect">
            <a:avLst/>
          </a:prstGeom>
          <a:noFill/>
          <a:ln>
            <a:noFill/>
          </a:ln>
        </p:spPr>
        <p:txBody>
          <a:bodyPr spcFirstLastPara="1" wrap="square" lIns="52225" tIns="52225" rIns="52225" bIns="52225" anchor="ctr" anchorCtr="0">
            <a:spAutoFit/>
          </a:bodyPr>
          <a:lstStyle/>
          <a:p>
            <a:pPr marL="0" marR="0" lvl="0" indent="0" algn="ctr" rtl="0">
              <a:spcBef>
                <a:spcPts val="0"/>
              </a:spcBef>
              <a:spcAft>
                <a:spcPts val="0"/>
              </a:spcAft>
              <a:buClr>
                <a:srgbClr val="734C0F"/>
              </a:buClr>
              <a:buSzPts val="2240"/>
              <a:buFont typeface="Arial"/>
              <a:buNone/>
            </a:pPr>
            <a:r>
              <a:rPr lang="en-US" sz="2240" b="0" i="0" u="none" strike="noStrike" cap="none" dirty="0">
                <a:solidFill>
                  <a:srgbClr val="734C0F"/>
                </a:solidFill>
                <a:latin typeface="Times New Roman"/>
                <a:ea typeface="Times New Roman"/>
                <a:cs typeface="Times New Roman"/>
                <a:sym typeface="Times New Roman"/>
              </a:rPr>
              <a:t>Guided by- Dr. </a:t>
            </a:r>
            <a:r>
              <a:rPr lang="en-US" sz="2240" dirty="0">
                <a:solidFill>
                  <a:srgbClr val="734C0F"/>
                </a:solidFill>
                <a:latin typeface="Times New Roman"/>
                <a:ea typeface="Times New Roman"/>
                <a:cs typeface="Times New Roman"/>
                <a:sym typeface="Times New Roman"/>
              </a:rPr>
              <a:t>Shailesh Khapre </a:t>
            </a:r>
            <a:endParaRPr dirty="0"/>
          </a:p>
        </p:txBody>
      </p:sp>
      <p:pic>
        <p:nvPicPr>
          <p:cNvPr id="111" name="Google Shape;111;p1" descr="Significance and Usage of Institute Logo | IIIT NAYA RAIPUR"/>
          <p:cNvPicPr preferRelativeResize="0"/>
          <p:nvPr/>
        </p:nvPicPr>
        <p:blipFill rotWithShape="1">
          <a:blip r:embed="rId3">
            <a:alphaModFix/>
          </a:blip>
          <a:srcRect/>
          <a:stretch/>
        </p:blipFill>
        <p:spPr>
          <a:xfrm>
            <a:off x="2753855" y="46589"/>
            <a:ext cx="2206687" cy="2206687"/>
          </a:xfrm>
          <a:prstGeom prst="rect">
            <a:avLst/>
          </a:prstGeom>
          <a:noFill/>
          <a:ln>
            <a:noFill/>
          </a:ln>
        </p:spPr>
      </p:pic>
      <p:sp>
        <p:nvSpPr>
          <p:cNvPr id="112" name="Google Shape;112;p1"/>
          <p:cNvSpPr txBox="1"/>
          <p:nvPr/>
        </p:nvSpPr>
        <p:spPr>
          <a:xfrm>
            <a:off x="21588253" y="11804581"/>
            <a:ext cx="6662941" cy="11988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b="0" i="0" dirty="0">
                <a:solidFill>
                  <a:srgbClr val="222222"/>
                </a:solidFill>
                <a:effectLst/>
                <a:latin typeface="Times New Roman" panose="02020603050405020304" pitchFamily="18" charset="0"/>
                <a:cs typeface="Times New Roman" panose="02020603050405020304" pitchFamily="18" charset="0"/>
              </a:rPr>
              <a:t>Xiong, Y., Wang, C., Li, B., &amp; Wu, S. (2024, May). Improved probabilistic roadmap method based on obstacle distance sampling. In </a:t>
            </a:r>
            <a:r>
              <a:rPr lang="en-US" sz="1600" b="0" i="1" dirty="0">
                <a:solidFill>
                  <a:srgbClr val="222222"/>
                </a:solidFill>
                <a:effectLst/>
                <a:latin typeface="Times New Roman" panose="02020603050405020304" pitchFamily="18" charset="0"/>
                <a:cs typeface="Times New Roman" panose="02020603050405020304" pitchFamily="18" charset="0"/>
              </a:rPr>
              <a:t>2024 36th Chinese Control and Decision Conference (CCDC)</a:t>
            </a:r>
            <a:r>
              <a:rPr lang="en-US" sz="1600" b="0" i="0" dirty="0">
                <a:solidFill>
                  <a:srgbClr val="222222"/>
                </a:solidFill>
                <a:effectLst/>
                <a:latin typeface="Times New Roman" panose="02020603050405020304" pitchFamily="18" charset="0"/>
                <a:cs typeface="Times New Roman" panose="02020603050405020304" pitchFamily="18" charset="0"/>
              </a:rPr>
              <a:t> (pp. 5554-5559). IEEE.</a:t>
            </a:r>
            <a:endParaRPr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600" dirty="0">
              <a:solidFill>
                <a:schemeClr val="dk1"/>
              </a:solidFill>
              <a:latin typeface="Times New Roman" panose="02020603050405020304" pitchFamily="18" charset="0"/>
              <a:cs typeface="Times New Roman" panose="02020603050405020304" pitchFamily="18" charset="0"/>
            </a:endParaRPr>
          </a:p>
        </p:txBody>
      </p:sp>
      <p:sp>
        <p:nvSpPr>
          <p:cNvPr id="7" name="Google Shape;96;p1">
            <a:extLst>
              <a:ext uri="{FF2B5EF4-FFF2-40B4-BE49-F238E27FC236}">
                <a16:creationId xmlns:a16="http://schemas.microsoft.com/office/drawing/2014/main" id="{F6B169A8-0C3E-B871-F5C0-6379CEFAB611}"/>
              </a:ext>
            </a:extLst>
          </p:cNvPr>
          <p:cNvSpPr txBox="1">
            <a:spLocks/>
          </p:cNvSpPr>
          <p:nvPr/>
        </p:nvSpPr>
        <p:spPr>
          <a:xfrm>
            <a:off x="9383369" y="9324096"/>
            <a:ext cx="11495226" cy="1261460"/>
          </a:xfrm>
          <a:prstGeom prst="rect">
            <a:avLst/>
          </a:prstGeom>
          <a:noFill/>
          <a:ln>
            <a:noFill/>
          </a:ln>
        </p:spPr>
        <p:txBody>
          <a:bodyPr spcFirstLastPara="1" wrap="square" lIns="130600" tIns="130600" rIns="130600" bIns="13060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pPr marL="299085" marR="843914" indent="-185420">
              <a:spcBef>
                <a:spcPts val="100"/>
              </a:spcBef>
              <a:buSzPts val="1600"/>
            </a:pPr>
            <a:r>
              <a:rPr lang="en-US" sz="1600" dirty="0"/>
              <a:t>    The proposed algorithm was tested against Random Sampling PRM, MSAPRM, and Gaussian PRM on a narrow environment map. It achieved the highest success rate, the shortest path lengths, and the fastest computation times across various sample sizes. Especially with 300 samples, it reduced path cost by over 30% and improved speed by up to 43%, demonstrating its efficiency and reliability in complex scenarios.</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2" name="Google Shape;96;p1">
            <a:extLst>
              <a:ext uri="{FF2B5EF4-FFF2-40B4-BE49-F238E27FC236}">
                <a16:creationId xmlns:a16="http://schemas.microsoft.com/office/drawing/2014/main" id="{2D8F913A-975A-F2D9-11E6-1822EB84D251}"/>
              </a:ext>
            </a:extLst>
          </p:cNvPr>
          <p:cNvSpPr txBox="1">
            <a:spLocks/>
          </p:cNvSpPr>
          <p:nvPr/>
        </p:nvSpPr>
        <p:spPr>
          <a:xfrm>
            <a:off x="8764175" y="3237725"/>
            <a:ext cx="11732449" cy="1261460"/>
          </a:xfrm>
          <a:prstGeom prst="rect">
            <a:avLst/>
          </a:prstGeom>
          <a:noFill/>
          <a:ln>
            <a:noFill/>
          </a:ln>
        </p:spPr>
        <p:txBody>
          <a:bodyPr spcFirstLastPara="1" wrap="square" lIns="130600" tIns="130600" rIns="130600" bIns="13060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pPr marL="299085" marR="843914" indent="-185420">
              <a:spcBef>
                <a:spcPts val="100"/>
              </a:spcBef>
              <a:buSzPts val="1600"/>
            </a:pPr>
            <a:r>
              <a:rPr lang="en-US" sz="1600" dirty="0"/>
              <a:t>    The improved PRM algorithm introduces obstacle-distance-based sampling to concentrate points near narrow regions, enhancing connectivity. A collision detection strategy using obstacle distances reduces redundant checks and speeds up roadmap construction. Finally, path optimization using triangle inequality and dichotomy refines the path for smoothness and minimal cost.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9" name="Google Shape;96;p1">
            <a:extLst>
              <a:ext uri="{FF2B5EF4-FFF2-40B4-BE49-F238E27FC236}">
                <a16:creationId xmlns:a16="http://schemas.microsoft.com/office/drawing/2014/main" id="{A32D770B-AE81-AFCF-D94D-5A11109D70D2}"/>
              </a:ext>
            </a:extLst>
          </p:cNvPr>
          <p:cNvSpPr txBox="1">
            <a:spLocks/>
          </p:cNvSpPr>
          <p:nvPr/>
        </p:nvSpPr>
        <p:spPr>
          <a:xfrm>
            <a:off x="20664699" y="3018755"/>
            <a:ext cx="8533583" cy="9084114"/>
          </a:xfrm>
          <a:prstGeom prst="rect">
            <a:avLst/>
          </a:prstGeom>
          <a:noFill/>
          <a:ln>
            <a:noFill/>
          </a:ln>
        </p:spPr>
        <p:txBody>
          <a:bodyPr spcFirstLastPara="1" wrap="square" lIns="130600" tIns="130600" rIns="130600" bIns="13060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299"/>
              </a:spcBef>
              <a:spcAft>
                <a:spcPts val="0"/>
              </a:spcAft>
              <a:buClr>
                <a:srgbClr val="3F2F28"/>
              </a:buClr>
              <a:buSzPts val="1493"/>
              <a:buFont typeface="Arial"/>
              <a:buNone/>
              <a:defRPr sz="1493" b="0" i="0" u="none" strike="noStrike" cap="none">
                <a:solidFill>
                  <a:srgbClr val="3F2F28"/>
                </a:solidFill>
                <a:latin typeface="Times New Roman"/>
                <a:ea typeface="Times New Roman"/>
                <a:cs typeface="Times New Roman"/>
                <a:sym typeface="Times New Roman"/>
              </a:defRPr>
            </a:lvl1pPr>
            <a:lvl2pPr marL="914400" marR="0" lvl="1"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2pPr>
            <a:lvl3pPr marL="1371600" marR="0" lvl="2"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3pPr>
            <a:lvl4pPr marL="1828800" marR="0" lvl="3"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4pPr>
            <a:lvl5pPr marL="2286000" marR="0" lvl="4" indent="-323405" algn="l" rtl="0">
              <a:lnSpc>
                <a:spcPct val="100000"/>
              </a:lnSpc>
              <a:spcBef>
                <a:spcPts val="299"/>
              </a:spcBef>
              <a:spcAft>
                <a:spcPts val="0"/>
              </a:spcAft>
              <a:buClr>
                <a:schemeClr val="dk1"/>
              </a:buClr>
              <a:buSzPts val="1493"/>
              <a:buFont typeface="Arial"/>
              <a:buChar char="»"/>
              <a:defRPr sz="1493" b="0" i="0" u="none" strike="noStrike" cap="none">
                <a:solidFill>
                  <a:schemeClr val="dk1"/>
                </a:solidFill>
                <a:latin typeface="Trebuchet MS"/>
                <a:ea typeface="Trebuchet MS"/>
                <a:cs typeface="Trebuchet MS"/>
                <a:sym typeface="Trebuchet MS"/>
              </a:defRPr>
            </a:lvl5pPr>
            <a:lvl6pPr marL="2743200" marR="0" lvl="5"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6pPr>
            <a:lvl7pPr marL="3200400" marR="0" lvl="6"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7pPr>
            <a:lvl8pPr marL="3657600" marR="0" lvl="7"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8pPr>
            <a:lvl9pPr marL="4114800" marR="0" lvl="8" indent="-601154" algn="l" rtl="0">
              <a:lnSpc>
                <a:spcPct val="100000"/>
              </a:lnSpc>
              <a:spcBef>
                <a:spcPts val="1173"/>
              </a:spcBef>
              <a:spcAft>
                <a:spcPts val="0"/>
              </a:spcAft>
              <a:buClr>
                <a:schemeClr val="dk1"/>
              </a:buClr>
              <a:buSzPts val="5867"/>
              <a:buFont typeface="Arial"/>
              <a:buChar char="•"/>
              <a:defRPr sz="5867" b="0" i="0" u="none" strike="noStrike" cap="none">
                <a:solidFill>
                  <a:schemeClr val="dk1"/>
                </a:solidFill>
                <a:latin typeface="Calibri"/>
                <a:ea typeface="Calibri"/>
                <a:cs typeface="Calibri"/>
                <a:sym typeface="Calibri"/>
              </a:defRPr>
            </a:lvl9pPr>
          </a:lstStyle>
          <a:p>
            <a:pPr marL="299085" marR="843914" indent="-185420">
              <a:spcBef>
                <a:spcPts val="100"/>
              </a:spcBef>
              <a:buSzPts val="1600"/>
            </a:pPr>
            <a:r>
              <a:rPr lang="en-US" sz="1600" dirty="0"/>
              <a:t>This paper presented an improved PRM algorithm that integrates obstacle distance-based sampling, collision detection, and path optimization. The method effectively increases success rates in narrow areas, reduces runtime, and improves path quality. Experiments demonstrate that it outperforms traditional and other enhanced PRM variants.</a:t>
            </a:r>
          </a:p>
          <a:p>
            <a:pPr marL="299085" marR="843914" indent="-185420">
              <a:spcBef>
                <a:spcPts val="100"/>
              </a:spcBef>
              <a:buSzPts val="1600"/>
            </a:pPr>
            <a:endParaRPr lang="en-US" sz="1600" dirty="0"/>
          </a:p>
          <a:p>
            <a:pPr>
              <a:buNone/>
            </a:pPr>
            <a:r>
              <a:rPr lang="en-US" sz="1600" b="1" dirty="0"/>
              <a:t>Advantages </a:t>
            </a:r>
          </a:p>
          <a:p>
            <a:pPr>
              <a:buFont typeface="Arial" panose="020B0604020202020204" pitchFamily="34" charset="0"/>
              <a:buChar char="•"/>
            </a:pPr>
            <a:r>
              <a:rPr lang="en-US" sz="1600" b="1" dirty="0"/>
              <a:t>Higher success rate in narrow spaces</a:t>
            </a:r>
            <a:br>
              <a:rPr lang="en-US" sz="1600" dirty="0"/>
            </a:br>
            <a:r>
              <a:rPr lang="en-US" sz="1600" dirty="0"/>
              <a:t>Obstacle-distance-guided sampling increases the probability of selecting points in tight regions, improving path-finding success.</a:t>
            </a:r>
          </a:p>
          <a:p>
            <a:pPr>
              <a:buFont typeface="Arial" panose="020B0604020202020204" pitchFamily="34" charset="0"/>
              <a:buChar char="•"/>
            </a:pPr>
            <a:r>
              <a:rPr lang="en-US" sz="1600" b="1" dirty="0"/>
              <a:t>Improved sampling efficiency</a:t>
            </a:r>
            <a:br>
              <a:rPr lang="en-US" sz="1600" dirty="0"/>
            </a:br>
            <a:r>
              <a:rPr lang="en-US" sz="1600" dirty="0"/>
              <a:t>Concentrating samples near obstacle boundaries leads to a more informative and connected roadmap with fewer nodes.</a:t>
            </a:r>
          </a:p>
          <a:p>
            <a:pPr>
              <a:buFont typeface="Arial" panose="020B0604020202020204" pitchFamily="34" charset="0"/>
              <a:buChar char="•"/>
            </a:pPr>
            <a:r>
              <a:rPr lang="en-US" sz="1600" b="1" dirty="0"/>
              <a:t>Faster collision detection</a:t>
            </a:r>
            <a:br>
              <a:rPr lang="en-US" sz="1600" dirty="0"/>
            </a:br>
            <a:r>
              <a:rPr lang="en-US" sz="1600" dirty="0"/>
              <a:t>The obstacle distance-based criteria help avoid unnecessary collision checks, reducing runtime during roadmap construction.</a:t>
            </a:r>
          </a:p>
          <a:p>
            <a:pPr>
              <a:buFont typeface="Arial" panose="020B0604020202020204" pitchFamily="34" charset="0"/>
              <a:buChar char="•"/>
            </a:pPr>
            <a:r>
              <a:rPr lang="en-US" sz="1600" b="1" dirty="0"/>
              <a:t>Shorter and smoother paths</a:t>
            </a:r>
            <a:br>
              <a:rPr lang="en-US" sz="1600" dirty="0"/>
            </a:br>
            <a:r>
              <a:rPr lang="en-US" sz="1600" dirty="0"/>
              <a:t>Use of triangle inequality and dichotomy ensures final paths are not only valid but also optimized for distance and smoothness.</a:t>
            </a:r>
          </a:p>
          <a:p>
            <a:pPr>
              <a:buFont typeface="Arial" panose="020B0604020202020204" pitchFamily="34" charset="0"/>
              <a:buChar char="•"/>
            </a:pPr>
            <a:r>
              <a:rPr lang="en-US" sz="1600" b="1" dirty="0"/>
              <a:t>Consistent performance across different sample sizes</a:t>
            </a:r>
            <a:br>
              <a:rPr lang="en-US" sz="1600" dirty="0"/>
            </a:br>
            <a:r>
              <a:rPr lang="en-US" sz="1600" dirty="0"/>
              <a:t>The algorithm remains efficient and effective even as the number of sample points increases, scaling well with computational resources.</a:t>
            </a:r>
          </a:p>
          <a:p>
            <a:pPr>
              <a:buNone/>
            </a:pPr>
            <a:r>
              <a:rPr lang="en-US" sz="1600" b="1" dirty="0"/>
              <a:t>Disadvantages </a:t>
            </a:r>
          </a:p>
          <a:p>
            <a:pPr>
              <a:buFont typeface="Arial" panose="020B0604020202020204" pitchFamily="34" charset="0"/>
              <a:buChar char="•"/>
            </a:pPr>
            <a:r>
              <a:rPr lang="en-US" sz="1600" b="1" dirty="0"/>
              <a:t>Preprocessing overhead for distance matrix</a:t>
            </a:r>
            <a:br>
              <a:rPr lang="en-US" sz="1600" dirty="0"/>
            </a:br>
            <a:r>
              <a:rPr lang="en-US" sz="1600" dirty="0"/>
              <a:t>Calculating the obstacle distance matrix (DFSO) introduces an initial computational cost before sampling.</a:t>
            </a:r>
          </a:p>
          <a:p>
            <a:pPr>
              <a:buFont typeface="Arial" panose="020B0604020202020204" pitchFamily="34" charset="0"/>
              <a:buChar char="•"/>
            </a:pPr>
            <a:r>
              <a:rPr lang="en-US" sz="1600" b="1" dirty="0"/>
              <a:t>Sensitivity to distance function accuracy</a:t>
            </a:r>
            <a:br>
              <a:rPr lang="en-US" sz="1600" dirty="0"/>
            </a:br>
            <a:r>
              <a:rPr lang="en-US" sz="1600" dirty="0"/>
              <a:t>The algorithm's performance is reliant on precise computation of distances between free space points and obstacles.</a:t>
            </a:r>
          </a:p>
          <a:p>
            <a:pPr>
              <a:buFont typeface="Arial" panose="020B0604020202020204" pitchFamily="34" charset="0"/>
              <a:buChar char="•"/>
            </a:pPr>
            <a:r>
              <a:rPr lang="en-US" sz="1600" b="1" dirty="0"/>
              <a:t>Increased algorithm complexity</a:t>
            </a:r>
            <a:br>
              <a:rPr lang="en-US" sz="1600" dirty="0"/>
            </a:br>
            <a:r>
              <a:rPr lang="en-US" sz="1600" dirty="0"/>
              <a:t>Compared to classic PRM, the integration of advanced sampling, collision detection, and path optimization steps makes the implementation more complex.</a:t>
            </a:r>
          </a:p>
          <a:p>
            <a:pPr marL="299085" marR="843914" indent="-185420">
              <a:spcBef>
                <a:spcPts val="100"/>
              </a:spcBef>
              <a:buSzPts val="1600"/>
            </a:pPr>
            <a:endParaRPr lang="en-US" sz="1600" dirty="0"/>
          </a:p>
          <a:p>
            <a:pPr marL="299085" marR="843914" indent="-185420">
              <a:spcBef>
                <a:spcPts val="100"/>
              </a:spcBef>
              <a:buSzPts val="1600"/>
            </a:pPr>
            <a:endParaRPr lang="en-US" sz="1600" dirty="0">
              <a:solidFill>
                <a:schemeClr val="tx1"/>
              </a:solidFill>
              <a:latin typeface="Times New Roman" panose="02020603050405020304" pitchFamily="18" charset="0"/>
              <a:cs typeface="Times New Roman" panose="02020603050405020304" pitchFamily="18" charset="0"/>
            </a:endParaRPr>
          </a:p>
          <a:p>
            <a:pPr marL="299085" marR="843914" indent="-185420">
              <a:spcBef>
                <a:spcPts val="100"/>
              </a:spcBef>
              <a:buSzPts val="1600"/>
            </a:pPr>
            <a:endParaRPr lang="en-US" sz="160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5492C93-77BA-D954-9397-FF03B81B9E4E}"/>
              </a:ext>
            </a:extLst>
          </p:cNvPr>
          <p:cNvPicPr>
            <a:picLocks noChangeAspect="1"/>
          </p:cNvPicPr>
          <p:nvPr/>
        </p:nvPicPr>
        <p:blipFill>
          <a:blip r:embed="rId4"/>
          <a:stretch>
            <a:fillRect/>
          </a:stretch>
        </p:blipFill>
        <p:spPr>
          <a:xfrm>
            <a:off x="3616734" y="6740857"/>
            <a:ext cx="2863457" cy="2147593"/>
          </a:xfrm>
          <a:prstGeom prst="rect">
            <a:avLst/>
          </a:prstGeom>
        </p:spPr>
      </p:pic>
      <p:pic>
        <p:nvPicPr>
          <p:cNvPr id="23" name="Picture 22">
            <a:extLst>
              <a:ext uri="{FF2B5EF4-FFF2-40B4-BE49-F238E27FC236}">
                <a16:creationId xmlns:a16="http://schemas.microsoft.com/office/drawing/2014/main" id="{0EB5B908-AB54-2AE1-CB82-26BA3DC4F6A6}"/>
              </a:ext>
            </a:extLst>
          </p:cNvPr>
          <p:cNvPicPr>
            <a:picLocks noChangeAspect="1"/>
          </p:cNvPicPr>
          <p:nvPr/>
        </p:nvPicPr>
        <p:blipFill>
          <a:blip r:embed="rId5"/>
          <a:stretch>
            <a:fillRect/>
          </a:stretch>
        </p:blipFill>
        <p:spPr>
          <a:xfrm>
            <a:off x="1308775" y="6831862"/>
            <a:ext cx="2238375" cy="2038350"/>
          </a:xfrm>
          <a:prstGeom prst="rect">
            <a:avLst/>
          </a:prstGeom>
        </p:spPr>
      </p:pic>
      <p:sp>
        <p:nvSpPr>
          <p:cNvPr id="26" name="Rectangle 3">
            <a:extLst>
              <a:ext uri="{FF2B5EF4-FFF2-40B4-BE49-F238E27FC236}">
                <a16:creationId xmlns:a16="http://schemas.microsoft.com/office/drawing/2014/main" id="{413EA153-BB07-D3F8-23F8-35E0C1BC507B}"/>
              </a:ext>
            </a:extLst>
          </p:cNvPr>
          <p:cNvSpPr>
            <a:spLocks noGrp="1" noChangeArrowheads="1"/>
          </p:cNvSpPr>
          <p:nvPr>
            <p:ph type="body" idx="3"/>
          </p:nvPr>
        </p:nvSpPr>
        <p:spPr bwMode="auto">
          <a:xfrm>
            <a:off x="606200" y="11404418"/>
            <a:ext cx="925576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Path Planning in Complex Environments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more effective solution for path planning in high-dimensional and cluttered spaces where conventional algorithms like PRM often struggle due to randomness and inefficiency.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Sampling Efficiency in PRM</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refine the sampling strategy of the Probabilistic Roadmap Method in order to address the limitations in narrow passages, thereby increasing the success rate and reducing the time to generate feasible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Smoother and More Optimal Paths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produce paths that are not only collision-free but also shorter, smoother, and more suitable for real-world robotic navigation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Benchmark and Evaluate Performance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simulate and compare the proposed enhanced PRM method with the standard PRM, using performance metrics such as path length, computation time, and success rate.</a:t>
            </a:r>
          </a:p>
        </p:txBody>
      </p:sp>
      <p:pic>
        <p:nvPicPr>
          <p:cNvPr id="6" name="Picture 5">
            <a:extLst>
              <a:ext uri="{FF2B5EF4-FFF2-40B4-BE49-F238E27FC236}">
                <a16:creationId xmlns:a16="http://schemas.microsoft.com/office/drawing/2014/main" id="{949FEC63-A28A-0E63-4E91-232FB8E39F13}"/>
              </a:ext>
            </a:extLst>
          </p:cNvPr>
          <p:cNvPicPr>
            <a:picLocks noChangeAspect="1"/>
          </p:cNvPicPr>
          <p:nvPr/>
        </p:nvPicPr>
        <p:blipFill>
          <a:blip r:embed="rId6"/>
          <a:stretch>
            <a:fillRect/>
          </a:stretch>
        </p:blipFill>
        <p:spPr>
          <a:xfrm>
            <a:off x="9049177" y="4394899"/>
            <a:ext cx="3502383" cy="2224565"/>
          </a:xfrm>
          <a:prstGeom prst="rect">
            <a:avLst/>
          </a:prstGeom>
        </p:spPr>
      </p:pic>
      <p:pic>
        <p:nvPicPr>
          <p:cNvPr id="9" name="Picture 8">
            <a:extLst>
              <a:ext uri="{FF2B5EF4-FFF2-40B4-BE49-F238E27FC236}">
                <a16:creationId xmlns:a16="http://schemas.microsoft.com/office/drawing/2014/main" id="{B1EB180E-824E-9C5A-68A8-7C1A01E5BF66}"/>
              </a:ext>
            </a:extLst>
          </p:cNvPr>
          <p:cNvPicPr>
            <a:picLocks noChangeAspect="1"/>
          </p:cNvPicPr>
          <p:nvPr/>
        </p:nvPicPr>
        <p:blipFill>
          <a:blip r:embed="rId7"/>
          <a:stretch>
            <a:fillRect/>
          </a:stretch>
        </p:blipFill>
        <p:spPr>
          <a:xfrm>
            <a:off x="12602720" y="4350885"/>
            <a:ext cx="3915408" cy="2317817"/>
          </a:xfrm>
          <a:prstGeom prst="rect">
            <a:avLst/>
          </a:prstGeom>
        </p:spPr>
      </p:pic>
      <p:pic>
        <p:nvPicPr>
          <p:cNvPr id="13" name="Picture 12">
            <a:extLst>
              <a:ext uri="{FF2B5EF4-FFF2-40B4-BE49-F238E27FC236}">
                <a16:creationId xmlns:a16="http://schemas.microsoft.com/office/drawing/2014/main" id="{E59092C2-0EB4-8B76-620E-3CD22B95A104}"/>
              </a:ext>
            </a:extLst>
          </p:cNvPr>
          <p:cNvPicPr>
            <a:picLocks noChangeAspect="1"/>
          </p:cNvPicPr>
          <p:nvPr/>
        </p:nvPicPr>
        <p:blipFill>
          <a:blip r:embed="rId8"/>
          <a:stretch>
            <a:fillRect/>
          </a:stretch>
        </p:blipFill>
        <p:spPr>
          <a:xfrm>
            <a:off x="9296969" y="6687948"/>
            <a:ext cx="3171788" cy="2438213"/>
          </a:xfrm>
          <a:prstGeom prst="rect">
            <a:avLst/>
          </a:prstGeom>
        </p:spPr>
      </p:pic>
      <p:pic>
        <p:nvPicPr>
          <p:cNvPr id="15" name="Picture 14">
            <a:extLst>
              <a:ext uri="{FF2B5EF4-FFF2-40B4-BE49-F238E27FC236}">
                <a16:creationId xmlns:a16="http://schemas.microsoft.com/office/drawing/2014/main" id="{BDBE0CEE-32FF-6B6B-8004-CDA68B925A63}"/>
              </a:ext>
            </a:extLst>
          </p:cNvPr>
          <p:cNvPicPr>
            <a:picLocks noChangeAspect="1"/>
          </p:cNvPicPr>
          <p:nvPr/>
        </p:nvPicPr>
        <p:blipFill>
          <a:blip r:embed="rId9"/>
          <a:stretch>
            <a:fillRect/>
          </a:stretch>
        </p:blipFill>
        <p:spPr>
          <a:xfrm>
            <a:off x="12809220" y="6831323"/>
            <a:ext cx="3502383" cy="2107365"/>
          </a:xfrm>
          <a:prstGeom prst="rect">
            <a:avLst/>
          </a:prstGeom>
        </p:spPr>
      </p:pic>
      <p:pic>
        <p:nvPicPr>
          <p:cNvPr id="17" name="Picture 16">
            <a:extLst>
              <a:ext uri="{FF2B5EF4-FFF2-40B4-BE49-F238E27FC236}">
                <a16:creationId xmlns:a16="http://schemas.microsoft.com/office/drawing/2014/main" id="{267DD17B-F134-7C48-27A5-325DE4F0CD90}"/>
              </a:ext>
            </a:extLst>
          </p:cNvPr>
          <p:cNvPicPr>
            <a:picLocks noChangeAspect="1"/>
          </p:cNvPicPr>
          <p:nvPr/>
        </p:nvPicPr>
        <p:blipFill>
          <a:blip r:embed="rId10"/>
          <a:stretch>
            <a:fillRect/>
          </a:stretch>
        </p:blipFill>
        <p:spPr>
          <a:xfrm>
            <a:off x="16686203" y="4860571"/>
            <a:ext cx="3139224" cy="3248036"/>
          </a:xfrm>
          <a:prstGeom prst="rect">
            <a:avLst/>
          </a:prstGeom>
        </p:spPr>
      </p:pic>
      <p:pic>
        <p:nvPicPr>
          <p:cNvPr id="20" name="Picture 19">
            <a:extLst>
              <a:ext uri="{FF2B5EF4-FFF2-40B4-BE49-F238E27FC236}">
                <a16:creationId xmlns:a16="http://schemas.microsoft.com/office/drawing/2014/main" id="{AB7BFE39-0CF2-1129-5314-FF07D8FFE3F0}"/>
              </a:ext>
            </a:extLst>
          </p:cNvPr>
          <p:cNvPicPr>
            <a:picLocks noChangeAspect="1"/>
          </p:cNvPicPr>
          <p:nvPr/>
        </p:nvPicPr>
        <p:blipFill>
          <a:blip r:embed="rId11"/>
          <a:stretch>
            <a:fillRect/>
          </a:stretch>
        </p:blipFill>
        <p:spPr>
          <a:xfrm>
            <a:off x="10701232" y="10767684"/>
            <a:ext cx="3600105" cy="3623764"/>
          </a:xfrm>
          <a:prstGeom prst="rect">
            <a:avLst/>
          </a:prstGeom>
        </p:spPr>
      </p:pic>
      <p:sp>
        <p:nvSpPr>
          <p:cNvPr id="21" name="TextBox 20">
            <a:extLst>
              <a:ext uri="{FF2B5EF4-FFF2-40B4-BE49-F238E27FC236}">
                <a16:creationId xmlns:a16="http://schemas.microsoft.com/office/drawing/2014/main" id="{B468DA93-08E3-894E-C7F6-F75090EC1654}"/>
              </a:ext>
            </a:extLst>
          </p:cNvPr>
          <p:cNvSpPr txBox="1"/>
          <p:nvPr/>
        </p:nvSpPr>
        <p:spPr>
          <a:xfrm>
            <a:off x="11914994" y="14378860"/>
            <a:ext cx="1958166" cy="246221"/>
          </a:xfrm>
          <a:prstGeom prst="rect">
            <a:avLst/>
          </a:prstGeom>
          <a:noFill/>
        </p:spPr>
        <p:txBody>
          <a:bodyPr wrap="square" rtlCol="0">
            <a:spAutoFit/>
          </a:bodyPr>
          <a:lstStyle/>
          <a:p>
            <a:r>
              <a:rPr lang="en-IN" sz="1000" dirty="0"/>
              <a:t>2000 Sampling Points</a:t>
            </a:r>
          </a:p>
        </p:txBody>
      </p:sp>
      <p:pic>
        <p:nvPicPr>
          <p:cNvPr id="24" name="Picture 23">
            <a:extLst>
              <a:ext uri="{FF2B5EF4-FFF2-40B4-BE49-F238E27FC236}">
                <a16:creationId xmlns:a16="http://schemas.microsoft.com/office/drawing/2014/main" id="{D077A3DA-C5EA-5A02-CD77-33974EA041F1}"/>
              </a:ext>
            </a:extLst>
          </p:cNvPr>
          <p:cNvPicPr>
            <a:picLocks noChangeAspect="1"/>
          </p:cNvPicPr>
          <p:nvPr/>
        </p:nvPicPr>
        <p:blipFill>
          <a:blip r:embed="rId12"/>
          <a:stretch>
            <a:fillRect/>
          </a:stretch>
        </p:blipFill>
        <p:spPr>
          <a:xfrm>
            <a:off x="15403149" y="10667058"/>
            <a:ext cx="3534468" cy="3658695"/>
          </a:xfrm>
          <a:prstGeom prst="rect">
            <a:avLst/>
          </a:prstGeom>
        </p:spPr>
      </p:pic>
      <p:sp>
        <p:nvSpPr>
          <p:cNvPr id="25" name="TextBox 24">
            <a:extLst>
              <a:ext uri="{FF2B5EF4-FFF2-40B4-BE49-F238E27FC236}">
                <a16:creationId xmlns:a16="http://schemas.microsoft.com/office/drawing/2014/main" id="{00C99614-ABAC-0F7B-0B37-E5E3A4D010A4}"/>
              </a:ext>
            </a:extLst>
          </p:cNvPr>
          <p:cNvSpPr txBox="1"/>
          <p:nvPr/>
        </p:nvSpPr>
        <p:spPr>
          <a:xfrm>
            <a:off x="16639637" y="14378860"/>
            <a:ext cx="1958166" cy="246221"/>
          </a:xfrm>
          <a:prstGeom prst="rect">
            <a:avLst/>
          </a:prstGeom>
          <a:noFill/>
        </p:spPr>
        <p:txBody>
          <a:bodyPr wrap="square" rtlCol="0">
            <a:spAutoFit/>
          </a:bodyPr>
          <a:lstStyle/>
          <a:p>
            <a:r>
              <a:rPr lang="en-IN" sz="1000" dirty="0"/>
              <a:t>1000 Sampling Points</a:t>
            </a:r>
          </a:p>
        </p:txBody>
      </p:sp>
    </p:spTree>
  </p:cSld>
  <p:clrMapOvr>
    <a:masterClrMapping/>
  </p:clrMapOvr>
</p:sld>
</file>

<file path=ppt/theme/theme1.xml><?xml version="1.0" encoding="utf-8"?>
<a:theme xmlns:a="http://schemas.openxmlformats.org/drawingml/2006/main" name="36x60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guides">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819</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Arial Black</vt:lpstr>
      <vt:lpstr>Calibri</vt:lpstr>
      <vt:lpstr>Trebuchet MS</vt:lpstr>
      <vt:lpstr>Arial</vt:lpstr>
      <vt:lpstr>36x60 Template</vt:lpstr>
      <vt:lpstr>Without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PosterPresentations.com</dc:creator>
  <cp:lastModifiedBy>Sai Sriram</cp:lastModifiedBy>
  <cp:revision>7</cp:revision>
  <dcterms:created xsi:type="dcterms:W3CDTF">2012-02-06T18:46:22Z</dcterms:created>
  <dcterms:modified xsi:type="dcterms:W3CDTF">2025-04-17T09:24:42Z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2023-05-04T09:04:03Z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d7cec2ee-2ebd-48a0-a20d-d0729972a6d8</vt:lpwstr>
  </property>
  <property fmtid="{D5CDD505-2E9C-101B-9397-08002B2CF9AE}" pid="7" name="MSIP_Label_defa4170-0d19-0005-0004-bc88714345d2_ActionId">
    <vt:lpwstr>55be2796-4f07-4a6f-8973-4d2a31294220</vt:lpwstr>
  </property>
  <property fmtid="{D5CDD505-2E9C-101B-9397-08002B2CF9AE}" pid="8" name="MSIP_Label_defa4170-0d19-0005-0004-bc88714345d2_ContentBits">
    <vt:lpwstr>0</vt:lpwstr>
  </property>
</Properties>
</file>