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03543" y="219273"/>
            <a:ext cx="9905998" cy="8367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cap="none" dirty="0" smtClean="0"/>
              <a:t>What is Azure DevOps?</a:t>
            </a:r>
            <a:endParaRPr lang="en-US" cap="none" dirty="0"/>
          </a:p>
        </p:txBody>
      </p:sp>
      <p:sp>
        <p:nvSpPr>
          <p:cNvPr id="5" name="Content Placeholder 2"/>
          <p:cNvSpPr txBox="1">
            <a:spLocks/>
          </p:cNvSpPr>
          <p:nvPr/>
        </p:nvSpPr>
        <p:spPr>
          <a:xfrm>
            <a:off x="2686876" y="940159"/>
            <a:ext cx="6032119" cy="544776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buFont typeface="Wingdings" panose="05000000000000000000" pitchFamily="2" charset="2"/>
              <a:buChar char="Ø"/>
            </a:pPr>
            <a:r>
              <a:rPr lang="en-US" sz="1600" dirty="0" smtClean="0"/>
              <a:t>Azure DevOps is a set of modern services which is used to </a:t>
            </a:r>
          </a:p>
          <a:p>
            <a:pPr marL="457200" indent="-457200">
              <a:buFont typeface="+mj-lt"/>
              <a:buAutoNum type="arabicPeriod"/>
            </a:pPr>
            <a:r>
              <a:rPr lang="en-US" sz="1600" dirty="0" smtClean="0"/>
              <a:t>Plan better</a:t>
            </a:r>
          </a:p>
          <a:p>
            <a:pPr marL="457200" indent="-457200">
              <a:buFont typeface="+mj-lt"/>
              <a:buAutoNum type="arabicPeriod"/>
            </a:pPr>
            <a:r>
              <a:rPr lang="en-US" sz="1600" dirty="0" smtClean="0"/>
              <a:t>Collaborate better </a:t>
            </a:r>
          </a:p>
          <a:p>
            <a:pPr marL="457200" indent="-457200">
              <a:buFont typeface="+mj-lt"/>
              <a:buAutoNum type="arabicPeriod"/>
            </a:pPr>
            <a:r>
              <a:rPr lang="en-US" sz="1600" dirty="0" smtClean="0"/>
              <a:t>Ship faster </a:t>
            </a:r>
          </a:p>
          <a:p>
            <a:pPr>
              <a:buFont typeface="Wingdings" panose="05000000000000000000" pitchFamily="2" charset="2"/>
              <a:buChar char="Ø"/>
            </a:pPr>
            <a:r>
              <a:rPr lang="en-US" sz="1600" dirty="0" smtClean="0"/>
              <a:t>Azure DevOps provides tools that you can use for better team collaboration, it has also tools for automated build processes, testing, version control and package management. </a:t>
            </a:r>
          </a:p>
          <a:p>
            <a:pPr>
              <a:buFont typeface="Wingdings" panose="05000000000000000000" pitchFamily="2" charset="2"/>
              <a:buChar char="Ø"/>
            </a:pPr>
            <a:r>
              <a:rPr lang="en-US" sz="1600" dirty="0" smtClean="0"/>
              <a:t>Azure DevOps starts with planning and goes all the way through deployment and monitoring. If you already have some pieces in place, you can select which services you want to use. Azure DevOps integrates with many tools, like Jenkins.</a:t>
            </a:r>
          </a:p>
          <a:p>
            <a:pPr>
              <a:buFont typeface="Wingdings" panose="05000000000000000000" pitchFamily="2" charset="2"/>
              <a:buChar char="Ø"/>
            </a:pPr>
            <a:r>
              <a:rPr lang="en-US" sz="1600" dirty="0" smtClean="0"/>
              <a:t>Azure DevOps provides two types of sever configuration</a:t>
            </a:r>
          </a:p>
          <a:p>
            <a:pPr marL="342900" indent="-342900">
              <a:buFont typeface="+mj-lt"/>
              <a:buAutoNum type="arabicPeriod"/>
            </a:pPr>
            <a:r>
              <a:rPr lang="en-US" sz="1600" dirty="0" smtClean="0"/>
              <a:t> Cloud</a:t>
            </a:r>
          </a:p>
          <a:p>
            <a:pPr marL="342900" indent="-342900">
              <a:buFont typeface="+mj-lt"/>
              <a:buAutoNum type="arabicPeriod"/>
            </a:pPr>
            <a:r>
              <a:rPr lang="en-US" sz="1600" dirty="0" smtClean="0"/>
              <a:t>On-premises</a:t>
            </a:r>
            <a:endParaRPr lang="en-US" sz="1600" dirty="0"/>
          </a:p>
        </p:txBody>
      </p:sp>
    </p:spTree>
    <p:extLst>
      <p:ext uri="{BB962C8B-B14F-4D97-AF65-F5344CB8AC3E}">
        <p14:creationId xmlns:p14="http://schemas.microsoft.com/office/powerpoint/2010/main" val="393331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537" y="618518"/>
            <a:ext cx="9905998" cy="1478570"/>
          </a:xfrm>
        </p:spPr>
        <p:txBody>
          <a:bodyPr/>
          <a:lstStyle/>
          <a:p>
            <a:r>
              <a:rPr lang="en-US" cap="none" dirty="0"/>
              <a:t>What is Jira?</a:t>
            </a:r>
            <a:endParaRPr lang="en-US" dirty="0"/>
          </a:p>
        </p:txBody>
      </p:sp>
      <p:sp>
        <p:nvSpPr>
          <p:cNvPr id="3" name="Content Placeholder 2"/>
          <p:cNvSpPr>
            <a:spLocks noGrp="1"/>
          </p:cNvSpPr>
          <p:nvPr>
            <p:ph idx="1"/>
          </p:nvPr>
        </p:nvSpPr>
        <p:spPr>
          <a:xfrm>
            <a:off x="1373232" y="2339639"/>
            <a:ext cx="9905999" cy="3541714"/>
          </a:xfrm>
        </p:spPr>
        <p:txBody>
          <a:bodyPr>
            <a:normAutofit fontScale="77500" lnSpcReduction="20000"/>
          </a:bodyPr>
          <a:lstStyle/>
          <a:p>
            <a:pPr>
              <a:buFont typeface="Wingdings" panose="05000000000000000000" pitchFamily="2" charset="2"/>
              <a:buChar char="Ø"/>
            </a:pPr>
            <a:r>
              <a:rPr lang="en-US" dirty="0"/>
              <a:t>Jira is Project management, issue tracking and bug tracking tool for agile software and business teams.</a:t>
            </a:r>
          </a:p>
          <a:p>
            <a:pPr>
              <a:buFont typeface="Wingdings" panose="05000000000000000000" pitchFamily="2" charset="2"/>
              <a:buChar char="Ø"/>
            </a:pPr>
            <a:r>
              <a:rPr lang="en-US" dirty="0"/>
              <a:t>Jira Software is an agile project management tool that supports any agile methodology be it scrum, </a:t>
            </a:r>
            <a:r>
              <a:rPr lang="en-US" dirty="0" err="1"/>
              <a:t>kanban</a:t>
            </a:r>
            <a:r>
              <a:rPr lang="en-US" dirty="0"/>
              <a:t>, or your own unique flavor.</a:t>
            </a:r>
          </a:p>
          <a:p>
            <a:pPr>
              <a:buFont typeface="Wingdings" panose="05000000000000000000" pitchFamily="2" charset="2"/>
              <a:buChar char="Ø"/>
            </a:pPr>
            <a:r>
              <a:rPr lang="en-US" dirty="0"/>
              <a:t>Jira Products:</a:t>
            </a:r>
          </a:p>
          <a:p>
            <a:pPr marL="457200" indent="-457200">
              <a:buFont typeface="+mj-lt"/>
              <a:buAutoNum type="arabicParenR"/>
            </a:pPr>
            <a:r>
              <a:rPr lang="en-US" dirty="0"/>
              <a:t>Jira Software</a:t>
            </a:r>
          </a:p>
          <a:p>
            <a:pPr marL="457200" indent="-457200">
              <a:buFont typeface="+mj-lt"/>
              <a:buAutoNum type="arabicParenR"/>
            </a:pPr>
            <a:r>
              <a:rPr lang="en-US" dirty="0"/>
              <a:t>Jira Service Management</a:t>
            </a:r>
          </a:p>
          <a:p>
            <a:pPr marL="457200" indent="-457200">
              <a:buFont typeface="+mj-lt"/>
              <a:buAutoNum type="arabicParenR"/>
            </a:pPr>
            <a:r>
              <a:rPr lang="en-US" dirty="0"/>
              <a:t>Jira Align</a:t>
            </a:r>
          </a:p>
          <a:p>
            <a:pPr marL="457200" indent="-457200">
              <a:buFont typeface="+mj-lt"/>
              <a:buAutoNum type="arabicParenR"/>
            </a:pPr>
            <a:r>
              <a:rPr lang="en-US" dirty="0"/>
              <a:t>Jira Work Management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2451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TotalTime>
  <Words>168</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Trebuchet MS</vt:lpstr>
      <vt:lpstr>Tw Cen MT</vt:lpstr>
      <vt:lpstr>Wingdings</vt:lpstr>
      <vt:lpstr>Circuit</vt:lpstr>
      <vt:lpstr>PowerPoint Presentation</vt:lpstr>
      <vt:lpstr>What is Jira?</vt:lpstr>
    </vt:vector>
  </TitlesOfParts>
  <Company>Microland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Gnana Sai Krishna (Microland)</dc:creator>
  <cp:lastModifiedBy>Gnana Sai Krishna (Microland)</cp:lastModifiedBy>
  <cp:revision>1</cp:revision>
  <dcterms:created xsi:type="dcterms:W3CDTF">2024-05-09T07:46:02Z</dcterms:created>
  <dcterms:modified xsi:type="dcterms:W3CDTF">2024-05-09T07:49:20Z</dcterms:modified>
</cp:coreProperties>
</file>