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foursquare.com/v2/venues/search" TargetMode="External"/><Relationship Id="rId2" Type="http://schemas.openxmlformats.org/officeDocument/2006/relationships/hyperlink" Target="https://ucr.fbi.gov/crime-in-the-u.s/2015/crime-in-the-u.s.-201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7200" dirty="0"/>
              <a:t>Applied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Coursera – Capstone Project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391DB-8F40-473E-8FBE-36B1134D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a specific location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0DC83D-441D-465B-A2BD-E702678FA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27521"/>
            <a:ext cx="5629275" cy="1828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AAB5DC-845F-4A96-B66E-AACFD8ACE924}"/>
              </a:ext>
            </a:extLst>
          </p:cNvPr>
          <p:cNvSpPr txBox="1"/>
          <p:nvPr/>
        </p:nvSpPr>
        <p:spPr>
          <a:xfrm>
            <a:off x="1690577" y="4546482"/>
            <a:ext cx="8048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We will analyze the restaurants with respect to this location.</a:t>
            </a:r>
          </a:p>
        </p:txBody>
      </p:sp>
    </p:spTree>
    <p:extLst>
      <p:ext uri="{BB962C8B-B14F-4D97-AF65-F5344CB8AC3E}">
        <p14:creationId xmlns:p14="http://schemas.microsoft.com/office/powerpoint/2010/main" val="3449663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B7EE8-E7EF-40B1-96B8-07FDE9941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Restaurants in 1000m radius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9445A8-0BD4-4BCF-B227-19DE0CD3A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38" y="2068768"/>
            <a:ext cx="8835657" cy="380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200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D2D41-FDD7-4A07-A245-D9F1610AF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cleaned-up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CD8666-3021-48B1-BBF7-B11477792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85972"/>
            <a:ext cx="5891434" cy="42573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36BD5A-839C-4196-A3B2-0237CB9BCFE7}"/>
              </a:ext>
            </a:extLst>
          </p:cNvPr>
          <p:cNvSpPr txBox="1"/>
          <p:nvPr/>
        </p:nvSpPr>
        <p:spPr>
          <a:xfrm>
            <a:off x="7559749" y="2158409"/>
            <a:ext cx="41041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Total of 30 restaurants are located near the chosen location.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Customer can visualize the output and then select their strategic location.</a:t>
            </a:r>
          </a:p>
        </p:txBody>
      </p:sp>
    </p:spTree>
    <p:extLst>
      <p:ext uri="{BB962C8B-B14F-4D97-AF65-F5344CB8AC3E}">
        <p14:creationId xmlns:p14="http://schemas.microsoft.com/office/powerpoint/2010/main" val="799214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63317-2A1B-404C-B450-F90B37D5E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7BF9F-4712-4E1F-9E09-FC5850BD8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Based on the analysis it looks like “New York City” population tops the list.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With respect to the “No of reported crimes” in “New York City” and its “Population” crime rate seems to be lesser compared to other cities.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Customer can choose “New York City” as their new venue location.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We have identified the “Densely populated” restaurant locations in “New York City” via map.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Customer can use this map to locate their strategic location.</a:t>
            </a:r>
          </a:p>
        </p:txBody>
      </p:sp>
    </p:spTree>
    <p:extLst>
      <p:ext uri="{BB962C8B-B14F-4D97-AF65-F5344CB8AC3E}">
        <p14:creationId xmlns:p14="http://schemas.microsoft.com/office/powerpoint/2010/main" val="3445579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56A0F-E7D0-49D3-9D90-204EF7BD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E813B-5D7B-41CC-B261-BCD67E75E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Collect more info on the different categories of restaurant in the “New York Location”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Identify the most famous / trending restaurant category in the “New York Location”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Based on the “Visual Output” identify a location to open a new restaurant where it doesn’t exist now near the “Trending Places”</a:t>
            </a:r>
          </a:p>
        </p:txBody>
      </p:sp>
    </p:spTree>
    <p:extLst>
      <p:ext uri="{BB962C8B-B14F-4D97-AF65-F5344CB8AC3E}">
        <p14:creationId xmlns:p14="http://schemas.microsoft.com/office/powerpoint/2010/main" val="3315473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AA298-72CA-4067-A159-7AA9485B4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C327D-CC97-4657-BCCA-3FA4F25F2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Explore a geographical location using FOUR SQUARE 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Using pandas to explore the available datasets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data visualization techniques to show the result</a:t>
            </a:r>
          </a:p>
        </p:txBody>
      </p:sp>
    </p:spTree>
    <p:extLst>
      <p:ext uri="{BB962C8B-B14F-4D97-AF65-F5344CB8AC3E}">
        <p14:creationId xmlns:p14="http://schemas.microsoft.com/office/powerpoint/2010/main" val="3118048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76AE9-9DC0-4428-B807-5C1797041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5C0BB-80AC-45A7-AE78-8F81F74DF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Customer is planning to open a new restaurant in United States. They don’t have a clear picture of where to open and how to choose a city for the new restaurant.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Goal of the customer is to open a new restaurant in a “Good populated” environment.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 order to be safe, it is expected to have a low crime rate in the chosen location.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Explore the chosen city for current available restaurants.</a:t>
            </a:r>
          </a:p>
        </p:txBody>
      </p:sp>
    </p:spTree>
    <p:extLst>
      <p:ext uri="{BB962C8B-B14F-4D97-AF65-F5344CB8AC3E}">
        <p14:creationId xmlns:p14="http://schemas.microsoft.com/office/powerpoint/2010/main" val="155946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4B76B-F633-4E84-876C-51C451A56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EB62F-2AC8-4AE1-8633-A77479077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Crime Rate records as per FBI Report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https://ucr.fbi.gov/crime-in-the-u.s/2015/crime-in-the-u.s.-2015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Four Square API – Explore by Restaurants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hlinkClick r:id="rId3"/>
              </a:rPr>
              <a:t>https://api.foursquare.com/v2/venues/search</a:t>
            </a:r>
            <a:r>
              <a:rPr lang="en-US" dirty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search_query</a:t>
            </a:r>
            <a:r>
              <a:rPr lang="en-US" dirty="0"/>
              <a:t> = 'Restaurant'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radius = 1000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13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C4C55-952F-414D-B28C-AE8824EBB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9"/>
            <a:ext cx="10058400" cy="1450757"/>
          </a:xfrm>
        </p:spPr>
        <p:txBody>
          <a:bodyPr/>
          <a:lstStyle/>
          <a:p>
            <a:r>
              <a:rPr lang="en-US" dirty="0"/>
              <a:t>Analysis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3F40C-1827-484E-A346-57945837A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Clean the data by filtering out unwanted columns and filling up “</a:t>
            </a:r>
            <a:r>
              <a:rPr lang="en-US" dirty="0" err="1"/>
              <a:t>NaN</a:t>
            </a:r>
            <a:r>
              <a:rPr lang="en-US" dirty="0"/>
              <a:t>” values.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Normalize the values so that it can be visually represented in the similar scale.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Arrange the columns based on “Population” (Descending order)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Map the top cities with population against the crime rate per 1000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Map the crime rate with respect to the cities.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Choose the top 10 cities with highest population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Select the right city with low crime rate and good enough population.</a:t>
            </a:r>
          </a:p>
        </p:txBody>
      </p:sp>
    </p:spTree>
    <p:extLst>
      <p:ext uri="{BB962C8B-B14F-4D97-AF65-F5344CB8AC3E}">
        <p14:creationId xmlns:p14="http://schemas.microsoft.com/office/powerpoint/2010/main" val="2273558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B4F03-CF4A-4187-BD58-7FBE454D7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the chosen place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40DB1-9488-431E-8B6F-19151A844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Using Four Square API explore the chosen city with nearby restaurants.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Visualize the restaurant locations.</a:t>
            </a:r>
          </a:p>
        </p:txBody>
      </p:sp>
    </p:spTree>
    <p:extLst>
      <p:ext uri="{BB962C8B-B14F-4D97-AF65-F5344CB8AC3E}">
        <p14:creationId xmlns:p14="http://schemas.microsoft.com/office/powerpoint/2010/main" val="2273126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3F487-33EA-4DF7-8942-F337EFB32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Data – Raw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35D35E-C0A4-4AEE-8AAE-E66C71457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95611"/>
            <a:ext cx="5715000" cy="3857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260641-6B61-4C4E-A272-7D7F369A091A}"/>
              </a:ext>
            </a:extLst>
          </p:cNvPr>
          <p:cNvSpPr txBox="1"/>
          <p:nvPr/>
        </p:nvSpPr>
        <p:spPr>
          <a:xfrm>
            <a:off x="7634177" y="2658140"/>
            <a:ext cx="3521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1" dirty="0"/>
              <a:t>Displaying only the columns of interest</a:t>
            </a:r>
          </a:p>
        </p:txBody>
      </p:sp>
    </p:spTree>
    <p:extLst>
      <p:ext uri="{BB962C8B-B14F-4D97-AF65-F5344CB8AC3E}">
        <p14:creationId xmlns:p14="http://schemas.microsoft.com/office/powerpoint/2010/main" val="835758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DB109-E679-42F6-A452-D5C07AA86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Consolidated Crime Rate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7EA0F9-7108-4751-95A5-56C406089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332739"/>
            <a:ext cx="7800975" cy="1809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9AF9D5-2905-4FD7-BB5A-17A28DAE66E7}"/>
              </a:ext>
            </a:extLst>
          </p:cNvPr>
          <p:cNvSpPr txBox="1"/>
          <p:nvPr/>
        </p:nvSpPr>
        <p:spPr>
          <a:xfrm>
            <a:off x="1509823" y="4827181"/>
            <a:ext cx="7570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We will use the Population &amp; CrimeRatePer1000 columns for visualizing the output.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Before visualizing, lets normalize the ‘Population’ column with its “mean” value, for better visual output.</a:t>
            </a:r>
          </a:p>
        </p:txBody>
      </p:sp>
    </p:spTree>
    <p:extLst>
      <p:ext uri="{BB962C8B-B14F-4D97-AF65-F5344CB8AC3E}">
        <p14:creationId xmlns:p14="http://schemas.microsoft.com/office/powerpoint/2010/main" val="1980572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4BD20-C9C5-4E61-879C-43C2B681A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7BB1ED-014F-4E02-B58B-841EA6A49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671" y="1881963"/>
            <a:ext cx="10388009" cy="444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33585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{0A2AB267-F5F6-4ECF-95E3-9FBAF3322F56}tf56160789</Template>
  <TotalTime>0</TotalTime>
  <Words>541</Words>
  <Application>Microsoft Office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Bookman Old Style</vt:lpstr>
      <vt:lpstr>Calibri</vt:lpstr>
      <vt:lpstr>Franklin Gothic Book</vt:lpstr>
      <vt:lpstr>Wingdings</vt:lpstr>
      <vt:lpstr>1_RetrospectVTI</vt:lpstr>
      <vt:lpstr>Applied Data Science</vt:lpstr>
      <vt:lpstr>Goal</vt:lpstr>
      <vt:lpstr>Problem Statement</vt:lpstr>
      <vt:lpstr>Data Sets</vt:lpstr>
      <vt:lpstr>Analysis Method</vt:lpstr>
      <vt:lpstr>Explore the chosen place</vt:lpstr>
      <vt:lpstr>Crime Data – Raw Output</vt:lpstr>
      <vt:lpstr>Consolidated Crime Rate Output</vt:lpstr>
      <vt:lpstr>Data Visualization</vt:lpstr>
      <vt:lpstr>Exploring a specific location</vt:lpstr>
      <vt:lpstr>Restaurants in 1000m radius</vt:lpstr>
      <vt:lpstr>Visualizing the cleaned-up data</vt:lpstr>
      <vt:lpstr>Conclusion</vt:lpstr>
      <vt:lpstr>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2020-03-02T22:39:52Z</dcterms:created>
  <dcterms:modified xsi:type="dcterms:W3CDTF">2020-03-03T02:54:39Z</dcterms:modified>
</cp:coreProperties>
</file>