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v2/venues/search" TargetMode="External"/><Relationship Id="rId2" Type="http://schemas.openxmlformats.org/officeDocument/2006/relationships/hyperlink" Target="https://ucr.fbi.gov/crime-in-the-u.s/2015/crime-in-the-u.s.-20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Applied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Coursera – Capstone Project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BD20-C9C5-4E61-879C-43C2B681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BB1ED-014F-4E02-B58B-841EA6A49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1" y="1881963"/>
            <a:ext cx="10388009" cy="44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91DB-8F40-473E-8FBE-36B1134D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specific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C83D-441D-465B-A2BD-E702678F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27521"/>
            <a:ext cx="5629275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AAB5DC-845F-4A96-B66E-AACFD8ACE924}"/>
              </a:ext>
            </a:extLst>
          </p:cNvPr>
          <p:cNvSpPr txBox="1"/>
          <p:nvPr/>
        </p:nvSpPr>
        <p:spPr>
          <a:xfrm>
            <a:off x="1690577" y="4546482"/>
            <a:ext cx="804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will analyze the restaurants with respect to this location.</a:t>
            </a:r>
          </a:p>
        </p:txBody>
      </p:sp>
    </p:spTree>
    <p:extLst>
      <p:ext uri="{BB962C8B-B14F-4D97-AF65-F5344CB8AC3E}">
        <p14:creationId xmlns:p14="http://schemas.microsoft.com/office/powerpoint/2010/main" val="344966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7EE8-E7EF-40B1-96B8-07FDE994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Restaurants in 1000m radius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445A8-0BD4-4BCF-B227-19DE0CD3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38" y="2068768"/>
            <a:ext cx="8835657" cy="38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2D41-FDD7-4A07-A245-D9F1610A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cleaned-up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D8666-3021-48B1-BBF7-B1147779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5972"/>
            <a:ext cx="5891434" cy="4257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36BD5A-839C-4196-A3B2-0237CB9BCFE7}"/>
              </a:ext>
            </a:extLst>
          </p:cNvPr>
          <p:cNvSpPr txBox="1"/>
          <p:nvPr/>
        </p:nvSpPr>
        <p:spPr>
          <a:xfrm>
            <a:off x="7559749" y="2158409"/>
            <a:ext cx="4104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Total of 30 restaurants are located near the chosen location.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Customer can visualize the output and then select their strategic location.</a:t>
            </a:r>
          </a:p>
        </p:txBody>
      </p:sp>
    </p:spTree>
    <p:extLst>
      <p:ext uri="{BB962C8B-B14F-4D97-AF65-F5344CB8AC3E}">
        <p14:creationId xmlns:p14="http://schemas.microsoft.com/office/powerpoint/2010/main" val="79921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A298-72CA-4067-A159-7AA9485B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327D-CC97-4657-BCCA-3FA4F25F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a geographical location using FOUR SQUARE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pandas to explore the available datasets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data visualization techniques to show the result</a:t>
            </a:r>
          </a:p>
        </p:txBody>
      </p:sp>
    </p:spTree>
    <p:extLst>
      <p:ext uri="{BB962C8B-B14F-4D97-AF65-F5344CB8AC3E}">
        <p14:creationId xmlns:p14="http://schemas.microsoft.com/office/powerpoint/2010/main" val="311804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6AE9-9DC0-4428-B807-5C179704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C0BB-80AC-45A7-AE78-8F81F74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is planning to open a new restaurant in United States. They don’t have a clear picture of where to open and how to choose a city for the new restaurant.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 of the customer is to open a new restaurant in a “Good populated” environment.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order to be safe, it is expected to have a low crime rate in the chosen location.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Explore the chosen city for current available restaurants.</a:t>
            </a:r>
          </a:p>
        </p:txBody>
      </p:sp>
    </p:spTree>
    <p:extLst>
      <p:ext uri="{BB962C8B-B14F-4D97-AF65-F5344CB8AC3E}">
        <p14:creationId xmlns:p14="http://schemas.microsoft.com/office/powerpoint/2010/main" val="15594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B76B-F633-4E84-876C-51C451A5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B62F-2AC8-4AE1-8633-A7747907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Crime Rate records as per FBI Report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https://ucr.fbi.gov/crime-in-the-u.s/2015/crime-in-the-u.s.-2015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Four Square API – Explore by Restaurants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https://api.foursquare.com/v2/venues/search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search_query</a:t>
            </a:r>
            <a:r>
              <a:rPr lang="en-US" dirty="0"/>
              <a:t> = 'Restaurant'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radius = 1000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3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4C55-952F-414D-B28C-AE8824EB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F40C-1827-484E-A346-57945837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Select the top 10 cities based on population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Map the crime rate with respect to the cities.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Select the right city with low crime rate and good enough population.</a:t>
            </a:r>
          </a:p>
        </p:txBody>
      </p:sp>
    </p:spTree>
    <p:extLst>
      <p:ext uri="{BB962C8B-B14F-4D97-AF65-F5344CB8AC3E}">
        <p14:creationId xmlns:p14="http://schemas.microsoft.com/office/powerpoint/2010/main" val="227355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4F03-CF4A-4187-BD58-7FBE454D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chosen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0DB1-9488-431E-8B6F-19151A84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Four Square API explore the chosen city with nearby restaurants.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Visualize the restaurant locations.</a:t>
            </a:r>
          </a:p>
        </p:txBody>
      </p:sp>
    </p:spTree>
    <p:extLst>
      <p:ext uri="{BB962C8B-B14F-4D97-AF65-F5344CB8AC3E}">
        <p14:creationId xmlns:p14="http://schemas.microsoft.com/office/powerpoint/2010/main" val="227312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487-33EA-4DF7-8942-F337EFB3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 – Raw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5D35E-C0A4-4AEE-8AAE-E66C7145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95611"/>
            <a:ext cx="5715000" cy="385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60641-6B61-4C4E-A272-7D7F369A091A}"/>
              </a:ext>
            </a:extLst>
          </p:cNvPr>
          <p:cNvSpPr txBox="1"/>
          <p:nvPr/>
        </p:nvSpPr>
        <p:spPr>
          <a:xfrm>
            <a:off x="7634177" y="2658140"/>
            <a:ext cx="352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Displaying only the columns of interest</a:t>
            </a:r>
          </a:p>
        </p:txBody>
      </p:sp>
    </p:spTree>
    <p:extLst>
      <p:ext uri="{BB962C8B-B14F-4D97-AF65-F5344CB8AC3E}">
        <p14:creationId xmlns:p14="http://schemas.microsoft.com/office/powerpoint/2010/main" val="83575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B109-E679-42F6-A452-D5C07AA8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Consolidated Crime Rate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EA0F9-7108-4751-95A5-56C40608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32739"/>
            <a:ext cx="7800975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AF9D5-2905-4FD7-BB5A-17A28DAE66E7}"/>
              </a:ext>
            </a:extLst>
          </p:cNvPr>
          <p:cNvSpPr txBox="1"/>
          <p:nvPr/>
        </p:nvSpPr>
        <p:spPr>
          <a:xfrm>
            <a:off x="1509823" y="4827181"/>
            <a:ext cx="757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will use the Population &amp; CrimeRatePer1000 columns for visualizing the output.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Before visualizing, lets normalize the ‘Population’ column with its “mean” value, for better visual output.</a:t>
            </a:r>
          </a:p>
        </p:txBody>
      </p:sp>
    </p:spTree>
    <p:extLst>
      <p:ext uri="{BB962C8B-B14F-4D97-AF65-F5344CB8AC3E}">
        <p14:creationId xmlns:p14="http://schemas.microsoft.com/office/powerpoint/2010/main" val="198057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7B77-2915-4D05-A9C7-B54816E7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53C9-3A6F-48CD-84A5-BA51CBA0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Fill “</a:t>
            </a:r>
            <a:r>
              <a:rPr lang="en-US" dirty="0" err="1"/>
              <a:t>NaN</a:t>
            </a:r>
            <a:r>
              <a:rPr lang="en-US" dirty="0"/>
              <a:t>” values with “0” – As they cannot be used for representation.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Arrange the columns based on “Population” (Descending order)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Choose the top 10 cities with highest population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Map the top cities with population against the crime rate per 1000</a:t>
            </a:r>
          </a:p>
        </p:txBody>
      </p:sp>
    </p:spTree>
    <p:extLst>
      <p:ext uri="{BB962C8B-B14F-4D97-AF65-F5344CB8AC3E}">
        <p14:creationId xmlns:p14="http://schemas.microsoft.com/office/powerpoint/2010/main" val="20876894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{0A2AB267-F5F6-4ECF-95E3-9FBAF3322F56}tf56160789</Template>
  <TotalTime>0</TotalTime>
  <Words>378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Wingdings</vt:lpstr>
      <vt:lpstr>1_RetrospectVTI</vt:lpstr>
      <vt:lpstr>Applied Data Science</vt:lpstr>
      <vt:lpstr>Goal</vt:lpstr>
      <vt:lpstr>Problem Statement</vt:lpstr>
      <vt:lpstr>Data Sets</vt:lpstr>
      <vt:lpstr>Analysis Method</vt:lpstr>
      <vt:lpstr>Explore the chosen place</vt:lpstr>
      <vt:lpstr>Crime Data – Raw Output</vt:lpstr>
      <vt:lpstr>Consolidated Crime Rate Output</vt:lpstr>
      <vt:lpstr>Data Clean Up</vt:lpstr>
      <vt:lpstr>Data Visualization</vt:lpstr>
      <vt:lpstr>Exploring a specific location</vt:lpstr>
      <vt:lpstr>Restaurants in 1000m radius</vt:lpstr>
      <vt:lpstr>Visualizing the cleaned-up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2020-03-02T22:39:52Z</dcterms:created>
  <dcterms:modified xsi:type="dcterms:W3CDTF">2020-03-03T02:30:57Z</dcterms:modified>
</cp:coreProperties>
</file>