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C902-BC9F-4664-B130-A2981689D089}" type="datetimeFigureOut">
              <a:rPr lang="es-MX" smtClean="0"/>
              <a:t>14/01/2017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1562-DAD5-4C0A-89B9-63949DE9DB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849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C902-BC9F-4664-B130-A2981689D089}" type="datetimeFigureOut">
              <a:rPr lang="es-MX" smtClean="0"/>
              <a:t>14/01/2017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1562-DAD5-4C0A-89B9-63949DE9DB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970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C902-BC9F-4664-B130-A2981689D089}" type="datetimeFigureOut">
              <a:rPr lang="es-MX" smtClean="0"/>
              <a:t>14/01/2017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1562-DAD5-4C0A-89B9-63949DE9DB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369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C902-BC9F-4664-B130-A2981689D089}" type="datetimeFigureOut">
              <a:rPr lang="es-MX" smtClean="0"/>
              <a:t>14/01/2017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1562-DAD5-4C0A-89B9-63949DE9DB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433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C902-BC9F-4664-B130-A2981689D089}" type="datetimeFigureOut">
              <a:rPr lang="es-MX" smtClean="0"/>
              <a:t>14/01/2017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1562-DAD5-4C0A-89B9-63949DE9DB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048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C902-BC9F-4664-B130-A2981689D089}" type="datetimeFigureOut">
              <a:rPr lang="es-MX" smtClean="0"/>
              <a:t>14/01/2017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1562-DAD5-4C0A-89B9-63949DE9DB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914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C902-BC9F-4664-B130-A2981689D089}" type="datetimeFigureOut">
              <a:rPr lang="es-MX" smtClean="0"/>
              <a:t>14/01/2017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1562-DAD5-4C0A-89B9-63949DE9DB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463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C902-BC9F-4664-B130-A2981689D089}" type="datetimeFigureOut">
              <a:rPr lang="es-MX" smtClean="0"/>
              <a:t>14/01/2017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1562-DAD5-4C0A-89B9-63949DE9DB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827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C902-BC9F-4664-B130-A2981689D089}" type="datetimeFigureOut">
              <a:rPr lang="es-MX" smtClean="0"/>
              <a:t>14/01/2017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1562-DAD5-4C0A-89B9-63949DE9DB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37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C902-BC9F-4664-B130-A2981689D089}" type="datetimeFigureOut">
              <a:rPr lang="es-MX" smtClean="0"/>
              <a:t>14/01/2017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1562-DAD5-4C0A-89B9-63949DE9DB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131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C902-BC9F-4664-B130-A2981689D089}" type="datetimeFigureOut">
              <a:rPr lang="es-MX" smtClean="0"/>
              <a:t>14/01/2017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1562-DAD5-4C0A-89B9-63949DE9DB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185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DC902-BC9F-4664-B130-A2981689D089}" type="datetimeFigureOut">
              <a:rPr lang="es-MX" smtClean="0"/>
              <a:t>14/01/2017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41562-DAD5-4C0A-89B9-63949DE9DB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592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57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PTIC LEON</dc:creator>
  <cp:lastModifiedBy>PTIC LEON</cp:lastModifiedBy>
  <cp:revision>1</cp:revision>
  <dcterms:created xsi:type="dcterms:W3CDTF">2017-01-14T19:04:41Z</dcterms:created>
  <dcterms:modified xsi:type="dcterms:W3CDTF">2017-01-14T19:05:05Z</dcterms:modified>
</cp:coreProperties>
</file>