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50" r:id="rId2"/>
    <p:sldId id="349" r:id="rId3"/>
    <p:sldId id="347" r:id="rId4"/>
    <p:sldId id="348" r:id="rId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CC3300"/>
    <a:srgbClr val="CC6600"/>
    <a:srgbClr val="0066CC"/>
    <a:srgbClr val="006600"/>
    <a:srgbClr val="3399FF"/>
    <a:srgbClr val="000066"/>
    <a:srgbClr val="660033"/>
    <a:srgbClr val="99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0796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/>
          <a:lstStyle>
            <a:lvl1pPr>
              <a:defRPr sz="2800"/>
            </a:lvl1pPr>
            <a:lvl2pPr>
              <a:lnSpc>
                <a:spcPts val="2400"/>
              </a:lnSpc>
              <a:defRPr sz="2400" baseline="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50036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(</a:t>
            </a:r>
            <a:r>
              <a:rPr lang="en-US" altLang="zh-TW" kern="0" dirty="0" err="1"/>
              <a:t>NEtworking</a:t>
            </a:r>
            <a:r>
              <a:rPr lang="en-US" altLang="zh-TW" kern="0" baseline="0" dirty="0"/>
              <a:t> and Mobile Systems) Lab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</a:t>
            </a:r>
            <a:r>
              <a:rPr lang="en-US" altLang="zh-TW" kern="0" baseline="0" dirty="0"/>
              <a:t> CSD</a:t>
            </a:r>
            <a:endParaRPr lang="en-US" altLang="zh-TW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400">
          <a:solidFill>
            <a:schemeClr val="accent1"/>
          </a:solidFill>
          <a:latin typeface="+mn-lt"/>
          <a:ea typeface="+mn-ea"/>
          <a:cs typeface="ＭＳ Ｐゴシック" charset="0"/>
        </a:defRPr>
      </a:lvl1pPr>
      <a:lvl2pPr marL="514350" indent="-114300" algn="l" rtl="0" eaLnBrk="0" fontAlgn="base" hangingPunct="0">
        <a:lnSpc>
          <a:spcPts val="22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>
          <a:solidFill>
            <a:schemeClr val="accent2"/>
          </a:solidFill>
          <a:latin typeface="+mn-lt"/>
          <a:ea typeface="+mn-ea"/>
          <a:cs typeface="ＭＳ Ｐゴシック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1600">
          <a:solidFill>
            <a:schemeClr val="accent2"/>
          </a:solidFill>
          <a:latin typeface="+mn-lt"/>
          <a:ea typeface="+mn-ea"/>
          <a:cs typeface="ＭＳ Ｐゴシック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  <a:cs typeface="ＭＳ Ｐゴシック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56" y="1073251"/>
            <a:ext cx="4728088" cy="55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291" y="1649506"/>
            <a:ext cx="4502988" cy="43067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724"/>
              </p:ext>
            </p:extLst>
          </p:nvPr>
        </p:nvGraphicFramePr>
        <p:xfrm>
          <a:off x="6189726" y="2299705"/>
          <a:ext cx="50815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6">
                  <a:extLst>
                    <a:ext uri="{9D8B030D-6E8A-4147-A177-3AD203B41FA5}">
                      <a16:colId xmlns:a16="http://schemas.microsoft.com/office/drawing/2014/main" val="3404081612"/>
                    </a:ext>
                  </a:extLst>
                </a:gridCol>
                <a:gridCol w="2540766">
                  <a:extLst>
                    <a:ext uri="{9D8B030D-6E8A-4147-A177-3AD203B41FA5}">
                      <a16:colId xmlns:a16="http://schemas.microsoft.com/office/drawing/2014/main" val="2230492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Hit-Miss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8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-&gt;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6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 -&gt;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-&gt;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-&gt;E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-&gt;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r>
                        <a:rPr lang="en-US" baseline="0" dirty="0" smtClean="0"/>
                        <a:t> %</a:t>
                      </a:r>
                      <a:r>
                        <a:rPr lang="en-US" dirty="0" smtClean="0"/>
                        <a:t> &amp;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-&gt;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1544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6" y="2013048"/>
            <a:ext cx="4364738" cy="2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test cases: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63" y="2168719"/>
            <a:ext cx="4372073" cy="41885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30" y="2297999"/>
            <a:ext cx="3337014" cy="39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291" y="1649506"/>
            <a:ext cx="4502988" cy="4306794"/>
          </a:xfrm>
        </p:spPr>
        <p:txBody>
          <a:bodyPr/>
          <a:lstStyle/>
          <a:p>
            <a:r>
              <a:rPr lang="en-US" dirty="0" smtClean="0"/>
              <a:t>Smartphone sends 400 coordinates updates.</a:t>
            </a:r>
          </a:p>
          <a:p>
            <a:r>
              <a:rPr lang="en-US" dirty="0" smtClean="0"/>
              <a:t>Send to Cache server and public API server.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5279" y="1761225"/>
          <a:ext cx="652208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17">
                  <a:extLst>
                    <a:ext uri="{9D8B030D-6E8A-4147-A177-3AD203B41FA5}">
                      <a16:colId xmlns:a16="http://schemas.microsoft.com/office/drawing/2014/main" val="3404081612"/>
                    </a:ext>
                  </a:extLst>
                </a:gridCol>
                <a:gridCol w="1304417">
                  <a:extLst>
                    <a:ext uri="{9D8B030D-6E8A-4147-A177-3AD203B41FA5}">
                      <a16:colId xmlns:a16="http://schemas.microsoft.com/office/drawing/2014/main" val="2230492945"/>
                    </a:ext>
                  </a:extLst>
                </a:gridCol>
                <a:gridCol w="1304417">
                  <a:extLst>
                    <a:ext uri="{9D8B030D-6E8A-4147-A177-3AD203B41FA5}">
                      <a16:colId xmlns:a16="http://schemas.microsoft.com/office/drawing/2014/main" val="2192336660"/>
                    </a:ext>
                  </a:extLst>
                </a:gridCol>
                <a:gridCol w="1304417">
                  <a:extLst>
                    <a:ext uri="{9D8B030D-6E8A-4147-A177-3AD203B41FA5}">
                      <a16:colId xmlns:a16="http://schemas.microsoft.com/office/drawing/2014/main" val="1545870467"/>
                    </a:ext>
                  </a:extLst>
                </a:gridCol>
                <a:gridCol w="1304417">
                  <a:extLst>
                    <a:ext uri="{9D8B030D-6E8A-4147-A177-3AD203B41FA5}">
                      <a16:colId xmlns:a16="http://schemas.microsoft.com/office/drawing/2014/main" val="76580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 database server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 API server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8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6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637.14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662.718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963.118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162.324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07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F1E3BB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54630</TotalTime>
  <Words>114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Times</vt:lpstr>
      <vt:lpstr>Wingdings</vt:lpstr>
      <vt:lpstr>Default</vt:lpstr>
      <vt:lpstr>PowerPoint Presentation</vt:lpstr>
      <vt:lpstr>Performance Evaluation</vt:lpstr>
      <vt:lpstr>Performance Evaluation</vt:lpstr>
      <vt:lpstr>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Giovanni Salinas</cp:lastModifiedBy>
  <cp:revision>925</cp:revision>
  <cp:lastPrinted>2016-10-16T18:03:02Z</cp:lastPrinted>
  <dcterms:created xsi:type="dcterms:W3CDTF">2009-05-04T15:50:16Z</dcterms:created>
  <dcterms:modified xsi:type="dcterms:W3CDTF">2020-03-02T02:31:00Z</dcterms:modified>
</cp:coreProperties>
</file>