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_rels/presentation.xml.rels" ContentType="application/vnd.openxmlformats-package.relationship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567055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D8A4360-4EE0-4FED-8500-DFEAC9C2C1E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94AE589-287E-432D-A828-5A30746184E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47D96E2-73E5-434D-99F8-486453449BA2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595EBF5-DD60-4779-AAB3-081E46F8EDD4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FC5C53F-11A3-4672-ABC3-91F3C9C7FA5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CA318DB-6D0A-4412-80F7-7DCE0D4171C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BC4C4AE-E0E0-405D-B89D-F56C0F29C30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AB9C5FD-BB41-44A2-92BF-E7328CFFBE1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280" cy="4386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D6BAC72-B784-41C1-80B0-C9C7EB4FB48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F582B84-5CAA-4922-BF11-4D1B0AB221A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E6E098F-B270-4548-8731-4BA6EE9FAEA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38818CE-F345-457A-9819-C6E8327717D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1"/>
          </p:nvPr>
        </p:nvSpPr>
        <p:spPr>
          <a:xfrm>
            <a:off x="3447360" y="5165280"/>
            <a:ext cx="319464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7227360" y="516528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009D09A-ACF9-4C47-9EA1-14EAEE7016FE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504000" y="516528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"/>
          <p:cNvSpPr/>
          <p:nvPr/>
        </p:nvSpPr>
        <p:spPr>
          <a:xfrm>
            <a:off x="0" y="0"/>
            <a:ext cx="10079640" cy="914040"/>
          </a:xfrm>
          <a:prstGeom prst="rect">
            <a:avLst/>
          </a:prstGeom>
          <a:gradFill rotWithShape="0">
            <a:gsLst>
              <a:gs pos="0">
                <a:srgbClr val="999999"/>
              </a:gs>
              <a:gs pos="100000">
                <a:srgbClr val="dddddd"/>
              </a:gs>
            </a:gsLst>
            <a:lin ang="5400000"/>
          </a:gradFill>
          <a:ln w="0">
            <a:solidFill>
              <a:srgbClr val="eeeeee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1" name=""/>
          <p:cNvSpPr/>
          <p:nvPr/>
        </p:nvSpPr>
        <p:spPr>
          <a:xfrm>
            <a:off x="374040" y="290520"/>
            <a:ext cx="2140200" cy="394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Segoe UI"/>
              </a:rPr>
              <a:t>Create Excel Sheet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"/>
          <p:cNvSpPr/>
          <p:nvPr/>
        </p:nvSpPr>
        <p:spPr>
          <a:xfrm>
            <a:off x="0" y="914400"/>
            <a:ext cx="1828440" cy="4681080"/>
          </a:xfrm>
          <a:prstGeom prst="rect">
            <a:avLst/>
          </a:prstGeom>
          <a:solidFill>
            <a:srgbClr val="dddddd"/>
          </a:solidFill>
          <a:ln w="0">
            <a:solidFill>
              <a:srgbClr val="dddddd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3" name=""/>
          <p:cNvSpPr/>
          <p:nvPr/>
        </p:nvSpPr>
        <p:spPr>
          <a:xfrm>
            <a:off x="1252440" y="1248120"/>
            <a:ext cx="685440" cy="25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Segoe UI"/>
              </a:rPr>
              <a:t>Sample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"/>
          <p:cNvSpPr/>
          <p:nvPr/>
        </p:nvSpPr>
        <p:spPr>
          <a:xfrm>
            <a:off x="1252440" y="1492560"/>
            <a:ext cx="685440" cy="25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Segoe UI"/>
              </a:rPr>
              <a:t>Setting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"/>
          <p:cNvSpPr/>
          <p:nvPr/>
        </p:nvSpPr>
        <p:spPr>
          <a:xfrm>
            <a:off x="1252440" y="1724760"/>
            <a:ext cx="685440" cy="25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Segoe UI"/>
              </a:rPr>
              <a:t>  </a:t>
            </a:r>
            <a:r>
              <a:rPr b="1" lang="en-US" sz="1000" spc="-1" strike="noStrike">
                <a:solidFill>
                  <a:srgbClr val="000000"/>
                </a:solidFill>
                <a:latin typeface="Segoe UI"/>
              </a:rPr>
              <a:t>Alarm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"/>
          <p:cNvSpPr/>
          <p:nvPr/>
        </p:nvSpPr>
        <p:spPr>
          <a:xfrm>
            <a:off x="1252440" y="1941120"/>
            <a:ext cx="685440" cy="25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Segoe UI"/>
              </a:rPr>
              <a:t>Control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"/>
          <p:cNvSpPr/>
          <p:nvPr/>
        </p:nvSpPr>
        <p:spPr>
          <a:xfrm>
            <a:off x="1252440" y="2193480"/>
            <a:ext cx="685440" cy="25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Segoe UI"/>
              </a:rPr>
              <a:t>Sample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"/>
          <p:cNvSpPr/>
          <p:nvPr/>
        </p:nvSpPr>
        <p:spPr>
          <a:xfrm>
            <a:off x="1828800" y="914400"/>
            <a:ext cx="8251920" cy="228240"/>
          </a:xfrm>
          <a:prstGeom prst="rect">
            <a:avLst/>
          </a:prstGeom>
          <a:solidFill>
            <a:srgbClr val="dddddd"/>
          </a:solidFill>
          <a:ln w="0">
            <a:solidFill>
              <a:srgbClr val="dddddd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9" name=""/>
          <p:cNvSpPr/>
          <p:nvPr/>
        </p:nvSpPr>
        <p:spPr>
          <a:xfrm>
            <a:off x="1972800" y="924480"/>
            <a:ext cx="685440" cy="25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Segoe UI"/>
              </a:rPr>
              <a:t>All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"/>
          <p:cNvSpPr/>
          <p:nvPr/>
        </p:nvSpPr>
        <p:spPr>
          <a:xfrm>
            <a:off x="2477160" y="924840"/>
            <a:ext cx="1408680" cy="25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Segoe UI"/>
              </a:rPr>
              <a:t>Major Differences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"/>
          <p:cNvSpPr/>
          <p:nvPr/>
        </p:nvSpPr>
        <p:spPr>
          <a:xfrm>
            <a:off x="3773160" y="925200"/>
            <a:ext cx="1408680" cy="25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Segoe UI"/>
              </a:rPr>
              <a:t>Minor Differences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"/>
          <p:cNvSpPr/>
          <p:nvPr/>
        </p:nvSpPr>
        <p:spPr>
          <a:xfrm>
            <a:off x="5105160" y="925560"/>
            <a:ext cx="1408680" cy="25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Segoe UI"/>
              </a:rPr>
              <a:t>Missing in Track 2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"/>
          <p:cNvSpPr/>
          <p:nvPr/>
        </p:nvSpPr>
        <p:spPr>
          <a:xfrm>
            <a:off x="6365160" y="925920"/>
            <a:ext cx="1408680" cy="25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Segoe UI"/>
              </a:rPr>
              <a:t>Missing in Track 3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"/>
          <p:cNvSpPr/>
          <p:nvPr/>
        </p:nvSpPr>
        <p:spPr>
          <a:xfrm>
            <a:off x="1215000" y="2553840"/>
            <a:ext cx="685440" cy="25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Segoe UI"/>
              </a:rPr>
              <a:t>Minimal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"/>
          <p:cNvSpPr/>
          <p:nvPr/>
        </p:nvSpPr>
        <p:spPr>
          <a:xfrm>
            <a:off x="1479600" y="2878200"/>
            <a:ext cx="456840" cy="25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Segoe UI"/>
              </a:rPr>
              <a:t>File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"/>
          <p:cNvSpPr/>
          <p:nvPr/>
        </p:nvSpPr>
        <p:spPr>
          <a:xfrm>
            <a:off x="1900800" y="2950200"/>
            <a:ext cx="6400440" cy="161640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7" name=""/>
          <p:cNvSpPr/>
          <p:nvPr/>
        </p:nvSpPr>
        <p:spPr>
          <a:xfrm>
            <a:off x="2095200" y="1357560"/>
            <a:ext cx="113760" cy="92880"/>
          </a:xfrm>
          <a:prstGeom prst="diamond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1800" bIns="18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8" name=""/>
          <p:cNvSpPr/>
          <p:nvPr/>
        </p:nvSpPr>
        <p:spPr>
          <a:xfrm>
            <a:off x="2095200" y="1573560"/>
            <a:ext cx="113760" cy="92880"/>
          </a:xfrm>
          <a:prstGeom prst="diamond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1800" bIns="18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9" name=""/>
          <p:cNvSpPr/>
          <p:nvPr/>
        </p:nvSpPr>
        <p:spPr>
          <a:xfrm>
            <a:off x="2095200" y="1789560"/>
            <a:ext cx="113760" cy="92880"/>
          </a:xfrm>
          <a:prstGeom prst="diamond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1800" bIns="18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0" name=""/>
          <p:cNvSpPr/>
          <p:nvPr/>
        </p:nvSpPr>
        <p:spPr>
          <a:xfrm>
            <a:off x="2095200" y="2005560"/>
            <a:ext cx="113760" cy="92880"/>
          </a:xfrm>
          <a:prstGeom prst="diamond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1800" bIns="18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1" name=""/>
          <p:cNvSpPr/>
          <p:nvPr/>
        </p:nvSpPr>
        <p:spPr>
          <a:xfrm>
            <a:off x="2095200" y="2257560"/>
            <a:ext cx="113760" cy="92880"/>
          </a:xfrm>
          <a:prstGeom prst="diamond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1800" bIns="18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2" name=""/>
          <p:cNvSpPr/>
          <p:nvPr/>
        </p:nvSpPr>
        <p:spPr>
          <a:xfrm>
            <a:off x="2959200" y="2581560"/>
            <a:ext cx="113760" cy="92880"/>
          </a:xfrm>
          <a:prstGeom prst="diamond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1800" bIns="18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3" name=""/>
          <p:cNvSpPr/>
          <p:nvPr/>
        </p:nvSpPr>
        <p:spPr>
          <a:xfrm>
            <a:off x="2959200" y="1357560"/>
            <a:ext cx="113760" cy="92880"/>
          </a:xfrm>
          <a:prstGeom prst="diamond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1800" bIns="18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4" name=""/>
          <p:cNvSpPr/>
          <p:nvPr/>
        </p:nvSpPr>
        <p:spPr>
          <a:xfrm>
            <a:off x="2959200" y="1573560"/>
            <a:ext cx="113760" cy="92880"/>
          </a:xfrm>
          <a:prstGeom prst="diamond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1800" bIns="18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5" name=""/>
          <p:cNvSpPr/>
          <p:nvPr/>
        </p:nvSpPr>
        <p:spPr>
          <a:xfrm>
            <a:off x="2959200" y="1789560"/>
            <a:ext cx="113760" cy="92880"/>
          </a:xfrm>
          <a:prstGeom prst="diamond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1800" bIns="18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6" name=""/>
          <p:cNvSpPr/>
          <p:nvPr/>
        </p:nvSpPr>
        <p:spPr>
          <a:xfrm>
            <a:off x="2959200" y="2005560"/>
            <a:ext cx="113760" cy="92880"/>
          </a:xfrm>
          <a:prstGeom prst="diamond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1800" bIns="18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7" name=""/>
          <p:cNvSpPr/>
          <p:nvPr/>
        </p:nvSpPr>
        <p:spPr>
          <a:xfrm>
            <a:off x="2959200" y="2257560"/>
            <a:ext cx="113760" cy="92880"/>
          </a:xfrm>
          <a:prstGeom prst="diamond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1800" bIns="18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8" name=""/>
          <p:cNvSpPr/>
          <p:nvPr/>
        </p:nvSpPr>
        <p:spPr>
          <a:xfrm>
            <a:off x="3895200" y="1357560"/>
            <a:ext cx="113760" cy="92880"/>
          </a:xfrm>
          <a:prstGeom prst="diamond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1800" bIns="18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9" name=""/>
          <p:cNvSpPr/>
          <p:nvPr/>
        </p:nvSpPr>
        <p:spPr>
          <a:xfrm>
            <a:off x="3895200" y="1573560"/>
            <a:ext cx="113760" cy="92880"/>
          </a:xfrm>
          <a:prstGeom prst="diamond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1800" bIns="18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0" name=""/>
          <p:cNvSpPr/>
          <p:nvPr/>
        </p:nvSpPr>
        <p:spPr>
          <a:xfrm>
            <a:off x="3895200" y="1789560"/>
            <a:ext cx="113760" cy="92880"/>
          </a:xfrm>
          <a:prstGeom prst="diamond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1800" bIns="18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1" name=""/>
          <p:cNvSpPr/>
          <p:nvPr/>
        </p:nvSpPr>
        <p:spPr>
          <a:xfrm>
            <a:off x="3895200" y="2005560"/>
            <a:ext cx="113760" cy="92880"/>
          </a:xfrm>
          <a:prstGeom prst="diamond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1800" bIns="18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2" name=""/>
          <p:cNvSpPr/>
          <p:nvPr/>
        </p:nvSpPr>
        <p:spPr>
          <a:xfrm>
            <a:off x="3895200" y="2257560"/>
            <a:ext cx="113760" cy="92880"/>
          </a:xfrm>
          <a:prstGeom prst="diamond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1800" bIns="18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3" name=""/>
          <p:cNvSpPr/>
          <p:nvPr/>
        </p:nvSpPr>
        <p:spPr>
          <a:xfrm>
            <a:off x="2959200" y="1357560"/>
            <a:ext cx="113760" cy="92880"/>
          </a:xfrm>
          <a:prstGeom prst="diamond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1800" bIns="18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4" name=""/>
          <p:cNvSpPr/>
          <p:nvPr/>
        </p:nvSpPr>
        <p:spPr>
          <a:xfrm>
            <a:off x="2959200" y="1573560"/>
            <a:ext cx="113760" cy="92880"/>
          </a:xfrm>
          <a:prstGeom prst="diamond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1800" bIns="18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5" name=""/>
          <p:cNvSpPr/>
          <p:nvPr/>
        </p:nvSpPr>
        <p:spPr>
          <a:xfrm>
            <a:off x="2959200" y="1789560"/>
            <a:ext cx="113760" cy="92880"/>
          </a:xfrm>
          <a:prstGeom prst="diamond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1800" bIns="18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6" name=""/>
          <p:cNvSpPr/>
          <p:nvPr/>
        </p:nvSpPr>
        <p:spPr>
          <a:xfrm>
            <a:off x="2959200" y="2005560"/>
            <a:ext cx="113760" cy="92880"/>
          </a:xfrm>
          <a:prstGeom prst="diamond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1800" bIns="18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7" name=""/>
          <p:cNvSpPr/>
          <p:nvPr/>
        </p:nvSpPr>
        <p:spPr>
          <a:xfrm>
            <a:off x="2959200" y="2257560"/>
            <a:ext cx="113760" cy="92880"/>
          </a:xfrm>
          <a:prstGeom prst="diamond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1800" bIns="18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8" name=""/>
          <p:cNvSpPr/>
          <p:nvPr/>
        </p:nvSpPr>
        <p:spPr>
          <a:xfrm>
            <a:off x="5227200" y="1357560"/>
            <a:ext cx="113760" cy="92880"/>
          </a:xfrm>
          <a:prstGeom prst="diamond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1800" bIns="18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9" name=""/>
          <p:cNvSpPr/>
          <p:nvPr/>
        </p:nvSpPr>
        <p:spPr>
          <a:xfrm>
            <a:off x="5227200" y="1573560"/>
            <a:ext cx="113760" cy="92880"/>
          </a:xfrm>
          <a:prstGeom prst="diamond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1800" bIns="18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0" name=""/>
          <p:cNvSpPr/>
          <p:nvPr/>
        </p:nvSpPr>
        <p:spPr>
          <a:xfrm>
            <a:off x="5227200" y="1789560"/>
            <a:ext cx="113760" cy="92880"/>
          </a:xfrm>
          <a:prstGeom prst="diamond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1800" bIns="18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1" name=""/>
          <p:cNvSpPr/>
          <p:nvPr/>
        </p:nvSpPr>
        <p:spPr>
          <a:xfrm>
            <a:off x="5227200" y="2005560"/>
            <a:ext cx="113760" cy="92880"/>
          </a:xfrm>
          <a:prstGeom prst="diamond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1800" bIns="18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2" name=""/>
          <p:cNvSpPr/>
          <p:nvPr/>
        </p:nvSpPr>
        <p:spPr>
          <a:xfrm>
            <a:off x="5227200" y="2257560"/>
            <a:ext cx="113760" cy="92880"/>
          </a:xfrm>
          <a:prstGeom prst="diamond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1800" bIns="18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3" name=""/>
          <p:cNvSpPr/>
          <p:nvPr/>
        </p:nvSpPr>
        <p:spPr>
          <a:xfrm>
            <a:off x="6523200" y="1357560"/>
            <a:ext cx="113760" cy="92880"/>
          </a:xfrm>
          <a:prstGeom prst="diamond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1800" bIns="18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4" name=""/>
          <p:cNvSpPr/>
          <p:nvPr/>
        </p:nvSpPr>
        <p:spPr>
          <a:xfrm>
            <a:off x="6523200" y="1573560"/>
            <a:ext cx="113760" cy="92880"/>
          </a:xfrm>
          <a:prstGeom prst="diamond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1800" bIns="18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5" name=""/>
          <p:cNvSpPr/>
          <p:nvPr/>
        </p:nvSpPr>
        <p:spPr>
          <a:xfrm>
            <a:off x="6523200" y="1789560"/>
            <a:ext cx="113760" cy="92880"/>
          </a:xfrm>
          <a:prstGeom prst="diamond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1800" bIns="18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6" name=""/>
          <p:cNvSpPr/>
          <p:nvPr/>
        </p:nvSpPr>
        <p:spPr>
          <a:xfrm>
            <a:off x="6523200" y="2005560"/>
            <a:ext cx="113760" cy="92880"/>
          </a:xfrm>
          <a:prstGeom prst="diamond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1800" bIns="18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7" name=""/>
          <p:cNvSpPr/>
          <p:nvPr/>
        </p:nvSpPr>
        <p:spPr>
          <a:xfrm>
            <a:off x="6523200" y="2257560"/>
            <a:ext cx="113760" cy="92880"/>
          </a:xfrm>
          <a:prstGeom prst="diamond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1800" bIns="18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8" name=""/>
          <p:cNvSpPr/>
          <p:nvPr/>
        </p:nvSpPr>
        <p:spPr>
          <a:xfrm>
            <a:off x="5227200" y="1357560"/>
            <a:ext cx="113760" cy="92880"/>
          </a:xfrm>
          <a:prstGeom prst="diamond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1800" bIns="18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9" name=""/>
          <p:cNvSpPr/>
          <p:nvPr/>
        </p:nvSpPr>
        <p:spPr>
          <a:xfrm>
            <a:off x="5227200" y="1573560"/>
            <a:ext cx="113760" cy="92880"/>
          </a:xfrm>
          <a:prstGeom prst="diamond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1800" bIns="18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0" name=""/>
          <p:cNvSpPr/>
          <p:nvPr/>
        </p:nvSpPr>
        <p:spPr>
          <a:xfrm>
            <a:off x="5227200" y="1789560"/>
            <a:ext cx="113760" cy="92880"/>
          </a:xfrm>
          <a:prstGeom prst="diamond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1800" bIns="18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1" name=""/>
          <p:cNvSpPr/>
          <p:nvPr/>
        </p:nvSpPr>
        <p:spPr>
          <a:xfrm>
            <a:off x="5227200" y="2005560"/>
            <a:ext cx="113760" cy="92880"/>
          </a:xfrm>
          <a:prstGeom prst="diamond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1800" bIns="18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2" name=""/>
          <p:cNvSpPr/>
          <p:nvPr/>
        </p:nvSpPr>
        <p:spPr>
          <a:xfrm>
            <a:off x="5227200" y="2257560"/>
            <a:ext cx="113760" cy="92880"/>
          </a:xfrm>
          <a:prstGeom prst="diamond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1800" bIns="18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3" name=""/>
          <p:cNvSpPr/>
          <p:nvPr/>
        </p:nvSpPr>
        <p:spPr>
          <a:xfrm>
            <a:off x="3895200" y="2581560"/>
            <a:ext cx="113760" cy="92880"/>
          </a:xfrm>
          <a:prstGeom prst="diamond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1800" bIns="18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</TotalTime>
  <Application>LibreOffice/7.6.2.1$Windows_X86_64 LibreOffice_project/56f7684011345957bbf33a7ee678afaf4d2ba333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2023-12-13T04:50:11Z</dcterms:created>
  <dc:creator/>
  <dc:description/>
  <dc:language>en-US</dc:language>
  <cp:lastModifiedBy/>
  <dcterms:modified xsi:type="dcterms:W3CDTF">2024-01-02T07:29:40Z</dcterms:modified>
  <cp:revision>6</cp:revision>
  <dc:subject/>
  <dc:title>My Empty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