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553" autoAdjust="0"/>
  </p:normalViewPr>
  <p:slideViewPr>
    <p:cSldViewPr snapToGrid="0">
      <p:cViewPr>
        <p:scale>
          <a:sx n="38" d="100"/>
          <a:sy n="38" d="100"/>
        </p:scale>
        <p:origin x="1389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8927D-4D6F-4940-9EEA-3E3B4813960D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2B86-7038-4932-9E19-966BA9B8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0392-6DB7-4A6F-B857-6280F27EBDD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0524-018B-458E-B062-157E0F53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28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0392-6DB7-4A6F-B857-6280F27EBDD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0524-018B-458E-B062-157E0F53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4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0392-6DB7-4A6F-B857-6280F27EBDD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0524-018B-458E-B062-157E0F53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0392-6DB7-4A6F-B857-6280F27EBDD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0524-018B-458E-B062-157E0F53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6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0392-6DB7-4A6F-B857-6280F27EBDD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0524-018B-458E-B062-157E0F53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1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0392-6DB7-4A6F-B857-6280F27EBDD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0524-018B-458E-B062-157E0F53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24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0392-6DB7-4A6F-B857-6280F27EBDD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0524-018B-458E-B062-157E0F53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27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0392-6DB7-4A6F-B857-6280F27EBDD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0524-018B-458E-B062-157E0F53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0392-6DB7-4A6F-B857-6280F27EBDD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0524-018B-458E-B062-157E0F53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262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0392-6DB7-4A6F-B857-6280F27EBDD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0524-018B-458E-B062-157E0F53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56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0392-6DB7-4A6F-B857-6280F27EBDD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0524-018B-458E-B062-157E0F53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2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C0392-6DB7-4A6F-B857-6280F27EBDD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40524-018B-458E-B062-157E0F53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andinghub.visualstudio.com/py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vs/pyth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in/documentation/articles/web-sites-python-create-deploy-django-app/" TargetMode="External"/><Relationship Id="rId2" Type="http://schemas.openxmlformats.org/officeDocument/2006/relationships/hyperlink" Target="https://azure.microsoft.com/en-in/develop/pyth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zure.microsoft.com/en-in/documentation/articles/web-sites-python-create-deploy-bottle-app/" TargetMode="External"/><Relationship Id="rId4" Type="http://schemas.openxmlformats.org/officeDocument/2006/relationships/hyperlink" Target="https://azure.microsoft.com/en-in/documentation/articles/web-sites-python-create-deploy-flask-app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storage-python" TargetMode="External"/><Relationship Id="rId7" Type="http://schemas.openxmlformats.org/officeDocument/2006/relationships/hyperlink" Target="https://github.com/Azure-Samples/resource-manager-python-resources-and-groups" TargetMode="External"/><Relationship Id="rId2" Type="http://schemas.openxmlformats.org/officeDocument/2006/relationships/hyperlink" Target="https://github.com/Azure/azure-sdk-for-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zure/azure-iot-sdks/blob/master/python/device/readme.md" TargetMode="External"/><Relationship Id="rId5" Type="http://schemas.openxmlformats.org/officeDocument/2006/relationships/hyperlink" Target="https://github.com/Azure/Azure-MachineLearning-ClientLibrary-Python" TargetMode="External"/><Relationship Id="rId4" Type="http://schemas.openxmlformats.org/officeDocument/2006/relationships/hyperlink" Target="https://pypi.python.org/pypi/azure-servicebus/0.20.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Python &amp; Microsoft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/>
              <a:t>Maninderjit Bindra &amp; </a:t>
            </a:r>
            <a:r>
              <a:rPr lang="en-US" sz="2800" b="1" dirty="0"/>
              <a:t>Gandhali Samant</a:t>
            </a:r>
          </a:p>
          <a:p>
            <a:r>
              <a:rPr lang="en-US" sz="2800" dirty="0" smtClean="0"/>
              <a:t>Sr. Technology Evangelists, Microsoft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7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hlinkClick r:id="rId2"/>
              </a:rPr>
              <a:t>Python @ Microsoft</a:t>
            </a:r>
            <a:r>
              <a:rPr lang="en-US" sz="3200" dirty="0" smtClean="0"/>
              <a:t> – aka.ms/python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Python engineering blog: blogs.msdn.microsoft.com/</a:t>
            </a:r>
            <a:r>
              <a:rPr lang="en-US" sz="3200" dirty="0" err="1"/>
              <a:t>pythonengineering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1749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Tools for </a:t>
            </a:r>
            <a:r>
              <a:rPr lang="en-US" dirty="0"/>
              <a:t>Visual Studio</a:t>
            </a:r>
            <a:br>
              <a:rPr lang="en-US" dirty="0"/>
            </a:br>
            <a:r>
              <a:rPr lang="en-US" dirty="0">
                <a:hlinkClick r:id="rId2"/>
              </a:rPr>
              <a:t>https://www.visualstudio.com/vs/python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u="sng" dirty="0"/>
              <a:t>Editing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Let </a:t>
            </a:r>
            <a:r>
              <a:rPr lang="en-US" dirty="0"/>
              <a:t>Visual Studio think about your code and tell you which types go where. Tooltips, </a:t>
            </a:r>
            <a:r>
              <a:rPr lang="en-US" dirty="0" smtClean="0"/>
              <a:t>	completions </a:t>
            </a:r>
            <a:r>
              <a:rPr lang="en-US" dirty="0"/>
              <a:t>and code snippets make you more productive.</a:t>
            </a:r>
          </a:p>
          <a:p>
            <a:r>
              <a:rPr lang="en-US" b="1" u="sng" dirty="0"/>
              <a:t>Libraries</a:t>
            </a:r>
          </a:p>
          <a:p>
            <a:pPr marL="0" indent="0">
              <a:buNone/>
            </a:pPr>
            <a:r>
              <a:rPr lang="en-US" dirty="0" smtClean="0"/>
              <a:t>	Find </a:t>
            </a:r>
            <a:r>
              <a:rPr lang="en-US" dirty="0"/>
              <a:t>and install the libraries you </a:t>
            </a:r>
            <a:r>
              <a:rPr lang="en-US" dirty="0" smtClean="0"/>
              <a:t>need.  Third-party </a:t>
            </a:r>
            <a:r>
              <a:rPr lang="en-US" dirty="0"/>
              <a:t>libraries are the fastest way to solve </a:t>
            </a:r>
            <a:r>
              <a:rPr lang="en-US" dirty="0" smtClean="0"/>
              <a:t>	your </a:t>
            </a:r>
            <a:r>
              <a:rPr lang="en-US" dirty="0"/>
              <a:t>problems. Use our pip, </a:t>
            </a:r>
            <a:r>
              <a:rPr lang="en-US" dirty="0" err="1"/>
              <a:t>PyPI</a:t>
            </a:r>
            <a:r>
              <a:rPr lang="en-US" dirty="0"/>
              <a:t> and virtual environment support to manage your projects </a:t>
            </a:r>
            <a:r>
              <a:rPr lang="en-US" dirty="0" smtClean="0"/>
              <a:t>	and </a:t>
            </a:r>
            <a:r>
              <a:rPr lang="en-US" dirty="0"/>
              <a:t>dependencies.</a:t>
            </a:r>
          </a:p>
          <a:p>
            <a:r>
              <a:rPr lang="en-US" b="1" u="sng" dirty="0"/>
              <a:t>Debugging</a:t>
            </a:r>
          </a:p>
          <a:p>
            <a:pPr marL="0" indent="0">
              <a:buNone/>
            </a:pPr>
            <a:r>
              <a:rPr lang="en-US" dirty="0" smtClean="0"/>
              <a:t>	Interactively </a:t>
            </a:r>
            <a:r>
              <a:rPr lang="en-US" dirty="0"/>
              <a:t>diagnose issues with your code on Windows and </a:t>
            </a:r>
            <a:r>
              <a:rPr lang="en-US" dirty="0" smtClean="0"/>
              <a:t>Linux. Visually </a:t>
            </a:r>
            <a:r>
              <a:rPr lang="en-US" dirty="0"/>
              <a:t>step through </a:t>
            </a:r>
            <a:r>
              <a:rPr lang="en-US" dirty="0" smtClean="0"/>
              <a:t>	your </a:t>
            </a:r>
            <a:r>
              <a:rPr lang="en-US" dirty="0"/>
              <a:t>code, view or modify state, and interact with your program regardless of the </a:t>
            </a:r>
            <a:r>
              <a:rPr lang="en-US" dirty="0" smtClean="0"/>
              <a:t>	operating </a:t>
            </a:r>
            <a:r>
              <a:rPr lang="en-US" dirty="0"/>
              <a:t>system.</a:t>
            </a:r>
          </a:p>
          <a:p>
            <a:r>
              <a:rPr lang="en-US" b="1" u="sng" dirty="0"/>
              <a:t>Interactive</a:t>
            </a:r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/>
              <a:t>familiar Python interactive REPL with the power of Visual </a:t>
            </a:r>
            <a:r>
              <a:rPr lang="en-US" dirty="0" smtClean="0"/>
              <a:t>Studio. The </a:t>
            </a:r>
            <a:r>
              <a:rPr lang="en-US" dirty="0"/>
              <a:t>Interactive Window </a:t>
            </a:r>
            <a:r>
              <a:rPr lang="en-US" dirty="0" smtClean="0"/>
              <a:t>	immediately </a:t>
            </a:r>
            <a:r>
              <a:rPr lang="en-US" dirty="0"/>
              <a:t>executes your code, showing the output, errors, graphs and images. </a:t>
            </a:r>
            <a:r>
              <a:rPr lang="en-US" dirty="0" smtClean="0"/>
              <a:t>	Integration </a:t>
            </a:r>
            <a:r>
              <a:rPr lang="en-US" dirty="0"/>
              <a:t>with </a:t>
            </a:r>
            <a:r>
              <a:rPr lang="en-US" dirty="0" err="1"/>
              <a:t>IPython</a:t>
            </a:r>
            <a:r>
              <a:rPr lang="en-US" dirty="0"/>
              <a:t> makes it a powerful data manipulation platform.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2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944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on Azure Cloud- Python Developer Center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https://azure.microsoft.com/en-in/develop/python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hlinkClick r:id="rId3"/>
              </a:rPr>
              <a:t>Creating web apps with Django </a:t>
            </a:r>
            <a:endParaRPr lang="en-US" b="1" u="sng" dirty="0"/>
          </a:p>
          <a:p>
            <a:r>
              <a:rPr lang="en-US" b="1" u="sng" dirty="0">
                <a:hlinkClick r:id="rId4"/>
              </a:rPr>
              <a:t>Creating web apps with Flask </a:t>
            </a:r>
            <a:endParaRPr lang="en-US" b="1" u="sng" dirty="0"/>
          </a:p>
          <a:p>
            <a:r>
              <a:rPr lang="en-US" b="1" u="sng" dirty="0">
                <a:hlinkClick r:id="rId5"/>
              </a:rPr>
              <a:t>Creating web apps with Bottle </a:t>
            </a:r>
            <a:endParaRPr lang="en-US" b="1" u="sng" dirty="0" smtClean="0"/>
          </a:p>
          <a:p>
            <a:endParaRPr lang="en-US" b="1" u="sng" dirty="0"/>
          </a:p>
          <a:p>
            <a:r>
              <a:rPr lang="en-US" b="1" dirty="0"/>
              <a:t>Run your Python application on a Virtual </a:t>
            </a:r>
            <a:r>
              <a:rPr lang="en-US" b="1" dirty="0" smtClean="0"/>
              <a:t>Machine</a:t>
            </a:r>
          </a:p>
          <a:p>
            <a:r>
              <a:rPr lang="en-US" b="1" dirty="0"/>
              <a:t>Azure Command-Line Interface (Azure CLI)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944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Python on Azure Cloud- SDKs </a:t>
            </a:r>
            <a:br>
              <a:rPr lang="en-US" dirty="0" smtClean="0"/>
            </a:br>
            <a:r>
              <a:rPr lang="en-US" dirty="0" smtClean="0"/>
              <a:t>(Open Source on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Microsoft </a:t>
            </a:r>
            <a:r>
              <a:rPr lang="en-US" dirty="0"/>
              <a:t>Azure </a:t>
            </a:r>
            <a:r>
              <a:rPr lang="en-US" dirty="0" smtClean="0"/>
              <a:t>SDK </a:t>
            </a:r>
            <a:r>
              <a:rPr lang="en-US" dirty="0"/>
              <a:t>for </a:t>
            </a:r>
            <a:r>
              <a:rPr lang="en-US" dirty="0" smtClean="0"/>
              <a:t>Python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https://github.com/Azure/azure-sdk-for-python</a:t>
            </a:r>
            <a:endParaRPr lang="en-US" dirty="0"/>
          </a:p>
          <a:p>
            <a:r>
              <a:rPr lang="en-US" dirty="0" smtClean="0"/>
              <a:t>Microsoft </a:t>
            </a:r>
            <a:r>
              <a:rPr lang="en-US" dirty="0"/>
              <a:t>Azure Storage SDK for </a:t>
            </a:r>
            <a:r>
              <a:rPr lang="en-US" dirty="0" smtClean="0"/>
              <a:t>Python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github.com/Azure/azure-storage-python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Python </a:t>
            </a:r>
            <a:r>
              <a:rPr lang="en-US" dirty="0"/>
              <a:t>Azure Service Bus </a:t>
            </a:r>
            <a:r>
              <a:rPr lang="en-US" dirty="0" smtClean="0"/>
              <a:t>package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pypi.python.org/pypi/azure-servicebus/0.20.1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Azure Machine Learning Python client </a:t>
            </a:r>
            <a:r>
              <a:rPr lang="en-US" dirty="0" smtClean="0"/>
              <a:t>library</a:t>
            </a:r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github.com/Azure/Azure-MachineLearning-ClientLibrary-Python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Microsoft </a:t>
            </a:r>
            <a:r>
              <a:rPr lang="en-US" dirty="0"/>
              <a:t>Azure </a:t>
            </a:r>
            <a:r>
              <a:rPr lang="en-US" dirty="0" err="1"/>
              <a:t>IoT</a:t>
            </a:r>
            <a:r>
              <a:rPr lang="en-US" dirty="0"/>
              <a:t> device SDK for </a:t>
            </a:r>
            <a:r>
              <a:rPr lang="en-US" dirty="0" smtClean="0"/>
              <a:t>Python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github.com/Azure/azure-iot-sdks/blob/master/python/device/readme.md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Manage </a:t>
            </a:r>
            <a:r>
              <a:rPr lang="en-US" dirty="0"/>
              <a:t>Azure resources and resource groups with </a:t>
            </a:r>
            <a:r>
              <a:rPr lang="en-US" dirty="0" smtClean="0"/>
              <a:t>Python</a:t>
            </a:r>
          </a:p>
          <a:p>
            <a:pPr marL="0" indent="0">
              <a:buNone/>
            </a:pP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github.com/Azure-Samples/resource-manager-python-resources-and-groups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5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97580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Thank you !</a:t>
            </a:r>
          </a:p>
          <a:p>
            <a:r>
              <a:rPr lang="en-US" sz="5400" dirty="0" smtClean="0"/>
              <a:t>Twitter – </a:t>
            </a:r>
          </a:p>
          <a:p>
            <a:r>
              <a:rPr lang="en-US" sz="5400" dirty="0" smtClean="0"/>
              <a:t>@</a:t>
            </a:r>
            <a:r>
              <a:rPr lang="en-US" sz="5400" dirty="0" err="1" smtClean="0"/>
              <a:t>s_gandhali</a:t>
            </a:r>
            <a:endParaRPr lang="en-US" sz="5400" dirty="0"/>
          </a:p>
          <a:p>
            <a:r>
              <a:rPr lang="en-US" sz="5400" dirty="0" smtClean="0"/>
              <a:t>@</a:t>
            </a:r>
            <a:r>
              <a:rPr lang="en-US" sz="5400" dirty="0" err="1" smtClean="0"/>
              <a:t>manisbindra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5279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2441</TotalTime>
  <Words>136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Python &amp; Microsoft</vt:lpstr>
      <vt:lpstr>PowerPoint Presentation</vt:lpstr>
      <vt:lpstr>Python Tools for Visual Studio https://www.visualstudio.com/vs/python/ </vt:lpstr>
      <vt:lpstr>Python on Azure Cloud- Python Developer Center https://azure.microsoft.com/en-in/develop/python/ </vt:lpstr>
      <vt:lpstr>Python on Azure Cloud- SDKs  (Open Source on github)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Python</dc:title>
  <dc:creator>Gandhali Samant</dc:creator>
  <cp:lastModifiedBy>Gandhali Samant</cp:lastModifiedBy>
  <cp:revision>33</cp:revision>
  <dcterms:created xsi:type="dcterms:W3CDTF">2016-07-11T05:16:25Z</dcterms:created>
  <dcterms:modified xsi:type="dcterms:W3CDTF">2016-09-24T08:24:23Z</dcterms:modified>
</cp:coreProperties>
</file>