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0349-E93F-4216-B113-6BCAE00BD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 CENA" panose="02000000000000000000" pitchFamily="2" charset="0"/>
              </a:rPr>
              <a:t>Movie Recommendation System(MRS)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F996-BA75-44E9-9F04-A111326BC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 CENA" panose="02000000000000000000" pitchFamily="2" charset="0"/>
              </a:rPr>
              <a:t>Based on your Emotion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66B9A-01AC-4939-BDFD-9F2FF3A79307}"/>
              </a:ext>
            </a:extLst>
          </p:cNvPr>
          <p:cNvSpPr txBox="1"/>
          <p:nvPr/>
        </p:nvSpPr>
        <p:spPr>
          <a:xfrm>
            <a:off x="8897815" y="4519246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 CENA" panose="02000000000000000000" pitchFamily="2" charset="0"/>
              </a:rPr>
              <a:t>ITMD 513 – Final Project</a:t>
            </a:r>
          </a:p>
          <a:p>
            <a:r>
              <a:rPr lang="en-IN" dirty="0">
                <a:latin typeface="AR CENA" panose="02000000000000000000" pitchFamily="2" charset="0"/>
              </a:rPr>
              <a:t>Gomathi </a:t>
            </a:r>
            <a:r>
              <a:rPr lang="en-IN" dirty="0" err="1">
                <a:latin typeface="AR CENA" panose="02000000000000000000" pitchFamily="2" charset="0"/>
              </a:rPr>
              <a:t>Sambasivan</a:t>
            </a:r>
            <a:r>
              <a:rPr lang="en-IN" dirty="0">
                <a:latin typeface="AR CENA" panose="02000000000000000000" pitchFamily="2" charset="0"/>
              </a:rPr>
              <a:t> (A20381083)</a:t>
            </a:r>
          </a:p>
          <a:p>
            <a:r>
              <a:rPr lang="en-IN" dirty="0">
                <a:latin typeface="AR CENA" panose="02000000000000000000" pitchFamily="2" charset="0"/>
              </a:rPr>
              <a:t>Yash </a:t>
            </a:r>
            <a:r>
              <a:rPr lang="en-IN" dirty="0" err="1">
                <a:latin typeface="AR CENA" panose="02000000000000000000" pitchFamily="2" charset="0"/>
              </a:rPr>
              <a:t>Rawani</a:t>
            </a:r>
            <a:r>
              <a:rPr lang="en-IN" dirty="0">
                <a:latin typeface="AR CENA" panose="02000000000000000000" pitchFamily="2" charset="0"/>
              </a:rPr>
              <a:t> (A20391842)</a:t>
            </a:r>
          </a:p>
        </p:txBody>
      </p:sp>
    </p:spTree>
    <p:extLst>
      <p:ext uri="{BB962C8B-B14F-4D97-AF65-F5344CB8AC3E}">
        <p14:creationId xmlns:p14="http://schemas.microsoft.com/office/powerpoint/2010/main" val="17138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11F90-4AF2-45CC-B670-77141904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 CENA" panose="02000000000000000000" pitchFamily="2" charset="0"/>
              </a:rPr>
              <a:t>Project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5ACA7-4F17-4898-A24A-78F22A7A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 CENA" panose="02000000000000000000" pitchFamily="2" charset="0"/>
              </a:rPr>
              <a:t>The python app captures your image and detects the emotion of your face (sentiment analysis using ML).</a:t>
            </a:r>
          </a:p>
          <a:p>
            <a:r>
              <a:rPr lang="en-IN" sz="3200" dirty="0">
                <a:latin typeface="AR CENA" panose="02000000000000000000" pitchFamily="2" charset="0"/>
              </a:rPr>
              <a:t>Based on your emotion it will map a genre, scrape through IMDB site for data and suggest movies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31839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F3F3-7783-47E5-A796-3BA82E5A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 CENA" panose="02000000000000000000" pitchFamily="2" charset="0"/>
              </a:rPr>
              <a:t>Python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B7FE-09A3-4C8E-A166-AE58943B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OpenCV</a:t>
            </a:r>
          </a:p>
          <a:p>
            <a:r>
              <a:rPr lang="en-IN" sz="2800" dirty="0" err="1">
                <a:latin typeface="AR CENA" panose="02000000000000000000" pitchFamily="2" charset="0"/>
              </a:rPr>
              <a:t>Google.cloud.vision</a:t>
            </a:r>
            <a:r>
              <a:rPr lang="en-IN" sz="2800" dirty="0">
                <a:latin typeface="AR CENA" panose="02000000000000000000" pitchFamily="2" charset="0"/>
              </a:rPr>
              <a:t>  (Sentiment Analysis Machine Learning)</a:t>
            </a:r>
          </a:p>
          <a:p>
            <a:r>
              <a:rPr lang="en-IN" sz="2800" dirty="0" err="1">
                <a:latin typeface="AR CENA" panose="02000000000000000000" pitchFamily="2" charset="0"/>
              </a:rPr>
              <a:t>BeautifulSoup</a:t>
            </a:r>
            <a:r>
              <a:rPr lang="en-IN" sz="2800" dirty="0">
                <a:latin typeface="AR CENA" panose="02000000000000000000" pitchFamily="2" charset="0"/>
              </a:rPr>
              <a:t> (Web Scrapping)</a:t>
            </a:r>
          </a:p>
          <a:p>
            <a:r>
              <a:rPr lang="en-IN" sz="2800" dirty="0">
                <a:latin typeface="AR CENA" panose="02000000000000000000" pitchFamily="2" charset="0"/>
              </a:rPr>
              <a:t>Requests (HTTP Requests)</a:t>
            </a:r>
          </a:p>
          <a:p>
            <a:r>
              <a:rPr lang="en-IN" sz="2800" dirty="0">
                <a:latin typeface="AR CENA" panose="02000000000000000000" pitchFamily="2" charset="0"/>
              </a:rPr>
              <a:t>Flask (GUI micro web framework)</a:t>
            </a:r>
          </a:p>
          <a:p>
            <a:r>
              <a:rPr lang="en-IN" sz="2800" dirty="0">
                <a:latin typeface="AR CENA" panose="02000000000000000000" pitchFamily="2" charset="0"/>
              </a:rPr>
              <a:t>Sqllite3 </a:t>
            </a:r>
          </a:p>
          <a:p>
            <a:r>
              <a:rPr lang="en-IN" sz="2800" dirty="0">
                <a:latin typeface="AR CENA" panose="02000000000000000000" pitchFamily="2" charset="0"/>
              </a:rPr>
              <a:t>Tools used : IDLE(Python 3.6 64 bit)</a:t>
            </a:r>
          </a:p>
        </p:txBody>
      </p:sp>
    </p:spTree>
    <p:extLst>
      <p:ext uri="{BB962C8B-B14F-4D97-AF65-F5344CB8AC3E}">
        <p14:creationId xmlns:p14="http://schemas.microsoft.com/office/powerpoint/2010/main" val="3919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9FE8-6F04-4933-AADD-A91B3E83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 CENA" panose="02000000000000000000" pitchFamily="2" charset="0"/>
              </a:rPr>
              <a:t>Working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2277-242E-4517-A05B-2E7F7DDD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AR CENA" panose="02000000000000000000" pitchFamily="2" charset="0"/>
              </a:rPr>
              <a:t>Capture an image using </a:t>
            </a:r>
            <a:r>
              <a:rPr lang="en-IN" sz="2800" dirty="0" err="1">
                <a:latin typeface="AR CENA" panose="02000000000000000000" pitchFamily="2" charset="0"/>
              </a:rPr>
              <a:t>opencv</a:t>
            </a:r>
            <a:r>
              <a:rPr lang="en-IN" sz="2800" dirty="0">
                <a:latin typeface="AR CENA" panose="02000000000000000000" pitchFamily="2" charset="0"/>
              </a:rPr>
              <a:t> library.</a:t>
            </a:r>
          </a:p>
          <a:p>
            <a:r>
              <a:rPr lang="en-IN" sz="2800" dirty="0">
                <a:latin typeface="AR CENA" panose="02000000000000000000" pitchFamily="2" charset="0"/>
              </a:rPr>
              <a:t>Run Face detection for sentiment analysis through Google Cloud Vision API.</a:t>
            </a:r>
          </a:p>
          <a:p>
            <a:r>
              <a:rPr lang="en-IN" sz="2800" dirty="0">
                <a:latin typeface="AR CENA" panose="02000000000000000000" pitchFamily="2" charset="0"/>
              </a:rPr>
              <a:t>Once emotion is detected map it to a particular genre of movie.</a:t>
            </a:r>
          </a:p>
          <a:p>
            <a:r>
              <a:rPr lang="en-IN" sz="2800" dirty="0">
                <a:latin typeface="AR CENA" panose="02000000000000000000" pitchFamily="2" charset="0"/>
              </a:rPr>
              <a:t>Use </a:t>
            </a:r>
            <a:r>
              <a:rPr lang="en-IN" sz="2800" dirty="0" err="1">
                <a:latin typeface="AR CENA" panose="02000000000000000000" pitchFamily="2" charset="0"/>
              </a:rPr>
              <a:t>BeautifulSoup</a:t>
            </a:r>
            <a:r>
              <a:rPr lang="en-IN" sz="2800" dirty="0">
                <a:latin typeface="AR CENA" panose="02000000000000000000" pitchFamily="2" charset="0"/>
              </a:rPr>
              <a:t> for scrapping IMDB site with the mapped genre.</a:t>
            </a:r>
          </a:p>
          <a:p>
            <a:r>
              <a:rPr lang="en-IN" sz="2800" dirty="0">
                <a:latin typeface="AR CENA" panose="02000000000000000000" pitchFamily="2" charset="0"/>
              </a:rPr>
              <a:t>Store data in </a:t>
            </a:r>
            <a:r>
              <a:rPr lang="en-IN" sz="2800" dirty="0" err="1">
                <a:latin typeface="AR CENA" panose="02000000000000000000" pitchFamily="2" charset="0"/>
              </a:rPr>
              <a:t>sqllite</a:t>
            </a:r>
            <a:r>
              <a:rPr lang="en-IN" sz="2800" dirty="0">
                <a:latin typeface="AR CENA" panose="02000000000000000000" pitchFamily="2" charset="0"/>
              </a:rPr>
              <a:t> database.</a:t>
            </a:r>
          </a:p>
          <a:p>
            <a:r>
              <a:rPr lang="en-IN" sz="2800" dirty="0">
                <a:latin typeface="AR CENA" panose="02000000000000000000" pitchFamily="2" charset="0"/>
              </a:rPr>
              <a:t>Display the list of movies in UI using Flask.</a:t>
            </a:r>
          </a:p>
          <a:p>
            <a:endParaRPr lang="en-IN" dirty="0">
              <a:latin typeface="AR CENA" panose="02000000000000000000" pitchFamily="2" charset="0"/>
            </a:endParaRPr>
          </a:p>
          <a:p>
            <a:endParaRPr lang="en-IN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8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C598F-0876-4318-9AAC-7B8D1B9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 CENA" panose="02000000000000000000" pitchFamily="2" charset="0"/>
              </a:rPr>
              <a:t>Lets try the demo!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5C230-A9FA-4119-88E7-1574FA1F9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3180</TotalTime>
  <Words>178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 CENA</vt:lpstr>
      <vt:lpstr>Arial</vt:lpstr>
      <vt:lpstr>Century Gothic</vt:lpstr>
      <vt:lpstr>Vapor Trail</vt:lpstr>
      <vt:lpstr>Movie Recommendation System(MRS)</vt:lpstr>
      <vt:lpstr>Project Description</vt:lpstr>
      <vt:lpstr>Python Libraries Used</vt:lpstr>
      <vt:lpstr>Working Flow</vt:lpstr>
      <vt:lpstr>Lets try the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System(MRS)</dc:title>
  <dc:creator>FNU Gomathi Sambasivan</dc:creator>
  <cp:lastModifiedBy>FNU Gomathi Sambasivan</cp:lastModifiedBy>
  <cp:revision>16</cp:revision>
  <dcterms:created xsi:type="dcterms:W3CDTF">2018-04-27T13:30:14Z</dcterms:created>
  <dcterms:modified xsi:type="dcterms:W3CDTF">2018-04-29T18:30:59Z</dcterms:modified>
</cp:coreProperties>
</file>