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1024" r:id="rId5"/>
    <p:sldId id="1057" r:id="rId6"/>
    <p:sldId id="1025" r:id="rId7"/>
    <p:sldId id="1538" r:id="rId8"/>
    <p:sldId id="1523" r:id="rId9"/>
    <p:sldId id="1524" r:id="rId10"/>
    <p:sldId id="1525" r:id="rId11"/>
    <p:sldId id="1526" r:id="rId12"/>
    <p:sldId id="1536" r:id="rId13"/>
    <p:sldId id="1537" r:id="rId14"/>
    <p:sldId id="1527" r:id="rId15"/>
    <p:sldId id="1529" r:id="rId16"/>
    <p:sldId id="1530" r:id="rId17"/>
    <p:sldId id="1528" r:id="rId18"/>
    <p:sldId id="15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40EB5-EF37-4441-A06E-17F9F8AEB148}" v="7" dt="2021-04-02T10:42:27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Şamil Güser" userId="ec6889f4-4ac3-4464-b926-4f2357b7fa0a" providerId="ADAL" clId="{15040EB5-EF37-4441-A06E-17F9F8AEB148}"/>
    <pc:docChg chg="delSld modSld sldOrd">
      <pc:chgData name="Şamil Güser" userId="ec6889f4-4ac3-4464-b926-4f2357b7fa0a" providerId="ADAL" clId="{15040EB5-EF37-4441-A06E-17F9F8AEB148}" dt="2021-04-02T10:42:28.163" v="34" actId="5793"/>
      <pc:docMkLst>
        <pc:docMk/>
      </pc:docMkLst>
      <pc:sldChg chg="modSp mod">
        <pc:chgData name="Şamil Güser" userId="ec6889f4-4ac3-4464-b926-4f2357b7fa0a" providerId="ADAL" clId="{15040EB5-EF37-4441-A06E-17F9F8AEB148}" dt="2021-03-18T10:45:52.724" v="0" actId="14100"/>
        <pc:sldMkLst>
          <pc:docMk/>
          <pc:sldMk cId="1981430891" sldId="1057"/>
        </pc:sldMkLst>
        <pc:spChg chg="mod">
          <ac:chgData name="Şamil Güser" userId="ec6889f4-4ac3-4464-b926-4f2357b7fa0a" providerId="ADAL" clId="{15040EB5-EF37-4441-A06E-17F9F8AEB148}" dt="2021-03-18T10:45:52.724" v="0" actId="14100"/>
          <ac:spMkLst>
            <pc:docMk/>
            <pc:sldMk cId="1981430891" sldId="1057"/>
            <ac:spMk id="7" creationId="{49AA448C-35E7-4C0F-8136-797F6BE7141A}"/>
          </ac:spMkLst>
        </pc:spChg>
      </pc:sldChg>
      <pc:sldChg chg="del">
        <pc:chgData name="Şamil Güser" userId="ec6889f4-4ac3-4464-b926-4f2357b7fa0a" providerId="ADAL" clId="{15040EB5-EF37-4441-A06E-17F9F8AEB148}" dt="2021-03-18T10:46:08.307" v="1" actId="47"/>
        <pc:sldMkLst>
          <pc:docMk/>
          <pc:sldMk cId="2108446266" sldId="1520"/>
        </pc:sldMkLst>
      </pc:sldChg>
      <pc:sldChg chg="modSp mod">
        <pc:chgData name="Şamil Güser" userId="ec6889f4-4ac3-4464-b926-4f2357b7fa0a" providerId="ADAL" clId="{15040EB5-EF37-4441-A06E-17F9F8AEB148}" dt="2021-03-25T07:18:52.494" v="8" actId="20577"/>
        <pc:sldMkLst>
          <pc:docMk/>
          <pc:sldMk cId="2127887041" sldId="1524"/>
        </pc:sldMkLst>
        <pc:spChg chg="mod">
          <ac:chgData name="Şamil Güser" userId="ec6889f4-4ac3-4464-b926-4f2357b7fa0a" providerId="ADAL" clId="{15040EB5-EF37-4441-A06E-17F9F8AEB148}" dt="2021-03-25T07:18:52.494" v="8" actId="20577"/>
          <ac:spMkLst>
            <pc:docMk/>
            <pc:sldMk cId="2127887041" sldId="1524"/>
            <ac:spMk id="4" creationId="{A5DA636C-5380-4B72-AD79-212FEA6C9DAF}"/>
          </ac:spMkLst>
        </pc:spChg>
      </pc:sldChg>
      <pc:sldChg chg="modSp mod">
        <pc:chgData name="Şamil Güser" userId="ec6889f4-4ac3-4464-b926-4f2357b7fa0a" providerId="ADAL" clId="{15040EB5-EF37-4441-A06E-17F9F8AEB148}" dt="2021-04-02T10:42:28.163" v="34" actId="5793"/>
        <pc:sldMkLst>
          <pc:docMk/>
          <pc:sldMk cId="3291921311" sldId="1528"/>
        </pc:sldMkLst>
        <pc:spChg chg="mod">
          <ac:chgData name="Şamil Güser" userId="ec6889f4-4ac3-4464-b926-4f2357b7fa0a" providerId="ADAL" clId="{15040EB5-EF37-4441-A06E-17F9F8AEB148}" dt="2021-04-02T10:42:28.163" v="34" actId="5793"/>
          <ac:spMkLst>
            <pc:docMk/>
            <pc:sldMk cId="3291921311" sldId="1528"/>
            <ac:spMk id="3" creationId="{420CAB9D-0C1D-4AA0-9AB2-24A6774872CB}"/>
          </ac:spMkLst>
        </pc:spChg>
      </pc:sldChg>
      <pc:sldChg chg="del">
        <pc:chgData name="Şamil Güser" userId="ec6889f4-4ac3-4464-b926-4f2357b7fa0a" providerId="ADAL" clId="{15040EB5-EF37-4441-A06E-17F9F8AEB148}" dt="2021-04-02T10:42:01.136" v="17" actId="47"/>
        <pc:sldMkLst>
          <pc:docMk/>
          <pc:sldMk cId="2597820871" sldId="1531"/>
        </pc:sldMkLst>
      </pc:sldChg>
      <pc:sldChg chg="del">
        <pc:chgData name="Şamil Güser" userId="ec6889f4-4ac3-4464-b926-4f2357b7fa0a" providerId="ADAL" clId="{15040EB5-EF37-4441-A06E-17F9F8AEB148}" dt="2021-04-02T10:42:01.136" v="17" actId="47"/>
        <pc:sldMkLst>
          <pc:docMk/>
          <pc:sldMk cId="40875252" sldId="1532"/>
        </pc:sldMkLst>
      </pc:sldChg>
      <pc:sldChg chg="del">
        <pc:chgData name="Şamil Güser" userId="ec6889f4-4ac3-4464-b926-4f2357b7fa0a" providerId="ADAL" clId="{15040EB5-EF37-4441-A06E-17F9F8AEB148}" dt="2021-04-02T10:42:01.136" v="17" actId="47"/>
        <pc:sldMkLst>
          <pc:docMk/>
          <pc:sldMk cId="1371060077" sldId="1533"/>
        </pc:sldMkLst>
      </pc:sldChg>
      <pc:sldChg chg="del">
        <pc:chgData name="Şamil Güser" userId="ec6889f4-4ac3-4464-b926-4f2357b7fa0a" providerId="ADAL" clId="{15040EB5-EF37-4441-A06E-17F9F8AEB148}" dt="2021-04-02T10:42:01.136" v="17" actId="47"/>
        <pc:sldMkLst>
          <pc:docMk/>
          <pc:sldMk cId="3731938583" sldId="1534"/>
        </pc:sldMkLst>
      </pc:sldChg>
      <pc:sldChg chg="del">
        <pc:chgData name="Şamil Güser" userId="ec6889f4-4ac3-4464-b926-4f2357b7fa0a" providerId="ADAL" clId="{15040EB5-EF37-4441-A06E-17F9F8AEB148}" dt="2021-04-02T10:42:01.136" v="17" actId="47"/>
        <pc:sldMkLst>
          <pc:docMk/>
          <pc:sldMk cId="2406899943" sldId="1535"/>
        </pc:sldMkLst>
      </pc:sldChg>
      <pc:sldChg chg="addSp delSp modSp">
        <pc:chgData name="Şamil Güser" userId="ec6889f4-4ac3-4464-b926-4f2357b7fa0a" providerId="ADAL" clId="{15040EB5-EF37-4441-A06E-17F9F8AEB148}" dt="2021-04-02T10:41:40.910" v="16" actId="732"/>
        <pc:sldMkLst>
          <pc:docMk/>
          <pc:sldMk cId="4266509098" sldId="1537"/>
        </pc:sldMkLst>
        <pc:picChg chg="add mod">
          <ac:chgData name="Şamil Güser" userId="ec6889f4-4ac3-4464-b926-4f2357b7fa0a" providerId="ADAL" clId="{15040EB5-EF37-4441-A06E-17F9F8AEB148}" dt="2021-04-02T10:41:40.910" v="16" actId="732"/>
          <ac:picMkLst>
            <pc:docMk/>
            <pc:sldMk cId="4266509098" sldId="1537"/>
            <ac:picMk id="1026" creationId="{6463B425-E9D1-4197-9FC3-8DA917871AF5}"/>
          </ac:picMkLst>
        </pc:picChg>
        <pc:picChg chg="del">
          <ac:chgData name="Şamil Güser" userId="ec6889f4-4ac3-4464-b926-4f2357b7fa0a" providerId="ADAL" clId="{15040EB5-EF37-4441-A06E-17F9F8AEB148}" dt="2021-04-02T10:41:22.827" v="11" actId="478"/>
          <ac:picMkLst>
            <pc:docMk/>
            <pc:sldMk cId="4266509098" sldId="1537"/>
            <ac:picMk id="9220" creationId="{419B59AC-CD48-490B-B545-6FE313A57455}"/>
          </ac:picMkLst>
        </pc:picChg>
      </pc:sldChg>
      <pc:sldChg chg="modSp mod ord">
        <pc:chgData name="Şamil Güser" userId="ec6889f4-4ac3-4464-b926-4f2357b7fa0a" providerId="ADAL" clId="{15040EB5-EF37-4441-A06E-17F9F8AEB148}" dt="2021-04-02T10:39:21.889" v="10"/>
        <pc:sldMkLst>
          <pc:docMk/>
          <pc:sldMk cId="1705959913" sldId="1538"/>
        </pc:sldMkLst>
        <pc:spChg chg="mod">
          <ac:chgData name="Şamil Güser" userId="ec6889f4-4ac3-4464-b926-4f2357b7fa0a" providerId="ADAL" clId="{15040EB5-EF37-4441-A06E-17F9F8AEB148}" dt="2021-03-18T10:46:23.568" v="7" actId="20577"/>
          <ac:spMkLst>
            <pc:docMk/>
            <pc:sldMk cId="1705959913" sldId="1538"/>
            <ac:spMk id="5" creationId="{37A526FE-5A41-4318-9775-8D11F37432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B780-FEFB-4CD6-BD0C-D5C8EC92481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23DC0-7873-435C-9080-A22F5859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8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3DC0-7873-435C-9080-A22F5859F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40DD-D179-42E3-87A3-DC8B6CD1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B894-1E54-4EDF-94FC-1E83D7FF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B759-DFF3-4F87-80C7-98FB2AAE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83F2-56DF-4BBE-A296-71B35480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A6D6-9332-491A-A077-2B526EDF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C881-5154-4DCD-9392-75FD6C07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E388-70D5-44DC-9C68-5F3F9612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65DB-D27C-43C3-8F19-4C48572E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62DA-0328-46CA-9DBA-0F53A65B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BF39-00A0-4CF6-9422-E41CDE8E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45F93-8A43-4BFE-AE02-E23D7EE78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3230-DB2C-4D6D-90F5-18834E6CA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8A2B-4791-43C4-B2AA-5BBE5A51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9F09-4994-4C76-B288-04B14965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EF4C-9762-4E92-B406-FA856F06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50CD-6077-4A53-B6F2-FC34112E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3D7D-0F52-47CA-8862-BB04F567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E245C-12D1-4ED3-80EF-2B124715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D9AE-1B75-4AA1-BCE2-53CF246B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5663-2FFB-4753-A048-1E2B1DA0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86CA-E599-45E6-BCF1-8FB6A8E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3361-33F3-4D4A-9632-C708901C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F9AF-E627-4681-9BF7-E8517FDF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F805-962E-4A06-979E-C6EB6A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56C1-361A-4A08-BA7E-AFBD255E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233B-2B31-4308-A17D-CE73BCF9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E875-5AF4-48D9-8C2C-018CA0614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A9C81-6CF1-453A-A718-675ECF71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D488-EA2A-4CD9-8295-62DA9FEA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636FB-51E0-4487-8D79-9789CD83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E421-BA33-4938-84B9-9C01C20F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7CD6-28EF-42C1-9A04-172161FD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F6968-DC96-4EA0-A0ED-6FBE92DF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C9C1-AFF5-4769-BA67-0EAADACB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40B10-12F9-4A43-A437-BBF2EEB2B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B7F38-7CF9-4248-8032-ABC9B21DD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8C9D4-BC22-46BD-96F1-85120A30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3C91E-1B50-4432-8B79-8A1759FE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2568A-272A-4895-9B0C-9E15BF1A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DBC5-A17A-41AE-99D2-119E10F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DD2BD-EDDE-483E-B022-1042A10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8118-E443-4BB1-81BF-2D8428E7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676D0-A809-4C39-9260-5735AC28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CFD0-D7CE-4000-B0F4-304F5EB5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7A13-48F7-4E15-8476-8B44DF18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3BDB-0713-4FAC-98DC-E31BE60B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7C90-93D7-43A1-9220-33E76D3F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FA9-7908-47CC-8A56-2C5B0662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B7FD-8C52-4FAF-A480-0F73CBF3A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2B27-84AE-4B34-B5E4-4B466886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9F5D-864E-4A29-A93B-D76569B2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2F8CB-108C-46BD-B185-74FF607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118E-C3B2-4BF9-A781-A2B904E6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0936-BFF5-4D80-A462-40D64BC03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40E6-2E67-4919-A36B-ECB274F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DED7F-7D38-4E4E-8CE1-ECC8B789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92B0-E525-4EF2-98B3-7777C098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CD38-34FE-4AC5-AFDB-2EC4DC6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EAC5-B608-427A-AC3E-EB3A8A00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5FD0-64F7-496B-8D6B-CD525342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E343-227E-4624-B664-49789C4A7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80DA-23B1-4A2F-A9DC-DA8A455AF5D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D04C-A469-4512-82FF-812DC7D14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72F1-B148-4335-AFC4-B8B353AE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E024-5A8D-4242-83DC-F6D71B43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text-classification/" TargetMode="External"/><Relationship Id="rId7" Type="http://schemas.openxmlformats.org/officeDocument/2006/relationships/hyperlink" Target="https://miro.medium.com/max/2400/1*Ub0nZTXYT8MxLzrz0P7jPA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amil/algorithms" TargetMode="External"/><Relationship Id="rId5" Type="http://schemas.openxmlformats.org/officeDocument/2006/relationships/hyperlink" Target="https://i.stack.imgur.com/bANZI.png" TargetMode="External"/><Relationship Id="rId4" Type="http://schemas.openxmlformats.org/officeDocument/2006/relationships/hyperlink" Target="https://res.cloudinary.com/dyd911kmh/image/upload/f_auto,q_auto:best/v1531424125/KNN_final1_ibdm8a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, animal, drawing, mirror&#10;&#10;Description automatically generated">
            <a:extLst>
              <a:ext uri="{FF2B5EF4-FFF2-40B4-BE49-F238E27FC236}">
                <a16:creationId xmlns:a16="http://schemas.microsoft.com/office/drawing/2014/main" id="{9CF7B9C6-2EF5-46AC-B4C6-EC19FCC1F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t="12430" r="7072"/>
          <a:stretch/>
        </p:blipFill>
        <p:spPr>
          <a:xfrm>
            <a:off x="2630904" y="0"/>
            <a:ext cx="9561096" cy="5338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612384" y="3807999"/>
            <a:ext cx="5483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Text Classification</a:t>
            </a:r>
          </a:p>
          <a:p>
            <a:r>
              <a:rPr lang="en-US" sz="4800" b="1" dirty="0">
                <a:solidFill>
                  <a:schemeClr val="accent2"/>
                </a:solidFill>
              </a:rPr>
              <a:t>with Python</a:t>
            </a:r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A56CC8AF-9889-47A0-8B8A-C43FFA3D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8" y="513140"/>
            <a:ext cx="2313849" cy="3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0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2"/>
                </a:solidFill>
              </a:rPr>
              <a:t>Performans Ölçümü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3B425-E9D1-4197-9FC3-8DA917871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r="10737"/>
          <a:stretch/>
        </p:blipFill>
        <p:spPr bwMode="auto">
          <a:xfrm>
            <a:off x="1931437" y="1932990"/>
            <a:ext cx="7669763" cy="37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0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accent2"/>
                </a:solidFill>
              </a:rPr>
              <a:t>Metin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Sınıflandırma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Yöntemleri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195B-95B1-44F2-AE58-CFF8047D2FCF}"/>
              </a:ext>
            </a:extLst>
          </p:cNvPr>
          <p:cNvSpPr txBox="1"/>
          <p:nvPr/>
        </p:nvSpPr>
        <p:spPr>
          <a:xfrm>
            <a:off x="1113204" y="2060366"/>
            <a:ext cx="981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Naive Bayes</a:t>
            </a:r>
          </a:p>
          <a:p>
            <a:pPr marL="514350" indent="-514350">
              <a:buAutoNum type="arabicPeriod"/>
            </a:pPr>
            <a:r>
              <a:rPr lang="en-US" sz="2800" b="1" dirty="0"/>
              <a:t>Logistic Regression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K-Nearest Neighbor (KNN)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Support Vector Machines</a:t>
            </a:r>
          </a:p>
          <a:p>
            <a:pPr marL="514350" indent="-514350">
              <a:buAutoNum type="arabicPeriod"/>
            </a:pPr>
            <a:r>
              <a:rPr lang="en-US" sz="2800" b="1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6140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477981" y="1122363"/>
            <a:ext cx="379543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 (KNN)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497106-C431-483B-AADA-4363B0FE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551" y="625684"/>
            <a:ext cx="6260445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6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Machines (</a:t>
            </a:r>
            <a:r>
              <a:rPr lang="en-US" sz="4800" b="1" dirty="0">
                <a:latin typeface="+mj-lt"/>
                <a:ea typeface="+mj-ea"/>
                <a:cs typeface="+mj-cs"/>
              </a:rPr>
              <a:t>SVM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What does the &quot;support&quot; mean in Support Vector Machine? - Stack Overflow">
            <a:extLst>
              <a:ext uri="{FF2B5EF4-FFF2-40B4-BE49-F238E27FC236}">
                <a16:creationId xmlns:a16="http://schemas.microsoft.com/office/drawing/2014/main" id="{58895DD7-A21A-4808-9FE3-4EC30F31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73" y="576262"/>
            <a:ext cx="52959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1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accent2"/>
                </a:solidFill>
              </a:rPr>
              <a:t>Referanslar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CAB9D-0C1D-4AA0-9AB2-24A6774872CB}"/>
              </a:ext>
            </a:extLst>
          </p:cNvPr>
          <p:cNvSpPr txBox="1"/>
          <p:nvPr/>
        </p:nvSpPr>
        <p:spPr>
          <a:xfrm>
            <a:off x="1113204" y="2060366"/>
            <a:ext cx="9812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https://monkeylearn.com/text-classification/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4"/>
              </a:rPr>
              <a:t>https://res.cloudinary.com/dyd911kmh/image/upload/f_auto,q_auto:best/v1531424125/KNN_final1_ibdm8a.png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5"/>
              </a:rPr>
              <a:t>https://i.stack.imgur.com/bANZI.png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6"/>
              </a:rPr>
              <a:t>https://github.com/gsamil/algorithms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7"/>
              </a:rPr>
              <a:t>https://miro.medium.com/max/2400/1*Ub0nZTXYT8MxLzrz0P7jPA.png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192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computer&#10;&#10;Description automatically generated">
            <a:extLst>
              <a:ext uri="{FF2B5EF4-FFF2-40B4-BE49-F238E27FC236}">
                <a16:creationId xmlns:a16="http://schemas.microsoft.com/office/drawing/2014/main" id="{C2D262F1-4AF1-497F-941D-5B50D7BBF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1"/>
          <a:stretch/>
        </p:blipFill>
        <p:spPr>
          <a:xfrm>
            <a:off x="2384985" y="0"/>
            <a:ext cx="98070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69830-F47E-4333-847C-4FCE9BB0645F}"/>
              </a:ext>
            </a:extLst>
          </p:cNvPr>
          <p:cNvSpPr txBox="1"/>
          <p:nvPr/>
        </p:nvSpPr>
        <p:spPr>
          <a:xfrm>
            <a:off x="722246" y="2767280"/>
            <a:ext cx="5889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Teşekkürler</a:t>
            </a:r>
            <a:endParaRPr lang="en-US" sz="8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50B80-603A-4255-A824-A5F75C13038D}"/>
              </a:ext>
            </a:extLst>
          </p:cNvPr>
          <p:cNvSpPr txBox="1"/>
          <p:nvPr/>
        </p:nvSpPr>
        <p:spPr>
          <a:xfrm>
            <a:off x="9531057" y="6022512"/>
            <a:ext cx="189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sestek.com</a:t>
            </a:r>
          </a:p>
        </p:txBody>
      </p:sp>
    </p:spTree>
    <p:extLst>
      <p:ext uri="{BB962C8B-B14F-4D97-AF65-F5344CB8AC3E}">
        <p14:creationId xmlns:p14="http://schemas.microsoft.com/office/powerpoint/2010/main" val="420626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animal, drawing, mirror&#10;&#10;Description automatically generated">
            <a:extLst>
              <a:ext uri="{FF2B5EF4-FFF2-40B4-BE49-F238E27FC236}">
                <a16:creationId xmlns:a16="http://schemas.microsoft.com/office/drawing/2014/main" id="{35CCB716-D97F-47BB-AD3A-DC06AA03C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5123D25-EF00-4140-8C01-F4A81855EB7B}"/>
              </a:ext>
            </a:extLst>
          </p:cNvPr>
          <p:cNvSpPr/>
          <p:nvPr/>
        </p:nvSpPr>
        <p:spPr>
          <a:xfrm>
            <a:off x="2732794" y="2199455"/>
            <a:ext cx="2391874" cy="24158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E259F-BCF4-4D28-82FD-DEF458A5D889}"/>
              </a:ext>
            </a:extLst>
          </p:cNvPr>
          <p:cNvSpPr txBox="1"/>
          <p:nvPr/>
        </p:nvSpPr>
        <p:spPr>
          <a:xfrm>
            <a:off x="3007124" y="2714892"/>
            <a:ext cx="1843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Abdullah Şamil Güser 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A448C-35E7-4C0F-8136-797F6BE7141A}"/>
              </a:ext>
            </a:extLst>
          </p:cNvPr>
          <p:cNvSpPr/>
          <p:nvPr/>
        </p:nvSpPr>
        <p:spPr>
          <a:xfrm>
            <a:off x="417250" y="4808515"/>
            <a:ext cx="3861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  <a:latin typeface="Arial Nova Cond" panose="020B0604020202020204" pitchFamily="34" charset="0"/>
                <a:cs typeface="Angsana New" panose="020B0502040204020203" pitchFamily="18" charset="-34"/>
              </a:rPr>
              <a:t> </a:t>
            </a:r>
          </a:p>
          <a:p>
            <a:pPr algn="r"/>
            <a:r>
              <a:rPr lang="en-US" sz="2400" b="1" dirty="0">
                <a:solidFill>
                  <a:schemeClr val="accent2"/>
                </a:solidFill>
                <a:latin typeface="Arial Nova Cond" panose="020B0604020202020204" pitchFamily="34" charset="0"/>
                <a:cs typeface="Angsana New" panose="020B0502040204020203" pitchFamily="18" charset="-34"/>
              </a:rPr>
              <a:t>Senior AI Research Engineer</a:t>
            </a:r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A4B5AB35-53A0-4EC3-9A55-45329E9C4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88" y="4929761"/>
            <a:ext cx="1244158" cy="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3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1058433" y="1103828"/>
            <a:ext cx="10686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accent2"/>
                </a:solidFill>
              </a:rPr>
              <a:t>Sunum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Akışı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014EF-B9EF-46B8-94D1-9366763C037C}"/>
              </a:ext>
            </a:extLst>
          </p:cNvPr>
          <p:cNvSpPr txBox="1"/>
          <p:nvPr/>
        </p:nvSpPr>
        <p:spPr>
          <a:xfrm>
            <a:off x="1113204" y="2060366"/>
            <a:ext cx="981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err="1"/>
              <a:t>Metin</a:t>
            </a:r>
            <a:r>
              <a:rPr lang="en-US" sz="2800" b="1" dirty="0"/>
              <a:t> </a:t>
            </a:r>
            <a:r>
              <a:rPr lang="en-US" sz="2800" b="1" dirty="0" err="1"/>
              <a:t>sınıflandırma</a:t>
            </a:r>
            <a:r>
              <a:rPr lang="en-US" sz="2800" b="1" dirty="0"/>
              <a:t> </a:t>
            </a:r>
            <a:r>
              <a:rPr lang="en-US" sz="2800" b="1" dirty="0" err="1"/>
              <a:t>probleminin</a:t>
            </a:r>
            <a:r>
              <a:rPr lang="en-US" sz="2800" b="1" dirty="0"/>
              <a:t> </a:t>
            </a:r>
            <a:r>
              <a:rPr lang="en-US" sz="2800" b="1" dirty="0" err="1"/>
              <a:t>tanımlanması</a:t>
            </a: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err="1"/>
              <a:t>Sınıflandırma</a:t>
            </a:r>
            <a:r>
              <a:rPr lang="en-US" sz="2800" b="1" dirty="0"/>
              <a:t> </a:t>
            </a:r>
            <a:r>
              <a:rPr lang="en-US" sz="2800" b="1" dirty="0" err="1"/>
              <a:t>yöntemleri</a:t>
            </a: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Python </a:t>
            </a:r>
            <a:r>
              <a:rPr lang="en-US" sz="2800" b="1" dirty="0" err="1"/>
              <a:t>uygulamaları</a:t>
            </a: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err="1"/>
              <a:t>Sorular</a:t>
            </a:r>
            <a:r>
              <a:rPr lang="en-US" sz="2800" b="1" dirty="0"/>
              <a:t> &amp; </a:t>
            </a:r>
            <a:r>
              <a:rPr lang="en-US" sz="2800" b="1" dirty="0" err="1"/>
              <a:t>Sonuç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02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accent2"/>
                </a:solidFill>
              </a:rPr>
              <a:t>Uygulama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Alanları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26FE-5A41-4318-9775-8D11F3743259}"/>
              </a:ext>
            </a:extLst>
          </p:cNvPr>
          <p:cNvSpPr txBox="1"/>
          <p:nvPr/>
        </p:nvSpPr>
        <p:spPr>
          <a:xfrm>
            <a:off x="1814540" y="2086999"/>
            <a:ext cx="6610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Sentiment Analysis</a:t>
            </a:r>
          </a:p>
          <a:p>
            <a:pPr marL="514350" indent="-514350">
              <a:buAutoNum type="arabicPeriod"/>
            </a:pPr>
            <a:r>
              <a:rPr lang="en-US" sz="2800" b="1" dirty="0"/>
              <a:t>Topic Labeling</a:t>
            </a:r>
          </a:p>
          <a:p>
            <a:pPr marL="514350" indent="-514350">
              <a:buAutoNum type="arabicPeriod"/>
            </a:pPr>
            <a:r>
              <a:rPr lang="en-US" sz="2800" b="1" dirty="0"/>
              <a:t>Language Detection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Intent Detection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Social Media Monitoring</a:t>
            </a:r>
          </a:p>
          <a:p>
            <a:pPr marL="514350" indent="-514350">
              <a:buAutoNum type="arabicPeriod"/>
            </a:pPr>
            <a:r>
              <a:rPr lang="en-US" sz="2800" b="1" dirty="0"/>
              <a:t>Brand Monitoring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Customer Service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Voice of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9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accent2"/>
                </a:solidFill>
              </a:rPr>
              <a:t>Tanım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Input text is processed by a text classification model and delivers output tags.">
            <a:extLst>
              <a:ext uri="{FF2B5EF4-FFF2-40B4-BE49-F238E27FC236}">
                <a16:creationId xmlns:a16="http://schemas.microsoft.com/office/drawing/2014/main" id="{39D26641-344C-4506-870C-26DBAF19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41621"/>
            <a:ext cx="10515599" cy="42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accent2"/>
                </a:solidFill>
              </a:rPr>
              <a:t>Metin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Sınıflandırma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Türleri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26FE-5A41-4318-9775-8D11F3743259}"/>
              </a:ext>
            </a:extLst>
          </p:cNvPr>
          <p:cNvSpPr txBox="1"/>
          <p:nvPr/>
        </p:nvSpPr>
        <p:spPr>
          <a:xfrm>
            <a:off x="1113204" y="2060366"/>
            <a:ext cx="9812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err="1"/>
              <a:t>Kural</a:t>
            </a:r>
            <a:r>
              <a:rPr lang="en-US" sz="2800" b="1" dirty="0"/>
              <a:t> </a:t>
            </a:r>
            <a:r>
              <a:rPr lang="en-US" sz="2800" b="1" dirty="0" err="1"/>
              <a:t>Tabanlı</a:t>
            </a: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err="1"/>
              <a:t>Makine</a:t>
            </a:r>
            <a:r>
              <a:rPr lang="en-US" sz="2800" b="1" dirty="0"/>
              <a:t> </a:t>
            </a:r>
            <a:r>
              <a:rPr lang="en-US" sz="2800" b="1" dirty="0" err="1"/>
              <a:t>Öğrenmesi</a:t>
            </a:r>
            <a:r>
              <a:rPr lang="en-US" sz="2800" b="1" dirty="0"/>
              <a:t> </a:t>
            </a:r>
            <a:r>
              <a:rPr lang="en-US" sz="2800" b="1" dirty="0" err="1"/>
              <a:t>Tabanlı</a:t>
            </a:r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88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/>
              <a:t>Makine</a:t>
            </a:r>
            <a:r>
              <a:rPr lang="en-US" sz="3600" b="1" dirty="0"/>
              <a:t> </a:t>
            </a:r>
            <a:r>
              <a:rPr lang="en-US" sz="3600" b="1" dirty="0" err="1"/>
              <a:t>Öğrenmesi</a:t>
            </a:r>
            <a:r>
              <a:rPr lang="en-US" sz="3600" b="1" dirty="0"/>
              <a:t> </a:t>
            </a:r>
            <a:r>
              <a:rPr lang="en-US" sz="3600" b="1" dirty="0" err="1"/>
              <a:t>Tabanlı</a:t>
            </a:r>
            <a:r>
              <a:rPr lang="en-US" sz="3600" b="1" dirty="0"/>
              <a:t> </a:t>
            </a:r>
            <a:r>
              <a:rPr lang="en-US" sz="3600" b="1" dirty="0" err="1"/>
              <a:t>Metin</a:t>
            </a:r>
            <a:r>
              <a:rPr lang="en-US" sz="3600" b="1" dirty="0"/>
              <a:t> </a:t>
            </a:r>
            <a:r>
              <a:rPr lang="en-US" sz="3600" b="1" dirty="0" err="1"/>
              <a:t>Sınıflandırma</a:t>
            </a:r>
            <a:endParaRPr lang="en-US" sz="3600" b="1" dirty="0"/>
          </a:p>
        </p:txBody>
      </p:sp>
      <p:pic>
        <p:nvPicPr>
          <p:cNvPr id="2052" name="Picture 4" descr="Training process in Text Classification">
            <a:extLst>
              <a:ext uri="{FF2B5EF4-FFF2-40B4-BE49-F238E27FC236}">
                <a16:creationId xmlns:a16="http://schemas.microsoft.com/office/drawing/2014/main" id="{8E29BDF5-5D09-4902-A22B-3EFEA5AD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41" y="1686607"/>
            <a:ext cx="9209314" cy="47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/>
              <a:t>Makine</a:t>
            </a:r>
            <a:r>
              <a:rPr lang="en-US" sz="3600" b="1" dirty="0"/>
              <a:t> </a:t>
            </a:r>
            <a:r>
              <a:rPr lang="en-US" sz="3600" b="1" dirty="0" err="1"/>
              <a:t>Öğrenmesi</a:t>
            </a:r>
            <a:r>
              <a:rPr lang="en-US" sz="3600" b="1" dirty="0"/>
              <a:t> </a:t>
            </a:r>
            <a:r>
              <a:rPr lang="en-US" sz="3600" b="1" dirty="0" err="1"/>
              <a:t>Tabanlı</a:t>
            </a:r>
            <a:r>
              <a:rPr lang="en-US" sz="3600" b="1" dirty="0"/>
              <a:t> </a:t>
            </a:r>
            <a:r>
              <a:rPr lang="en-US" sz="3600" b="1" dirty="0" err="1"/>
              <a:t>Metin</a:t>
            </a:r>
            <a:r>
              <a:rPr lang="en-US" sz="3600" b="1" dirty="0"/>
              <a:t> </a:t>
            </a:r>
            <a:r>
              <a:rPr lang="en-US" sz="3600" b="1" dirty="0" err="1"/>
              <a:t>Sınıflandırma</a:t>
            </a:r>
            <a:endParaRPr lang="en-US" sz="3600" b="1" dirty="0"/>
          </a:p>
        </p:txBody>
      </p:sp>
      <p:pic>
        <p:nvPicPr>
          <p:cNvPr id="4098" name="Picture 2" descr="Prediction process in Text Classification">
            <a:extLst>
              <a:ext uri="{FF2B5EF4-FFF2-40B4-BE49-F238E27FC236}">
                <a16:creationId xmlns:a16="http://schemas.microsoft.com/office/drawing/2014/main" id="{C39E651D-6DF5-48FB-81DE-6E732A89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" y="1715386"/>
            <a:ext cx="10204580" cy="453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4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A636C-5380-4B72-AD79-212FEA6C9D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accent2"/>
                </a:solidFill>
              </a:rPr>
              <a:t>Performans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</a:rPr>
              <a:t>Ölçümü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195B-95B1-44F2-AE58-CFF8047D2FCF}"/>
              </a:ext>
            </a:extLst>
          </p:cNvPr>
          <p:cNvSpPr txBox="1"/>
          <p:nvPr/>
        </p:nvSpPr>
        <p:spPr>
          <a:xfrm>
            <a:off x="1113204" y="2060366"/>
            <a:ext cx="981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Accuracy: </a:t>
            </a:r>
            <a:r>
              <a:rPr lang="en-US" sz="2400" dirty="0"/>
              <a:t>The percentage of texts that were categorized with the correct tag.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Precision: </a:t>
            </a:r>
            <a:r>
              <a:rPr lang="en-US" sz="2400" dirty="0"/>
              <a:t>The percentage of examples the classifier got right out of the total number of examples that it predicted for a given tag.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Recall: </a:t>
            </a:r>
            <a:r>
              <a:rPr lang="en-US" sz="2400" dirty="0"/>
              <a:t>The percentage of examples the classifier predicted for a given tag out of the total number of examples it should have predicted for that given tag.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F1 Score: </a:t>
            </a:r>
            <a:r>
              <a:rPr lang="en-US" sz="2400" dirty="0"/>
              <a:t>The harmonic mean of precision and recall.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734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Template" ma:contentTypeID="0x010100E5546D40FE343B419A725A0FE5AFDB190021396D5978CED04CA3F633A9E4F9EE22" ma:contentTypeVersion="29" ma:contentTypeDescription="" ma:contentTypeScope="" ma:versionID="47a9ea12eca8d7ec451b9d32af5400a7">
  <xsd:schema xmlns:xsd="http://www.w3.org/2001/XMLSchema" xmlns:xs="http://www.w3.org/2001/XMLSchema" xmlns:p="http://schemas.microsoft.com/office/2006/metadata/properties" xmlns:ns2="60125d03-2d41-4228-9aac-61915c1b549a" xmlns:ns3="c862eaa8-1872-4c3a-80de-df0bdf18f014" xmlns:ns4="6e9ab49a-f553-45c4-bb3b-e120f06c73b8" xmlns:ns5="http://schemas.microsoft.com/sharepoint/v3/fields" targetNamespace="http://schemas.microsoft.com/office/2006/metadata/properties" ma:root="true" ma:fieldsID="82b41b796d359a7a7dc5ac634bc96795" ns2:_="" ns3:_="" ns4:_="" ns5:_="">
    <xsd:import namespace="60125d03-2d41-4228-9aac-61915c1b549a"/>
    <xsd:import namespace="c862eaa8-1872-4c3a-80de-df0bdf18f014"/>
    <xsd:import namespace="6e9ab49a-f553-45c4-bb3b-e120f06c73b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Document_x0020_Language" minOccurs="0"/>
                <xsd:element ref="ns2:Document_x0020_Type" minOccurs="0"/>
                <xsd:element ref="ns3:SharedWithUsers" minOccurs="0"/>
                <xsd:element ref="ns3:SharingHintHash" minOccurs="0"/>
                <xsd:element ref="ns3:SharedWithDetails" minOccurs="0"/>
                <xsd:element ref="ns2:Release_x0020_Product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2:Document_x0020_Number" minOccurs="0"/>
                <xsd:element ref="ns5:_Revision" minOccurs="0"/>
                <xsd:element ref="ns5:wic_System_Copyright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25d03-2d41-4228-9aac-61915c1b549a" elementFormDefault="qualified">
    <xsd:import namespace="http://schemas.microsoft.com/office/2006/documentManagement/types"/>
    <xsd:import namespace="http://schemas.microsoft.com/office/infopath/2007/PartnerControls"/>
    <xsd:element name="Document_x0020_Language" ma:index="2" nillable="true" ma:displayName="Document Language" ma:format="Dropdown" ma:internalName="Document_x0020_Language" ma:readOnly="false">
      <xsd:simpleType>
        <xsd:restriction base="dms:Choice">
          <xsd:enumeration value="-"/>
          <xsd:enumeration value="EN"/>
          <xsd:enumeration value="TR"/>
          <xsd:enumeration value="ES"/>
          <xsd:enumeration value="DE"/>
          <xsd:enumeration value="FR"/>
          <xsd:enumeration value="AR"/>
          <xsd:enumeration value="Other"/>
        </xsd:restriction>
      </xsd:simpleType>
    </xsd:element>
    <xsd:element name="Document_x0020_Type" ma:index="3" nillable="true" ma:displayName="Document Type" ma:default="Brochures" ma:format="Dropdown" ma:internalName="Document_x0020_Type" ma:readOnly="false">
      <xsd:simpleType>
        <xsd:restriction base="dms:Choice">
          <xsd:enumeration value="Brochures"/>
          <xsd:enumeration value="Case Studies"/>
          <xsd:enumeration value="Demos"/>
          <xsd:enumeration value="FAQ"/>
          <xsd:enumeration value="Infograph"/>
          <xsd:enumeration value="Internal"/>
          <xsd:enumeration value="Presentation"/>
          <xsd:enumeration value="Release Notes"/>
          <xsd:enumeration value="Sales Tools"/>
          <xsd:enumeration value="Presales &amp; Consultancy"/>
          <xsd:enumeration value="Technical Guides"/>
          <xsd:enumeration value="Technical Tools"/>
          <xsd:enumeration value="User Guides"/>
          <xsd:enumeration value="Sales &amp; Presales Webinars"/>
          <xsd:enumeration value="White Papers"/>
          <xsd:enumeration value="Technical Webinars"/>
        </xsd:restriction>
      </xsd:simpleType>
    </xsd:element>
    <xsd:element name="Release_x0020_Product" ma:index="13" nillable="true" ma:displayName="Product Release" ma:description="Ürün sürüm numarası" ma:hidden="true" ma:internalName="Release_x0020_Product" ma:readOnly="false">
      <xsd:simpleType>
        <xsd:restriction base="dms:Text">
          <xsd:maxLength value="255"/>
        </xsd:restriction>
      </xsd:simpleType>
    </xsd:element>
    <xsd:element name="Document_x0020_Number" ma:index="18" nillable="true" ma:displayName="Document Number" ma:default="QM.CN.10.EN" ma:description="QM.CN.10.EN" ma:format="Dropdown" ma:internalName="Document_x0020_Numb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2eaa8-1872-4c3a-80de-df0bdf18f0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0" nillable="true" ma:displayName="Shared With Details" ma:hidden="true" ma:internalName="SharedWithDetails" ma:readOnly="true">
      <xsd:simpleType>
        <xsd:restriction base="dms:Note"/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ab49a-f553-45c4-bb3b-e120f06c73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1" nillable="true" ma:displayName="Tags" ma:hidden="true" ma:internalName="MediaServiceAutoTags" ma:readOnly="true">
      <xsd:simpleType>
        <xsd:restriction base="dms:Text"/>
      </xsd:simpleType>
    </xsd:element>
    <xsd:element name="MediaServiceOCR" ma:index="22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hidden="true" ma:internalName="MediaServiceKeyPoints" ma:readOnly="true">
      <xsd:simpleType>
        <xsd:restriction base="dms:Note"/>
      </xsd:simpleType>
    </xsd:element>
    <xsd:element name="_Flow_SignoffStatus" ma:index="28" nillable="true" ma:displayName="Sign-off status" ma:hidden="true" ma:internalName="Sign_x002d_off_x0020_status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vision" ma:index="19" nillable="true" ma:displayName="Revision" ma:hidden="true" ma:internalName="_Revision" ma:readOnly="false">
      <xsd:simpleType>
        <xsd:restriction base="dms:Text">
          <xsd:maxLength value="255"/>
        </xsd:restriction>
      </xsd:simpleType>
    </xsd:element>
    <xsd:element name="wic_System_Copyright" ma:index="20" nillable="true" ma:displayName="Copyright" ma:hidden="true" ma:internalName="wic_System_Copyright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0125d03-2d41-4228-9aac-61915c1b549a">Other</Document_x0020_Type>
    <_Revision xmlns="http://schemas.microsoft.com/sharepoint/v3/fields" xsi:nil="true"/>
    <Document_x0020_Language xmlns="60125d03-2d41-4228-9aac-61915c1b549a" xsi:nil="true"/>
    <Release_x0020_Product xmlns="60125d03-2d41-4228-9aac-61915c1b549a" xsi:nil="true"/>
    <Document_x0020_Number xmlns="60125d03-2d41-4228-9aac-61915c1b549a" xsi:nil="true"/>
    <wic_System_Copyright xmlns="http://schemas.microsoft.com/sharepoint/v3/fields" xsi:nil="true"/>
    <_Flow_SignoffStatus xmlns="6e9ab49a-f553-45c4-bb3b-e120f06c73b8" xsi:nil="true"/>
  </documentManagement>
</p:properties>
</file>

<file path=customXml/itemProps1.xml><?xml version="1.0" encoding="utf-8"?>
<ds:datastoreItem xmlns:ds="http://schemas.openxmlformats.org/officeDocument/2006/customXml" ds:itemID="{2CCA50F9-E70D-4058-8AB0-DFB32AD88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25d03-2d41-4228-9aac-61915c1b549a"/>
    <ds:schemaRef ds:uri="c862eaa8-1872-4c3a-80de-df0bdf18f014"/>
    <ds:schemaRef ds:uri="6e9ab49a-f553-45c4-bb3b-e120f06c73b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83EE2F-9D57-4E53-9E29-239FE8D60E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23B767-3D18-4C33-B052-5CF72623760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sharepoint/v3/fields"/>
    <ds:schemaRef ds:uri="http://purl.org/dc/elements/1.1/"/>
    <ds:schemaRef ds:uri="http://schemas.microsoft.com/office/infopath/2007/PartnerControls"/>
    <ds:schemaRef ds:uri="3bdb7609-6e8e-4aae-ad26-0cfdf0a6fc2b"/>
    <ds:schemaRef ds:uri="60125d03-2d41-4228-9aac-61915c1b549a"/>
    <ds:schemaRef ds:uri="http://schemas.microsoft.com/office/2006/metadata/properties"/>
    <ds:schemaRef ds:uri="http://purl.org/dc/dcmitype/"/>
    <ds:schemaRef ds:uri="6e9ab49a-f553-45c4-bb3b-e120f06c73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269</Words>
  <Application>Microsoft Office PowerPoint</Application>
  <PresentationFormat>Widescreen</PresentationFormat>
  <Paragraphs>59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Baran Bursalıgil</dc:creator>
  <cp:lastModifiedBy>Şamil Güser</cp:lastModifiedBy>
  <cp:revision>11</cp:revision>
  <dcterms:created xsi:type="dcterms:W3CDTF">2019-05-03T07:13:39Z</dcterms:created>
  <dcterms:modified xsi:type="dcterms:W3CDTF">2021-04-02T10:42:36Z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0x010100E5546D40FE343B419A725A0FE5AFDB190021396D5978CED04CA3F633A9E4F9EE22</vt:lpwstr>
  </property>
</Properties>
</file>