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688AEE-AA58-4C72-9E65-117EBC1DC7C5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A1006BD-E2EB-4F9D-96DE-75C490FCB7CB}">
      <dgm:prSet phldrT="[Text]"/>
      <dgm:spPr/>
      <dgm:t>
        <a:bodyPr/>
        <a:lstStyle/>
        <a:p>
          <a:r>
            <a:rPr lang="en-US" dirty="0"/>
            <a:t>Python Software Required</a:t>
          </a:r>
        </a:p>
      </dgm:t>
    </dgm:pt>
    <dgm:pt modelId="{18A9420E-E454-473C-A902-014384177366}" type="parTrans" cxnId="{487EF1D6-3EDF-4858-8FED-2E990E5C6315}">
      <dgm:prSet/>
      <dgm:spPr/>
      <dgm:t>
        <a:bodyPr/>
        <a:lstStyle/>
        <a:p>
          <a:endParaRPr lang="en-US"/>
        </a:p>
      </dgm:t>
    </dgm:pt>
    <dgm:pt modelId="{BCBD1549-A14C-49B6-92CB-ECF299F4C8ED}" type="sibTrans" cxnId="{487EF1D6-3EDF-4858-8FED-2E990E5C6315}">
      <dgm:prSet/>
      <dgm:spPr/>
      <dgm:t>
        <a:bodyPr/>
        <a:lstStyle/>
        <a:p>
          <a:endParaRPr lang="en-US"/>
        </a:p>
      </dgm:t>
    </dgm:pt>
    <dgm:pt modelId="{9047A80B-2F09-4774-A290-CA9C7210ABE5}" type="asst">
      <dgm:prSet phldrT="[Text]"/>
      <dgm:spPr/>
      <dgm:t>
        <a:bodyPr/>
        <a:lstStyle/>
        <a:p>
          <a:r>
            <a:rPr lang="en-US" dirty="0"/>
            <a:t>Create </a:t>
          </a:r>
          <a:r>
            <a:rPr lang="en-US" dirty="0" err="1"/>
            <a:t>Venv</a:t>
          </a:r>
          <a:endParaRPr lang="en-US" dirty="0"/>
        </a:p>
      </dgm:t>
    </dgm:pt>
    <dgm:pt modelId="{8371BEE9-D2EA-4057-A2AA-AF1F10B839FE}" type="parTrans" cxnId="{085EEB26-46AA-45A4-B090-7EDDC590E6DC}">
      <dgm:prSet/>
      <dgm:spPr/>
      <dgm:t>
        <a:bodyPr/>
        <a:lstStyle/>
        <a:p>
          <a:endParaRPr lang="en-US"/>
        </a:p>
      </dgm:t>
    </dgm:pt>
    <dgm:pt modelId="{73A25211-BB7D-4E5E-A161-E92352E05151}" type="sibTrans" cxnId="{085EEB26-46AA-45A4-B090-7EDDC590E6DC}">
      <dgm:prSet/>
      <dgm:spPr/>
      <dgm:t>
        <a:bodyPr/>
        <a:lstStyle/>
        <a:p>
          <a:endParaRPr lang="en-US"/>
        </a:p>
      </dgm:t>
    </dgm:pt>
    <dgm:pt modelId="{33AA56B2-BBE7-4AB1-B623-1F5E341827D6}">
      <dgm:prSet phldrT="[Text]"/>
      <dgm:spPr/>
      <dgm:t>
        <a:bodyPr/>
        <a:lstStyle/>
        <a:p>
          <a:r>
            <a:rPr lang="en-US" dirty="0"/>
            <a:t>Python </a:t>
          </a:r>
        </a:p>
      </dgm:t>
    </dgm:pt>
    <dgm:pt modelId="{10E45D8B-1A93-44A3-9AA7-0D1390913FE5}" type="parTrans" cxnId="{9F7A8820-D6C0-45EC-828E-9D395AAA39A7}">
      <dgm:prSet/>
      <dgm:spPr/>
      <dgm:t>
        <a:bodyPr/>
        <a:lstStyle/>
        <a:p>
          <a:endParaRPr lang="en-US"/>
        </a:p>
      </dgm:t>
    </dgm:pt>
    <dgm:pt modelId="{B9BA472D-FDA4-4611-BA32-29ADABC42309}" type="sibTrans" cxnId="{9F7A8820-D6C0-45EC-828E-9D395AAA39A7}">
      <dgm:prSet/>
      <dgm:spPr/>
      <dgm:t>
        <a:bodyPr/>
        <a:lstStyle/>
        <a:p>
          <a:endParaRPr lang="en-US"/>
        </a:p>
      </dgm:t>
    </dgm:pt>
    <dgm:pt modelId="{ACE12B02-4B9E-4A29-A386-351F77222548}">
      <dgm:prSet phldrT="[Text]"/>
      <dgm:spPr/>
      <dgm:t>
        <a:bodyPr/>
        <a:lstStyle/>
        <a:p>
          <a:r>
            <a:rPr lang="en-US" dirty="0"/>
            <a:t>Anaconda navigator</a:t>
          </a:r>
        </a:p>
      </dgm:t>
    </dgm:pt>
    <dgm:pt modelId="{E5A76450-FE5E-43DA-903D-CF6BDDEBE466}" type="parTrans" cxnId="{C7F8D0F3-F600-496A-AD94-F4674471F47E}">
      <dgm:prSet/>
      <dgm:spPr/>
      <dgm:t>
        <a:bodyPr/>
        <a:lstStyle/>
        <a:p>
          <a:endParaRPr lang="en-US"/>
        </a:p>
      </dgm:t>
    </dgm:pt>
    <dgm:pt modelId="{973A3CBC-5EB7-45CE-95AA-209460CC0DAE}" type="sibTrans" cxnId="{C7F8D0F3-F600-496A-AD94-F4674471F47E}">
      <dgm:prSet/>
      <dgm:spPr/>
      <dgm:t>
        <a:bodyPr/>
        <a:lstStyle/>
        <a:p>
          <a:endParaRPr lang="en-US"/>
        </a:p>
      </dgm:t>
    </dgm:pt>
    <dgm:pt modelId="{F915E597-53FB-4C89-B3F9-F31F442F54A9}">
      <dgm:prSet phldrT="[Text]"/>
      <dgm:spPr/>
      <dgm:t>
        <a:bodyPr/>
        <a:lstStyle/>
        <a:p>
          <a:r>
            <a:rPr lang="en-US" dirty="0" err="1"/>
            <a:t>VsCode</a:t>
          </a:r>
          <a:endParaRPr lang="en-US" dirty="0"/>
        </a:p>
      </dgm:t>
    </dgm:pt>
    <dgm:pt modelId="{0DD0B936-9DCB-4B25-B420-E0FE30F45177}" type="parTrans" cxnId="{6E773F33-E1BC-4D53-B9CF-E42BD0584829}">
      <dgm:prSet/>
      <dgm:spPr/>
      <dgm:t>
        <a:bodyPr/>
        <a:lstStyle/>
        <a:p>
          <a:endParaRPr lang="en-US"/>
        </a:p>
      </dgm:t>
    </dgm:pt>
    <dgm:pt modelId="{2571FD93-AE2E-419A-93A5-EF45C1705708}" type="sibTrans" cxnId="{6E773F33-E1BC-4D53-B9CF-E42BD0584829}">
      <dgm:prSet/>
      <dgm:spPr/>
      <dgm:t>
        <a:bodyPr/>
        <a:lstStyle/>
        <a:p>
          <a:endParaRPr lang="en-US"/>
        </a:p>
      </dgm:t>
    </dgm:pt>
    <dgm:pt modelId="{2550176B-7D99-4C1B-8230-4728BCF24195}">
      <dgm:prSet phldrT="[Text]"/>
      <dgm:spPr/>
      <dgm:t>
        <a:bodyPr/>
        <a:lstStyle/>
        <a:p>
          <a:r>
            <a:rPr lang="en-US" dirty="0" err="1"/>
            <a:t>Github</a:t>
          </a:r>
          <a:endParaRPr lang="en-US" dirty="0"/>
        </a:p>
      </dgm:t>
    </dgm:pt>
    <dgm:pt modelId="{F7440541-3F9F-465A-A4BB-D77B0AA15010}" type="parTrans" cxnId="{6939DEB3-2C98-486E-B072-782CF7287615}">
      <dgm:prSet/>
      <dgm:spPr/>
      <dgm:t>
        <a:bodyPr/>
        <a:lstStyle/>
        <a:p>
          <a:endParaRPr lang="en-US"/>
        </a:p>
      </dgm:t>
    </dgm:pt>
    <dgm:pt modelId="{2BB8671D-2F94-4A71-8CC1-8BA2D9EEBD9C}" type="sibTrans" cxnId="{6939DEB3-2C98-486E-B072-782CF7287615}">
      <dgm:prSet/>
      <dgm:spPr/>
      <dgm:t>
        <a:bodyPr/>
        <a:lstStyle/>
        <a:p>
          <a:endParaRPr lang="en-US"/>
        </a:p>
      </dgm:t>
    </dgm:pt>
    <dgm:pt modelId="{06E0E471-532B-4ED1-8CF3-1681AC0B2D26}" type="pres">
      <dgm:prSet presAssocID="{B6688AEE-AA58-4C72-9E65-117EBC1DC7C5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D4BFA17-E92C-474B-8B0F-467E8ECD12D7}" type="pres">
      <dgm:prSet presAssocID="{CA1006BD-E2EB-4F9D-96DE-75C490FCB7CB}" presName="hierRoot1" presStyleCnt="0">
        <dgm:presLayoutVars>
          <dgm:hierBranch val="init"/>
        </dgm:presLayoutVars>
      </dgm:prSet>
      <dgm:spPr/>
    </dgm:pt>
    <dgm:pt modelId="{6AF07859-6EA9-432E-8752-8E0F684DA479}" type="pres">
      <dgm:prSet presAssocID="{CA1006BD-E2EB-4F9D-96DE-75C490FCB7CB}" presName="rootComposite1" presStyleCnt="0"/>
      <dgm:spPr/>
    </dgm:pt>
    <dgm:pt modelId="{388C7019-69AF-4C5D-9CC9-F957DCC952D1}" type="pres">
      <dgm:prSet presAssocID="{CA1006BD-E2EB-4F9D-96DE-75C490FCB7CB}" presName="rootText1" presStyleLbl="alignAcc1" presStyleIdx="0" presStyleCnt="0">
        <dgm:presLayoutVars>
          <dgm:chPref val="3"/>
        </dgm:presLayoutVars>
      </dgm:prSet>
      <dgm:spPr/>
    </dgm:pt>
    <dgm:pt modelId="{F4025982-4504-4E34-9196-EB625C1C7E4C}" type="pres">
      <dgm:prSet presAssocID="{CA1006BD-E2EB-4F9D-96DE-75C490FCB7CB}" presName="topArc1" presStyleLbl="parChTrans1D1" presStyleIdx="0" presStyleCnt="12"/>
      <dgm:spPr/>
    </dgm:pt>
    <dgm:pt modelId="{7F13496D-98FD-46BA-BB0E-328CF92C22D3}" type="pres">
      <dgm:prSet presAssocID="{CA1006BD-E2EB-4F9D-96DE-75C490FCB7CB}" presName="bottomArc1" presStyleLbl="parChTrans1D1" presStyleIdx="1" presStyleCnt="12"/>
      <dgm:spPr/>
    </dgm:pt>
    <dgm:pt modelId="{902FCDF9-C908-4634-9DC7-E040228FF9BF}" type="pres">
      <dgm:prSet presAssocID="{CA1006BD-E2EB-4F9D-96DE-75C490FCB7CB}" presName="topConnNode1" presStyleLbl="node1" presStyleIdx="0" presStyleCnt="0"/>
      <dgm:spPr/>
    </dgm:pt>
    <dgm:pt modelId="{E197A3B1-94A7-47D3-A96C-8F8BBAA4D8D1}" type="pres">
      <dgm:prSet presAssocID="{CA1006BD-E2EB-4F9D-96DE-75C490FCB7CB}" presName="hierChild2" presStyleCnt="0"/>
      <dgm:spPr/>
    </dgm:pt>
    <dgm:pt modelId="{019A4B30-A50B-435A-9030-D141C12D6D66}" type="pres">
      <dgm:prSet presAssocID="{10E45D8B-1A93-44A3-9AA7-0D1390913FE5}" presName="Name28" presStyleLbl="parChTrans1D2" presStyleIdx="0" presStyleCnt="5"/>
      <dgm:spPr/>
    </dgm:pt>
    <dgm:pt modelId="{CD548BF5-278C-4B79-BC28-719443E51EDD}" type="pres">
      <dgm:prSet presAssocID="{33AA56B2-BBE7-4AB1-B623-1F5E341827D6}" presName="hierRoot2" presStyleCnt="0">
        <dgm:presLayoutVars>
          <dgm:hierBranch val="init"/>
        </dgm:presLayoutVars>
      </dgm:prSet>
      <dgm:spPr/>
    </dgm:pt>
    <dgm:pt modelId="{64D69697-3816-4B2D-A94C-D2AEB8142CCD}" type="pres">
      <dgm:prSet presAssocID="{33AA56B2-BBE7-4AB1-B623-1F5E341827D6}" presName="rootComposite2" presStyleCnt="0"/>
      <dgm:spPr/>
    </dgm:pt>
    <dgm:pt modelId="{1F11181C-032F-4363-B838-D4E91DE57511}" type="pres">
      <dgm:prSet presAssocID="{33AA56B2-BBE7-4AB1-B623-1F5E341827D6}" presName="rootText2" presStyleLbl="alignAcc1" presStyleIdx="0" presStyleCnt="0">
        <dgm:presLayoutVars>
          <dgm:chPref val="3"/>
        </dgm:presLayoutVars>
      </dgm:prSet>
      <dgm:spPr/>
    </dgm:pt>
    <dgm:pt modelId="{6B9111EE-AC68-4F9E-A759-439155933880}" type="pres">
      <dgm:prSet presAssocID="{33AA56B2-BBE7-4AB1-B623-1F5E341827D6}" presName="topArc2" presStyleLbl="parChTrans1D1" presStyleIdx="2" presStyleCnt="12"/>
      <dgm:spPr/>
    </dgm:pt>
    <dgm:pt modelId="{123281A6-E75C-4F32-B97E-CA847CBAC8CA}" type="pres">
      <dgm:prSet presAssocID="{33AA56B2-BBE7-4AB1-B623-1F5E341827D6}" presName="bottomArc2" presStyleLbl="parChTrans1D1" presStyleIdx="3" presStyleCnt="12"/>
      <dgm:spPr/>
    </dgm:pt>
    <dgm:pt modelId="{107F341E-48FD-412C-81E4-CDF450466387}" type="pres">
      <dgm:prSet presAssocID="{33AA56B2-BBE7-4AB1-B623-1F5E341827D6}" presName="topConnNode2" presStyleLbl="node2" presStyleIdx="0" presStyleCnt="0"/>
      <dgm:spPr/>
    </dgm:pt>
    <dgm:pt modelId="{B4BD0AFD-599A-4226-BE2A-8098C3B39764}" type="pres">
      <dgm:prSet presAssocID="{33AA56B2-BBE7-4AB1-B623-1F5E341827D6}" presName="hierChild4" presStyleCnt="0"/>
      <dgm:spPr/>
    </dgm:pt>
    <dgm:pt modelId="{FF00C4DA-5FDC-4F07-94A5-945C9CE10DED}" type="pres">
      <dgm:prSet presAssocID="{33AA56B2-BBE7-4AB1-B623-1F5E341827D6}" presName="hierChild5" presStyleCnt="0"/>
      <dgm:spPr/>
    </dgm:pt>
    <dgm:pt modelId="{455BD840-4429-47D0-AB73-B697DFBCDF34}" type="pres">
      <dgm:prSet presAssocID="{E5A76450-FE5E-43DA-903D-CF6BDDEBE466}" presName="Name28" presStyleLbl="parChTrans1D2" presStyleIdx="1" presStyleCnt="5"/>
      <dgm:spPr/>
    </dgm:pt>
    <dgm:pt modelId="{BCB6FCF2-0886-4D80-84CB-5363DEE9F070}" type="pres">
      <dgm:prSet presAssocID="{ACE12B02-4B9E-4A29-A386-351F77222548}" presName="hierRoot2" presStyleCnt="0">
        <dgm:presLayoutVars>
          <dgm:hierBranch val="init"/>
        </dgm:presLayoutVars>
      </dgm:prSet>
      <dgm:spPr/>
    </dgm:pt>
    <dgm:pt modelId="{FBE600BC-F9A8-41A2-A921-8250655A1182}" type="pres">
      <dgm:prSet presAssocID="{ACE12B02-4B9E-4A29-A386-351F77222548}" presName="rootComposite2" presStyleCnt="0"/>
      <dgm:spPr/>
    </dgm:pt>
    <dgm:pt modelId="{6893ACA3-6AF2-4718-A603-E1BA0D150F61}" type="pres">
      <dgm:prSet presAssocID="{ACE12B02-4B9E-4A29-A386-351F77222548}" presName="rootText2" presStyleLbl="alignAcc1" presStyleIdx="0" presStyleCnt="0">
        <dgm:presLayoutVars>
          <dgm:chPref val="3"/>
        </dgm:presLayoutVars>
      </dgm:prSet>
      <dgm:spPr/>
    </dgm:pt>
    <dgm:pt modelId="{3CFF870C-4F05-4F61-888C-20754F47A904}" type="pres">
      <dgm:prSet presAssocID="{ACE12B02-4B9E-4A29-A386-351F77222548}" presName="topArc2" presStyleLbl="parChTrans1D1" presStyleIdx="4" presStyleCnt="12"/>
      <dgm:spPr/>
    </dgm:pt>
    <dgm:pt modelId="{3F5B49FF-D688-4F7A-96F9-465F50077800}" type="pres">
      <dgm:prSet presAssocID="{ACE12B02-4B9E-4A29-A386-351F77222548}" presName="bottomArc2" presStyleLbl="parChTrans1D1" presStyleIdx="5" presStyleCnt="12"/>
      <dgm:spPr/>
    </dgm:pt>
    <dgm:pt modelId="{5E8667F6-498B-480A-BF55-7CDE868B16CC}" type="pres">
      <dgm:prSet presAssocID="{ACE12B02-4B9E-4A29-A386-351F77222548}" presName="topConnNode2" presStyleLbl="node2" presStyleIdx="0" presStyleCnt="0"/>
      <dgm:spPr/>
    </dgm:pt>
    <dgm:pt modelId="{3211CDA1-743E-4906-A4A1-2D9C4235DE4F}" type="pres">
      <dgm:prSet presAssocID="{ACE12B02-4B9E-4A29-A386-351F77222548}" presName="hierChild4" presStyleCnt="0"/>
      <dgm:spPr/>
    </dgm:pt>
    <dgm:pt modelId="{D76678CF-7E3C-4C16-8DE4-4AE2CFB9DE2A}" type="pres">
      <dgm:prSet presAssocID="{ACE12B02-4B9E-4A29-A386-351F77222548}" presName="hierChild5" presStyleCnt="0"/>
      <dgm:spPr/>
    </dgm:pt>
    <dgm:pt modelId="{C467F198-9AB4-4B5B-AF31-F95BF25927B1}" type="pres">
      <dgm:prSet presAssocID="{0DD0B936-9DCB-4B25-B420-E0FE30F45177}" presName="Name28" presStyleLbl="parChTrans1D2" presStyleIdx="2" presStyleCnt="5"/>
      <dgm:spPr/>
    </dgm:pt>
    <dgm:pt modelId="{BADE1C79-7F38-40CF-B331-D844BBC6FB55}" type="pres">
      <dgm:prSet presAssocID="{F915E597-53FB-4C89-B3F9-F31F442F54A9}" presName="hierRoot2" presStyleCnt="0">
        <dgm:presLayoutVars>
          <dgm:hierBranch val="init"/>
        </dgm:presLayoutVars>
      </dgm:prSet>
      <dgm:spPr/>
    </dgm:pt>
    <dgm:pt modelId="{EB4010B7-2A8E-4C68-9CFE-3C845604D65E}" type="pres">
      <dgm:prSet presAssocID="{F915E597-53FB-4C89-B3F9-F31F442F54A9}" presName="rootComposite2" presStyleCnt="0"/>
      <dgm:spPr/>
    </dgm:pt>
    <dgm:pt modelId="{0B5D28FB-A400-4F71-8BE5-FCDE142BA71B}" type="pres">
      <dgm:prSet presAssocID="{F915E597-53FB-4C89-B3F9-F31F442F54A9}" presName="rootText2" presStyleLbl="alignAcc1" presStyleIdx="0" presStyleCnt="0">
        <dgm:presLayoutVars>
          <dgm:chPref val="3"/>
        </dgm:presLayoutVars>
      </dgm:prSet>
      <dgm:spPr/>
    </dgm:pt>
    <dgm:pt modelId="{C80603F8-DF04-4FE2-AF56-87F64A150CE3}" type="pres">
      <dgm:prSet presAssocID="{F915E597-53FB-4C89-B3F9-F31F442F54A9}" presName="topArc2" presStyleLbl="parChTrans1D1" presStyleIdx="6" presStyleCnt="12"/>
      <dgm:spPr/>
    </dgm:pt>
    <dgm:pt modelId="{573EB9AE-9E50-4A43-991A-4A28BB3C04BE}" type="pres">
      <dgm:prSet presAssocID="{F915E597-53FB-4C89-B3F9-F31F442F54A9}" presName="bottomArc2" presStyleLbl="parChTrans1D1" presStyleIdx="7" presStyleCnt="12"/>
      <dgm:spPr/>
    </dgm:pt>
    <dgm:pt modelId="{6E81A45E-8B4D-4EC6-B7D8-4E629C1E1975}" type="pres">
      <dgm:prSet presAssocID="{F915E597-53FB-4C89-B3F9-F31F442F54A9}" presName="topConnNode2" presStyleLbl="node2" presStyleIdx="0" presStyleCnt="0"/>
      <dgm:spPr/>
    </dgm:pt>
    <dgm:pt modelId="{6FF44F22-C6FE-440E-9AF4-F7D791B2E6C8}" type="pres">
      <dgm:prSet presAssocID="{F915E597-53FB-4C89-B3F9-F31F442F54A9}" presName="hierChild4" presStyleCnt="0"/>
      <dgm:spPr/>
    </dgm:pt>
    <dgm:pt modelId="{6D8C21B6-AF89-4140-82AB-D870E21D69EF}" type="pres">
      <dgm:prSet presAssocID="{F915E597-53FB-4C89-B3F9-F31F442F54A9}" presName="hierChild5" presStyleCnt="0"/>
      <dgm:spPr/>
    </dgm:pt>
    <dgm:pt modelId="{E4999EBA-4CEA-488F-86B7-2B99B2150238}" type="pres">
      <dgm:prSet presAssocID="{F7440541-3F9F-465A-A4BB-D77B0AA15010}" presName="Name28" presStyleLbl="parChTrans1D2" presStyleIdx="3" presStyleCnt="5"/>
      <dgm:spPr/>
    </dgm:pt>
    <dgm:pt modelId="{6F972C7B-78BA-4F61-AC4D-C6144A9C9611}" type="pres">
      <dgm:prSet presAssocID="{2550176B-7D99-4C1B-8230-4728BCF24195}" presName="hierRoot2" presStyleCnt="0">
        <dgm:presLayoutVars>
          <dgm:hierBranch val="init"/>
        </dgm:presLayoutVars>
      </dgm:prSet>
      <dgm:spPr/>
    </dgm:pt>
    <dgm:pt modelId="{8B026CC6-E401-4477-A160-FE585245EB7C}" type="pres">
      <dgm:prSet presAssocID="{2550176B-7D99-4C1B-8230-4728BCF24195}" presName="rootComposite2" presStyleCnt="0"/>
      <dgm:spPr/>
    </dgm:pt>
    <dgm:pt modelId="{01A55519-8A59-4D8C-8F2C-2AC0C1B323E2}" type="pres">
      <dgm:prSet presAssocID="{2550176B-7D99-4C1B-8230-4728BCF24195}" presName="rootText2" presStyleLbl="alignAcc1" presStyleIdx="0" presStyleCnt="0">
        <dgm:presLayoutVars>
          <dgm:chPref val="3"/>
        </dgm:presLayoutVars>
      </dgm:prSet>
      <dgm:spPr/>
    </dgm:pt>
    <dgm:pt modelId="{DC073AFC-5E24-49AA-8962-01576509DF22}" type="pres">
      <dgm:prSet presAssocID="{2550176B-7D99-4C1B-8230-4728BCF24195}" presName="topArc2" presStyleLbl="parChTrans1D1" presStyleIdx="8" presStyleCnt="12"/>
      <dgm:spPr/>
    </dgm:pt>
    <dgm:pt modelId="{3B5892C1-BB01-4C63-8095-1C418FA5540C}" type="pres">
      <dgm:prSet presAssocID="{2550176B-7D99-4C1B-8230-4728BCF24195}" presName="bottomArc2" presStyleLbl="parChTrans1D1" presStyleIdx="9" presStyleCnt="12"/>
      <dgm:spPr/>
    </dgm:pt>
    <dgm:pt modelId="{85AA68A5-E94C-4213-808B-F5717A94A58D}" type="pres">
      <dgm:prSet presAssocID="{2550176B-7D99-4C1B-8230-4728BCF24195}" presName="topConnNode2" presStyleLbl="node2" presStyleIdx="0" presStyleCnt="0"/>
      <dgm:spPr/>
    </dgm:pt>
    <dgm:pt modelId="{62E43D00-E4C1-4B42-A594-94BC7FE71F5D}" type="pres">
      <dgm:prSet presAssocID="{2550176B-7D99-4C1B-8230-4728BCF24195}" presName="hierChild4" presStyleCnt="0"/>
      <dgm:spPr/>
    </dgm:pt>
    <dgm:pt modelId="{C74F952D-616B-44CB-B9D6-03813256BDCA}" type="pres">
      <dgm:prSet presAssocID="{2550176B-7D99-4C1B-8230-4728BCF24195}" presName="hierChild5" presStyleCnt="0"/>
      <dgm:spPr/>
    </dgm:pt>
    <dgm:pt modelId="{89E23D99-6834-4EFF-99B4-0A9B091C12C3}" type="pres">
      <dgm:prSet presAssocID="{CA1006BD-E2EB-4F9D-96DE-75C490FCB7CB}" presName="hierChild3" presStyleCnt="0"/>
      <dgm:spPr/>
    </dgm:pt>
    <dgm:pt modelId="{92A69C2D-8E28-484A-967C-4AFE725DBC28}" type="pres">
      <dgm:prSet presAssocID="{8371BEE9-D2EA-4057-A2AA-AF1F10B839FE}" presName="Name101" presStyleLbl="parChTrans1D2" presStyleIdx="4" presStyleCnt="5"/>
      <dgm:spPr/>
    </dgm:pt>
    <dgm:pt modelId="{263E5AAF-35A9-4E3B-9791-3B63837462EF}" type="pres">
      <dgm:prSet presAssocID="{9047A80B-2F09-4774-A290-CA9C7210ABE5}" presName="hierRoot3" presStyleCnt="0">
        <dgm:presLayoutVars>
          <dgm:hierBranch val="init"/>
        </dgm:presLayoutVars>
      </dgm:prSet>
      <dgm:spPr/>
    </dgm:pt>
    <dgm:pt modelId="{46BCC845-F45F-4A8E-AE8E-D2578824A126}" type="pres">
      <dgm:prSet presAssocID="{9047A80B-2F09-4774-A290-CA9C7210ABE5}" presName="rootComposite3" presStyleCnt="0"/>
      <dgm:spPr/>
    </dgm:pt>
    <dgm:pt modelId="{3E7490AC-E967-40A5-97B9-4E01F0F420DF}" type="pres">
      <dgm:prSet presAssocID="{9047A80B-2F09-4774-A290-CA9C7210ABE5}" presName="rootText3" presStyleLbl="alignAcc1" presStyleIdx="0" presStyleCnt="0">
        <dgm:presLayoutVars>
          <dgm:chPref val="3"/>
        </dgm:presLayoutVars>
      </dgm:prSet>
      <dgm:spPr/>
    </dgm:pt>
    <dgm:pt modelId="{7857E4DB-B06E-4686-A3D4-2DBE8BF297EF}" type="pres">
      <dgm:prSet presAssocID="{9047A80B-2F09-4774-A290-CA9C7210ABE5}" presName="topArc3" presStyleLbl="parChTrans1D1" presStyleIdx="10" presStyleCnt="12"/>
      <dgm:spPr/>
    </dgm:pt>
    <dgm:pt modelId="{4B6264EA-914E-4441-A63A-35BA87303D18}" type="pres">
      <dgm:prSet presAssocID="{9047A80B-2F09-4774-A290-CA9C7210ABE5}" presName="bottomArc3" presStyleLbl="parChTrans1D1" presStyleIdx="11" presStyleCnt="12"/>
      <dgm:spPr/>
    </dgm:pt>
    <dgm:pt modelId="{57DC0577-DC5D-459C-B422-6761CCDEB3A8}" type="pres">
      <dgm:prSet presAssocID="{9047A80B-2F09-4774-A290-CA9C7210ABE5}" presName="topConnNode3" presStyleLbl="asst1" presStyleIdx="0" presStyleCnt="0"/>
      <dgm:spPr/>
    </dgm:pt>
    <dgm:pt modelId="{A9003DEC-EA7F-40DD-A849-6402EBEC0A1C}" type="pres">
      <dgm:prSet presAssocID="{9047A80B-2F09-4774-A290-CA9C7210ABE5}" presName="hierChild6" presStyleCnt="0"/>
      <dgm:spPr/>
    </dgm:pt>
    <dgm:pt modelId="{06A4BBB3-F046-4650-9A1B-D3D87C3DB9E8}" type="pres">
      <dgm:prSet presAssocID="{9047A80B-2F09-4774-A290-CA9C7210ABE5}" presName="hierChild7" presStyleCnt="0"/>
      <dgm:spPr/>
    </dgm:pt>
  </dgm:ptLst>
  <dgm:cxnLst>
    <dgm:cxn modelId="{3E821B10-7B72-4ACE-AFCD-995F96D3DEA1}" type="presOf" srcId="{B6688AEE-AA58-4C72-9E65-117EBC1DC7C5}" destId="{06E0E471-532B-4ED1-8CF3-1681AC0B2D26}" srcOrd="0" destOrd="0" presId="urn:microsoft.com/office/officeart/2008/layout/HalfCircleOrganizationChart"/>
    <dgm:cxn modelId="{626E0C17-26C6-485F-AA7B-AD363FD770EB}" type="presOf" srcId="{CA1006BD-E2EB-4F9D-96DE-75C490FCB7CB}" destId="{388C7019-69AF-4C5D-9CC9-F957DCC952D1}" srcOrd="0" destOrd="0" presId="urn:microsoft.com/office/officeart/2008/layout/HalfCircleOrganizationChart"/>
    <dgm:cxn modelId="{9F7A8820-D6C0-45EC-828E-9D395AAA39A7}" srcId="{CA1006BD-E2EB-4F9D-96DE-75C490FCB7CB}" destId="{33AA56B2-BBE7-4AB1-B623-1F5E341827D6}" srcOrd="1" destOrd="0" parTransId="{10E45D8B-1A93-44A3-9AA7-0D1390913FE5}" sibTransId="{B9BA472D-FDA4-4611-BA32-29ADABC42309}"/>
    <dgm:cxn modelId="{308ED224-135D-4248-B0D2-B5AF83DAD4C5}" type="presOf" srcId="{0DD0B936-9DCB-4B25-B420-E0FE30F45177}" destId="{C467F198-9AB4-4B5B-AF31-F95BF25927B1}" srcOrd="0" destOrd="0" presId="urn:microsoft.com/office/officeart/2008/layout/HalfCircleOrganizationChart"/>
    <dgm:cxn modelId="{085EEB26-46AA-45A4-B090-7EDDC590E6DC}" srcId="{CA1006BD-E2EB-4F9D-96DE-75C490FCB7CB}" destId="{9047A80B-2F09-4774-A290-CA9C7210ABE5}" srcOrd="0" destOrd="0" parTransId="{8371BEE9-D2EA-4057-A2AA-AF1F10B839FE}" sibTransId="{73A25211-BB7D-4E5E-A161-E92352E05151}"/>
    <dgm:cxn modelId="{08D62F2D-14BC-43DC-8114-10000BE32F0E}" type="presOf" srcId="{9047A80B-2F09-4774-A290-CA9C7210ABE5}" destId="{57DC0577-DC5D-459C-B422-6761CCDEB3A8}" srcOrd="1" destOrd="0" presId="urn:microsoft.com/office/officeart/2008/layout/HalfCircleOrganizationChart"/>
    <dgm:cxn modelId="{6E773F33-E1BC-4D53-B9CF-E42BD0584829}" srcId="{CA1006BD-E2EB-4F9D-96DE-75C490FCB7CB}" destId="{F915E597-53FB-4C89-B3F9-F31F442F54A9}" srcOrd="3" destOrd="0" parTransId="{0DD0B936-9DCB-4B25-B420-E0FE30F45177}" sibTransId="{2571FD93-AE2E-419A-93A5-EF45C1705708}"/>
    <dgm:cxn modelId="{CE70995D-9A8E-4460-8E4D-EF6F65068AF1}" type="presOf" srcId="{33AA56B2-BBE7-4AB1-B623-1F5E341827D6}" destId="{1F11181C-032F-4363-B838-D4E91DE57511}" srcOrd="0" destOrd="0" presId="urn:microsoft.com/office/officeart/2008/layout/HalfCircleOrganizationChart"/>
    <dgm:cxn modelId="{3216AA46-2135-4302-B024-C08C96158037}" type="presOf" srcId="{CA1006BD-E2EB-4F9D-96DE-75C490FCB7CB}" destId="{902FCDF9-C908-4634-9DC7-E040228FF9BF}" srcOrd="1" destOrd="0" presId="urn:microsoft.com/office/officeart/2008/layout/HalfCircleOrganizationChart"/>
    <dgm:cxn modelId="{2DD1626D-C2B4-48EC-A3B7-CFA7569E5D75}" type="presOf" srcId="{F915E597-53FB-4C89-B3F9-F31F442F54A9}" destId="{0B5D28FB-A400-4F71-8BE5-FCDE142BA71B}" srcOrd="0" destOrd="0" presId="urn:microsoft.com/office/officeart/2008/layout/HalfCircleOrganizationChart"/>
    <dgm:cxn modelId="{CA413157-2D54-4CA8-9E75-2A181F18E17C}" type="presOf" srcId="{E5A76450-FE5E-43DA-903D-CF6BDDEBE466}" destId="{455BD840-4429-47D0-AB73-B697DFBCDF34}" srcOrd="0" destOrd="0" presId="urn:microsoft.com/office/officeart/2008/layout/HalfCircleOrganizationChart"/>
    <dgm:cxn modelId="{6787CF7A-02D6-4771-B07F-BAB832D1E92D}" type="presOf" srcId="{33AA56B2-BBE7-4AB1-B623-1F5E341827D6}" destId="{107F341E-48FD-412C-81E4-CDF450466387}" srcOrd="1" destOrd="0" presId="urn:microsoft.com/office/officeart/2008/layout/HalfCircleOrganizationChart"/>
    <dgm:cxn modelId="{D837B983-F22D-43EA-9BA8-8F0593C8B8C3}" type="presOf" srcId="{F915E597-53FB-4C89-B3F9-F31F442F54A9}" destId="{6E81A45E-8B4D-4EC6-B7D8-4E629C1E1975}" srcOrd="1" destOrd="0" presId="urn:microsoft.com/office/officeart/2008/layout/HalfCircleOrganizationChart"/>
    <dgm:cxn modelId="{9779379E-8F92-4117-9843-F4B8450E956B}" type="presOf" srcId="{9047A80B-2F09-4774-A290-CA9C7210ABE5}" destId="{3E7490AC-E967-40A5-97B9-4E01F0F420DF}" srcOrd="0" destOrd="0" presId="urn:microsoft.com/office/officeart/2008/layout/HalfCircleOrganizationChart"/>
    <dgm:cxn modelId="{DD6C449E-FFF9-402B-97AF-9E8076EC9280}" type="presOf" srcId="{8371BEE9-D2EA-4057-A2AA-AF1F10B839FE}" destId="{92A69C2D-8E28-484A-967C-4AFE725DBC28}" srcOrd="0" destOrd="0" presId="urn:microsoft.com/office/officeart/2008/layout/HalfCircleOrganizationChart"/>
    <dgm:cxn modelId="{352FFFAE-9DBE-4BF7-B323-8509F304EDB9}" type="presOf" srcId="{2550176B-7D99-4C1B-8230-4728BCF24195}" destId="{01A55519-8A59-4D8C-8F2C-2AC0C1B323E2}" srcOrd="0" destOrd="0" presId="urn:microsoft.com/office/officeart/2008/layout/HalfCircleOrganizationChart"/>
    <dgm:cxn modelId="{334DABB0-3BE0-4088-AA22-778689588A3A}" type="presOf" srcId="{ACE12B02-4B9E-4A29-A386-351F77222548}" destId="{6893ACA3-6AF2-4718-A603-E1BA0D150F61}" srcOrd="0" destOrd="0" presId="urn:microsoft.com/office/officeart/2008/layout/HalfCircleOrganizationChart"/>
    <dgm:cxn modelId="{6939DEB3-2C98-486E-B072-782CF7287615}" srcId="{CA1006BD-E2EB-4F9D-96DE-75C490FCB7CB}" destId="{2550176B-7D99-4C1B-8230-4728BCF24195}" srcOrd="4" destOrd="0" parTransId="{F7440541-3F9F-465A-A4BB-D77B0AA15010}" sibTransId="{2BB8671D-2F94-4A71-8CC1-8BA2D9EEBD9C}"/>
    <dgm:cxn modelId="{2E915FC8-C306-4451-BC92-FC1FB8F622D8}" type="presOf" srcId="{10E45D8B-1A93-44A3-9AA7-0D1390913FE5}" destId="{019A4B30-A50B-435A-9030-D141C12D6D66}" srcOrd="0" destOrd="0" presId="urn:microsoft.com/office/officeart/2008/layout/HalfCircleOrganizationChart"/>
    <dgm:cxn modelId="{487EF1D6-3EDF-4858-8FED-2E990E5C6315}" srcId="{B6688AEE-AA58-4C72-9E65-117EBC1DC7C5}" destId="{CA1006BD-E2EB-4F9D-96DE-75C490FCB7CB}" srcOrd="0" destOrd="0" parTransId="{18A9420E-E454-473C-A902-014384177366}" sibTransId="{BCBD1549-A14C-49B6-92CB-ECF299F4C8ED}"/>
    <dgm:cxn modelId="{582C33EA-699A-4C47-833F-C709E2AA4626}" type="presOf" srcId="{ACE12B02-4B9E-4A29-A386-351F77222548}" destId="{5E8667F6-498B-480A-BF55-7CDE868B16CC}" srcOrd="1" destOrd="0" presId="urn:microsoft.com/office/officeart/2008/layout/HalfCircleOrganizationChart"/>
    <dgm:cxn modelId="{5EBCC3F3-7242-46B6-909D-6552EC6CDFFE}" type="presOf" srcId="{F7440541-3F9F-465A-A4BB-D77B0AA15010}" destId="{E4999EBA-4CEA-488F-86B7-2B99B2150238}" srcOrd="0" destOrd="0" presId="urn:microsoft.com/office/officeart/2008/layout/HalfCircleOrganizationChart"/>
    <dgm:cxn modelId="{C7F8D0F3-F600-496A-AD94-F4674471F47E}" srcId="{CA1006BD-E2EB-4F9D-96DE-75C490FCB7CB}" destId="{ACE12B02-4B9E-4A29-A386-351F77222548}" srcOrd="2" destOrd="0" parTransId="{E5A76450-FE5E-43DA-903D-CF6BDDEBE466}" sibTransId="{973A3CBC-5EB7-45CE-95AA-209460CC0DAE}"/>
    <dgm:cxn modelId="{D827BFF6-23F9-40ED-ABAA-6B1B72F74E6F}" type="presOf" srcId="{2550176B-7D99-4C1B-8230-4728BCF24195}" destId="{85AA68A5-E94C-4213-808B-F5717A94A58D}" srcOrd="1" destOrd="0" presId="urn:microsoft.com/office/officeart/2008/layout/HalfCircleOrganizationChart"/>
    <dgm:cxn modelId="{ECD8F208-6F3E-440F-B47D-1BF3197518D1}" type="presParOf" srcId="{06E0E471-532B-4ED1-8CF3-1681AC0B2D26}" destId="{4D4BFA17-E92C-474B-8B0F-467E8ECD12D7}" srcOrd="0" destOrd="0" presId="urn:microsoft.com/office/officeart/2008/layout/HalfCircleOrganizationChart"/>
    <dgm:cxn modelId="{94D6292F-4BBF-435D-ADB0-387368DD410E}" type="presParOf" srcId="{4D4BFA17-E92C-474B-8B0F-467E8ECD12D7}" destId="{6AF07859-6EA9-432E-8752-8E0F684DA479}" srcOrd="0" destOrd="0" presId="urn:microsoft.com/office/officeart/2008/layout/HalfCircleOrganizationChart"/>
    <dgm:cxn modelId="{236A7A94-0F95-4D2B-A859-DBD15ACF2E49}" type="presParOf" srcId="{6AF07859-6EA9-432E-8752-8E0F684DA479}" destId="{388C7019-69AF-4C5D-9CC9-F957DCC952D1}" srcOrd="0" destOrd="0" presId="urn:microsoft.com/office/officeart/2008/layout/HalfCircleOrganizationChart"/>
    <dgm:cxn modelId="{1BE7BAF6-BD67-4ADF-B170-365584D54F45}" type="presParOf" srcId="{6AF07859-6EA9-432E-8752-8E0F684DA479}" destId="{F4025982-4504-4E34-9196-EB625C1C7E4C}" srcOrd="1" destOrd="0" presId="urn:microsoft.com/office/officeart/2008/layout/HalfCircleOrganizationChart"/>
    <dgm:cxn modelId="{A5B85FC2-03E9-4416-8120-E06623046946}" type="presParOf" srcId="{6AF07859-6EA9-432E-8752-8E0F684DA479}" destId="{7F13496D-98FD-46BA-BB0E-328CF92C22D3}" srcOrd="2" destOrd="0" presId="urn:microsoft.com/office/officeart/2008/layout/HalfCircleOrganizationChart"/>
    <dgm:cxn modelId="{F2225610-DB25-4F8C-92BC-ECDE21190199}" type="presParOf" srcId="{6AF07859-6EA9-432E-8752-8E0F684DA479}" destId="{902FCDF9-C908-4634-9DC7-E040228FF9BF}" srcOrd="3" destOrd="0" presId="urn:microsoft.com/office/officeart/2008/layout/HalfCircleOrganizationChart"/>
    <dgm:cxn modelId="{59636F2F-E281-4D41-84F9-E8A22205C1B1}" type="presParOf" srcId="{4D4BFA17-E92C-474B-8B0F-467E8ECD12D7}" destId="{E197A3B1-94A7-47D3-A96C-8F8BBAA4D8D1}" srcOrd="1" destOrd="0" presId="urn:microsoft.com/office/officeart/2008/layout/HalfCircleOrganizationChart"/>
    <dgm:cxn modelId="{E1E63DB2-4618-4674-855B-3D155BBF6B50}" type="presParOf" srcId="{E197A3B1-94A7-47D3-A96C-8F8BBAA4D8D1}" destId="{019A4B30-A50B-435A-9030-D141C12D6D66}" srcOrd="0" destOrd="0" presId="urn:microsoft.com/office/officeart/2008/layout/HalfCircleOrganizationChart"/>
    <dgm:cxn modelId="{FE7C94FA-F16E-4CD4-9B2F-17E3FD5134DB}" type="presParOf" srcId="{E197A3B1-94A7-47D3-A96C-8F8BBAA4D8D1}" destId="{CD548BF5-278C-4B79-BC28-719443E51EDD}" srcOrd="1" destOrd="0" presId="urn:microsoft.com/office/officeart/2008/layout/HalfCircleOrganizationChart"/>
    <dgm:cxn modelId="{347C7351-6B00-41D4-9926-1AA77AF66541}" type="presParOf" srcId="{CD548BF5-278C-4B79-BC28-719443E51EDD}" destId="{64D69697-3816-4B2D-A94C-D2AEB8142CCD}" srcOrd="0" destOrd="0" presId="urn:microsoft.com/office/officeart/2008/layout/HalfCircleOrganizationChart"/>
    <dgm:cxn modelId="{F4F4F063-1813-4BD9-AE34-5BA4BC44FE1F}" type="presParOf" srcId="{64D69697-3816-4B2D-A94C-D2AEB8142CCD}" destId="{1F11181C-032F-4363-B838-D4E91DE57511}" srcOrd="0" destOrd="0" presId="urn:microsoft.com/office/officeart/2008/layout/HalfCircleOrganizationChart"/>
    <dgm:cxn modelId="{7E3C0D34-CC4B-4020-B525-4FA1ABDF0681}" type="presParOf" srcId="{64D69697-3816-4B2D-A94C-D2AEB8142CCD}" destId="{6B9111EE-AC68-4F9E-A759-439155933880}" srcOrd="1" destOrd="0" presId="urn:microsoft.com/office/officeart/2008/layout/HalfCircleOrganizationChart"/>
    <dgm:cxn modelId="{8506AF6C-C18A-48D6-B6E0-35DE88D469D2}" type="presParOf" srcId="{64D69697-3816-4B2D-A94C-D2AEB8142CCD}" destId="{123281A6-E75C-4F32-B97E-CA847CBAC8CA}" srcOrd="2" destOrd="0" presId="urn:microsoft.com/office/officeart/2008/layout/HalfCircleOrganizationChart"/>
    <dgm:cxn modelId="{A3B1BC81-ED94-4F7A-90C2-8CD742F1C070}" type="presParOf" srcId="{64D69697-3816-4B2D-A94C-D2AEB8142CCD}" destId="{107F341E-48FD-412C-81E4-CDF450466387}" srcOrd="3" destOrd="0" presId="urn:microsoft.com/office/officeart/2008/layout/HalfCircleOrganizationChart"/>
    <dgm:cxn modelId="{E3C15496-E2E3-4F59-856F-DE07B4F1B225}" type="presParOf" srcId="{CD548BF5-278C-4B79-BC28-719443E51EDD}" destId="{B4BD0AFD-599A-4226-BE2A-8098C3B39764}" srcOrd="1" destOrd="0" presId="urn:microsoft.com/office/officeart/2008/layout/HalfCircleOrganizationChart"/>
    <dgm:cxn modelId="{F5EEE1B4-5725-4632-A01E-7D5FD6124054}" type="presParOf" srcId="{CD548BF5-278C-4B79-BC28-719443E51EDD}" destId="{FF00C4DA-5FDC-4F07-94A5-945C9CE10DED}" srcOrd="2" destOrd="0" presId="urn:microsoft.com/office/officeart/2008/layout/HalfCircleOrganizationChart"/>
    <dgm:cxn modelId="{815639AE-5353-4C59-B3F0-9D02F2BDA04E}" type="presParOf" srcId="{E197A3B1-94A7-47D3-A96C-8F8BBAA4D8D1}" destId="{455BD840-4429-47D0-AB73-B697DFBCDF34}" srcOrd="2" destOrd="0" presId="urn:microsoft.com/office/officeart/2008/layout/HalfCircleOrganizationChart"/>
    <dgm:cxn modelId="{D6673CAC-9D20-4052-A5B5-B2599F788734}" type="presParOf" srcId="{E197A3B1-94A7-47D3-A96C-8F8BBAA4D8D1}" destId="{BCB6FCF2-0886-4D80-84CB-5363DEE9F070}" srcOrd="3" destOrd="0" presId="urn:microsoft.com/office/officeart/2008/layout/HalfCircleOrganizationChart"/>
    <dgm:cxn modelId="{ADAA6DE8-1865-4C13-8BD3-4BBFC3BAEAFC}" type="presParOf" srcId="{BCB6FCF2-0886-4D80-84CB-5363DEE9F070}" destId="{FBE600BC-F9A8-41A2-A921-8250655A1182}" srcOrd="0" destOrd="0" presId="urn:microsoft.com/office/officeart/2008/layout/HalfCircleOrganizationChart"/>
    <dgm:cxn modelId="{4869AA78-0F56-448D-B9F0-496016ADAFCE}" type="presParOf" srcId="{FBE600BC-F9A8-41A2-A921-8250655A1182}" destId="{6893ACA3-6AF2-4718-A603-E1BA0D150F61}" srcOrd="0" destOrd="0" presId="urn:microsoft.com/office/officeart/2008/layout/HalfCircleOrganizationChart"/>
    <dgm:cxn modelId="{1D4A719B-B597-4AC3-8F58-E63F4E1CD1D7}" type="presParOf" srcId="{FBE600BC-F9A8-41A2-A921-8250655A1182}" destId="{3CFF870C-4F05-4F61-888C-20754F47A904}" srcOrd="1" destOrd="0" presId="urn:microsoft.com/office/officeart/2008/layout/HalfCircleOrganizationChart"/>
    <dgm:cxn modelId="{AEBE36DC-97FF-4346-8E70-C9429D3A96BD}" type="presParOf" srcId="{FBE600BC-F9A8-41A2-A921-8250655A1182}" destId="{3F5B49FF-D688-4F7A-96F9-465F50077800}" srcOrd="2" destOrd="0" presId="urn:microsoft.com/office/officeart/2008/layout/HalfCircleOrganizationChart"/>
    <dgm:cxn modelId="{75C83B8A-5ECB-4B8A-968E-AD70484DCDFE}" type="presParOf" srcId="{FBE600BC-F9A8-41A2-A921-8250655A1182}" destId="{5E8667F6-498B-480A-BF55-7CDE868B16CC}" srcOrd="3" destOrd="0" presId="urn:microsoft.com/office/officeart/2008/layout/HalfCircleOrganizationChart"/>
    <dgm:cxn modelId="{716F1A86-D6EF-4180-AE69-245A542DB7FC}" type="presParOf" srcId="{BCB6FCF2-0886-4D80-84CB-5363DEE9F070}" destId="{3211CDA1-743E-4906-A4A1-2D9C4235DE4F}" srcOrd="1" destOrd="0" presId="urn:microsoft.com/office/officeart/2008/layout/HalfCircleOrganizationChart"/>
    <dgm:cxn modelId="{FEAB1429-283C-408D-BE11-4699B884F4C6}" type="presParOf" srcId="{BCB6FCF2-0886-4D80-84CB-5363DEE9F070}" destId="{D76678CF-7E3C-4C16-8DE4-4AE2CFB9DE2A}" srcOrd="2" destOrd="0" presId="urn:microsoft.com/office/officeart/2008/layout/HalfCircleOrganizationChart"/>
    <dgm:cxn modelId="{E9769FA4-D991-4198-B608-1177A16EFD8A}" type="presParOf" srcId="{E197A3B1-94A7-47D3-A96C-8F8BBAA4D8D1}" destId="{C467F198-9AB4-4B5B-AF31-F95BF25927B1}" srcOrd="4" destOrd="0" presId="urn:microsoft.com/office/officeart/2008/layout/HalfCircleOrganizationChart"/>
    <dgm:cxn modelId="{F9FEEC15-4FAA-4552-9A7F-6F03B2DCCF5E}" type="presParOf" srcId="{E197A3B1-94A7-47D3-A96C-8F8BBAA4D8D1}" destId="{BADE1C79-7F38-40CF-B331-D844BBC6FB55}" srcOrd="5" destOrd="0" presId="urn:microsoft.com/office/officeart/2008/layout/HalfCircleOrganizationChart"/>
    <dgm:cxn modelId="{B561204F-9ABE-42B8-BEA1-45F1FC6D0815}" type="presParOf" srcId="{BADE1C79-7F38-40CF-B331-D844BBC6FB55}" destId="{EB4010B7-2A8E-4C68-9CFE-3C845604D65E}" srcOrd="0" destOrd="0" presId="urn:microsoft.com/office/officeart/2008/layout/HalfCircleOrganizationChart"/>
    <dgm:cxn modelId="{E1CC9751-B029-44C9-86E8-2716861767CE}" type="presParOf" srcId="{EB4010B7-2A8E-4C68-9CFE-3C845604D65E}" destId="{0B5D28FB-A400-4F71-8BE5-FCDE142BA71B}" srcOrd="0" destOrd="0" presId="urn:microsoft.com/office/officeart/2008/layout/HalfCircleOrganizationChart"/>
    <dgm:cxn modelId="{DE8918CE-D932-491B-A5BE-D461CC05BA15}" type="presParOf" srcId="{EB4010B7-2A8E-4C68-9CFE-3C845604D65E}" destId="{C80603F8-DF04-4FE2-AF56-87F64A150CE3}" srcOrd="1" destOrd="0" presId="urn:microsoft.com/office/officeart/2008/layout/HalfCircleOrganizationChart"/>
    <dgm:cxn modelId="{6928FAFD-C540-429C-BBB4-B718CA243C31}" type="presParOf" srcId="{EB4010B7-2A8E-4C68-9CFE-3C845604D65E}" destId="{573EB9AE-9E50-4A43-991A-4A28BB3C04BE}" srcOrd="2" destOrd="0" presId="urn:microsoft.com/office/officeart/2008/layout/HalfCircleOrganizationChart"/>
    <dgm:cxn modelId="{B8CE8ED9-EDBD-4D5F-837D-DB974149F398}" type="presParOf" srcId="{EB4010B7-2A8E-4C68-9CFE-3C845604D65E}" destId="{6E81A45E-8B4D-4EC6-B7D8-4E629C1E1975}" srcOrd="3" destOrd="0" presId="urn:microsoft.com/office/officeart/2008/layout/HalfCircleOrganizationChart"/>
    <dgm:cxn modelId="{4406F4E9-1A51-41AF-9C6A-2BE5F87F2998}" type="presParOf" srcId="{BADE1C79-7F38-40CF-B331-D844BBC6FB55}" destId="{6FF44F22-C6FE-440E-9AF4-F7D791B2E6C8}" srcOrd="1" destOrd="0" presId="urn:microsoft.com/office/officeart/2008/layout/HalfCircleOrganizationChart"/>
    <dgm:cxn modelId="{39D50919-044F-4C37-A3CB-1169E447B065}" type="presParOf" srcId="{BADE1C79-7F38-40CF-B331-D844BBC6FB55}" destId="{6D8C21B6-AF89-4140-82AB-D870E21D69EF}" srcOrd="2" destOrd="0" presId="urn:microsoft.com/office/officeart/2008/layout/HalfCircleOrganizationChart"/>
    <dgm:cxn modelId="{581A64CF-FD9E-4CC6-A127-B833C5E222F1}" type="presParOf" srcId="{E197A3B1-94A7-47D3-A96C-8F8BBAA4D8D1}" destId="{E4999EBA-4CEA-488F-86B7-2B99B2150238}" srcOrd="6" destOrd="0" presId="urn:microsoft.com/office/officeart/2008/layout/HalfCircleOrganizationChart"/>
    <dgm:cxn modelId="{EDCEFB8B-1BA4-4521-A850-804E79FF5ACB}" type="presParOf" srcId="{E197A3B1-94A7-47D3-A96C-8F8BBAA4D8D1}" destId="{6F972C7B-78BA-4F61-AC4D-C6144A9C9611}" srcOrd="7" destOrd="0" presId="urn:microsoft.com/office/officeart/2008/layout/HalfCircleOrganizationChart"/>
    <dgm:cxn modelId="{FC08FD8B-494D-43F4-80DF-C032EB22D994}" type="presParOf" srcId="{6F972C7B-78BA-4F61-AC4D-C6144A9C9611}" destId="{8B026CC6-E401-4477-A160-FE585245EB7C}" srcOrd="0" destOrd="0" presId="urn:microsoft.com/office/officeart/2008/layout/HalfCircleOrganizationChart"/>
    <dgm:cxn modelId="{B9F1B799-41AF-4335-B68C-73019C7EC4A3}" type="presParOf" srcId="{8B026CC6-E401-4477-A160-FE585245EB7C}" destId="{01A55519-8A59-4D8C-8F2C-2AC0C1B323E2}" srcOrd="0" destOrd="0" presId="urn:microsoft.com/office/officeart/2008/layout/HalfCircleOrganizationChart"/>
    <dgm:cxn modelId="{F4E7E59A-DE6A-4381-A3DF-BB33724E2A29}" type="presParOf" srcId="{8B026CC6-E401-4477-A160-FE585245EB7C}" destId="{DC073AFC-5E24-49AA-8962-01576509DF22}" srcOrd="1" destOrd="0" presId="urn:microsoft.com/office/officeart/2008/layout/HalfCircleOrganizationChart"/>
    <dgm:cxn modelId="{8F5458A2-6B9C-4A31-9E71-D58600BD42D6}" type="presParOf" srcId="{8B026CC6-E401-4477-A160-FE585245EB7C}" destId="{3B5892C1-BB01-4C63-8095-1C418FA5540C}" srcOrd="2" destOrd="0" presId="urn:microsoft.com/office/officeart/2008/layout/HalfCircleOrganizationChart"/>
    <dgm:cxn modelId="{78C54988-38EE-4DD6-808B-82DD55EAA9CA}" type="presParOf" srcId="{8B026CC6-E401-4477-A160-FE585245EB7C}" destId="{85AA68A5-E94C-4213-808B-F5717A94A58D}" srcOrd="3" destOrd="0" presId="urn:microsoft.com/office/officeart/2008/layout/HalfCircleOrganizationChart"/>
    <dgm:cxn modelId="{99FD8E65-5BB5-45ED-892F-33A6D356FCAB}" type="presParOf" srcId="{6F972C7B-78BA-4F61-AC4D-C6144A9C9611}" destId="{62E43D00-E4C1-4B42-A594-94BC7FE71F5D}" srcOrd="1" destOrd="0" presId="urn:microsoft.com/office/officeart/2008/layout/HalfCircleOrganizationChart"/>
    <dgm:cxn modelId="{9E2BBAB4-23DA-4945-846C-F15BE7535099}" type="presParOf" srcId="{6F972C7B-78BA-4F61-AC4D-C6144A9C9611}" destId="{C74F952D-616B-44CB-B9D6-03813256BDCA}" srcOrd="2" destOrd="0" presId="urn:microsoft.com/office/officeart/2008/layout/HalfCircleOrganizationChart"/>
    <dgm:cxn modelId="{8587D97B-E784-48D8-AA6B-A4F8FDB1AAED}" type="presParOf" srcId="{4D4BFA17-E92C-474B-8B0F-467E8ECD12D7}" destId="{89E23D99-6834-4EFF-99B4-0A9B091C12C3}" srcOrd="2" destOrd="0" presId="urn:microsoft.com/office/officeart/2008/layout/HalfCircleOrganizationChart"/>
    <dgm:cxn modelId="{AD1E93F5-4FEF-4FCA-87B6-9BF51762E098}" type="presParOf" srcId="{89E23D99-6834-4EFF-99B4-0A9B091C12C3}" destId="{92A69C2D-8E28-484A-967C-4AFE725DBC28}" srcOrd="0" destOrd="0" presId="urn:microsoft.com/office/officeart/2008/layout/HalfCircleOrganizationChart"/>
    <dgm:cxn modelId="{4416E6CF-16F5-46C6-ABF0-6697C84265A5}" type="presParOf" srcId="{89E23D99-6834-4EFF-99B4-0A9B091C12C3}" destId="{263E5AAF-35A9-4E3B-9791-3B63837462EF}" srcOrd="1" destOrd="0" presId="urn:microsoft.com/office/officeart/2008/layout/HalfCircleOrganizationChart"/>
    <dgm:cxn modelId="{92D2F671-AC72-458E-A7FA-5D899CDA5B26}" type="presParOf" srcId="{263E5AAF-35A9-4E3B-9791-3B63837462EF}" destId="{46BCC845-F45F-4A8E-AE8E-D2578824A126}" srcOrd="0" destOrd="0" presId="urn:microsoft.com/office/officeart/2008/layout/HalfCircleOrganizationChart"/>
    <dgm:cxn modelId="{C54CBDC6-B40D-4F55-8620-1751DBBBFE03}" type="presParOf" srcId="{46BCC845-F45F-4A8E-AE8E-D2578824A126}" destId="{3E7490AC-E967-40A5-97B9-4E01F0F420DF}" srcOrd="0" destOrd="0" presId="urn:microsoft.com/office/officeart/2008/layout/HalfCircleOrganizationChart"/>
    <dgm:cxn modelId="{2C023C5D-0E70-4351-AD85-3FB10D7D670F}" type="presParOf" srcId="{46BCC845-F45F-4A8E-AE8E-D2578824A126}" destId="{7857E4DB-B06E-4686-A3D4-2DBE8BF297EF}" srcOrd="1" destOrd="0" presId="urn:microsoft.com/office/officeart/2008/layout/HalfCircleOrganizationChart"/>
    <dgm:cxn modelId="{17A3925E-CDA3-4C20-AE72-17C65F616D91}" type="presParOf" srcId="{46BCC845-F45F-4A8E-AE8E-D2578824A126}" destId="{4B6264EA-914E-4441-A63A-35BA87303D18}" srcOrd="2" destOrd="0" presId="urn:microsoft.com/office/officeart/2008/layout/HalfCircleOrganizationChart"/>
    <dgm:cxn modelId="{D84946A0-B23A-4637-B9C7-A6082D5781C0}" type="presParOf" srcId="{46BCC845-F45F-4A8E-AE8E-D2578824A126}" destId="{57DC0577-DC5D-459C-B422-6761CCDEB3A8}" srcOrd="3" destOrd="0" presId="urn:microsoft.com/office/officeart/2008/layout/HalfCircleOrganizationChart"/>
    <dgm:cxn modelId="{7260F921-5001-466F-A486-809335D49943}" type="presParOf" srcId="{263E5AAF-35A9-4E3B-9791-3B63837462EF}" destId="{A9003DEC-EA7F-40DD-A849-6402EBEC0A1C}" srcOrd="1" destOrd="0" presId="urn:microsoft.com/office/officeart/2008/layout/HalfCircleOrganizationChart"/>
    <dgm:cxn modelId="{31BB2478-3FAE-4507-9532-6000D48DD7BE}" type="presParOf" srcId="{263E5AAF-35A9-4E3B-9791-3B63837462EF}" destId="{06A4BBB3-F046-4650-9A1B-D3D87C3DB9E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69C2D-8E28-484A-967C-4AFE725DBC28}">
      <dsp:nvSpPr>
        <dsp:cNvPr id="0" name=""/>
        <dsp:cNvSpPr/>
      </dsp:nvSpPr>
      <dsp:spPr>
        <a:xfrm>
          <a:off x="3336218" y="1902635"/>
          <a:ext cx="727781" cy="526107"/>
        </a:xfrm>
        <a:custGeom>
          <a:avLst/>
          <a:gdLst/>
          <a:ahLst/>
          <a:cxnLst/>
          <a:rect l="0" t="0" r="0" b="0"/>
          <a:pathLst>
            <a:path>
              <a:moveTo>
                <a:pt x="727781" y="0"/>
              </a:moveTo>
              <a:lnTo>
                <a:pt x="727781" y="526107"/>
              </a:lnTo>
              <a:lnTo>
                <a:pt x="0" y="52610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999EBA-4CEA-488F-86B7-2B99B2150238}">
      <dsp:nvSpPr>
        <dsp:cNvPr id="0" name=""/>
        <dsp:cNvSpPr/>
      </dsp:nvSpPr>
      <dsp:spPr>
        <a:xfrm>
          <a:off x="4063999" y="1902635"/>
          <a:ext cx="3182949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3182949" y="1429258"/>
              </a:lnTo>
              <a:lnTo>
                <a:pt x="3182949" y="16133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7F198-9AB4-4B5B-AF31-F95BF25927B1}">
      <dsp:nvSpPr>
        <dsp:cNvPr id="0" name=""/>
        <dsp:cNvSpPr/>
      </dsp:nvSpPr>
      <dsp:spPr>
        <a:xfrm>
          <a:off x="4063999" y="1902635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9258"/>
              </a:lnTo>
              <a:lnTo>
                <a:pt x="1060983" y="1429258"/>
              </a:lnTo>
              <a:lnTo>
                <a:pt x="1060983" y="16133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5BD840-4429-47D0-AB73-B697DFBCDF34}">
      <dsp:nvSpPr>
        <dsp:cNvPr id="0" name=""/>
        <dsp:cNvSpPr/>
      </dsp:nvSpPr>
      <dsp:spPr>
        <a:xfrm>
          <a:off x="3003016" y="1902635"/>
          <a:ext cx="1060983" cy="1613396"/>
        </a:xfrm>
        <a:custGeom>
          <a:avLst/>
          <a:gdLst/>
          <a:ahLst/>
          <a:cxnLst/>
          <a:rect l="0" t="0" r="0" b="0"/>
          <a:pathLst>
            <a:path>
              <a:moveTo>
                <a:pt x="1060983" y="0"/>
              </a:moveTo>
              <a:lnTo>
                <a:pt x="1060983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9A4B30-A50B-435A-9030-D141C12D6D66}">
      <dsp:nvSpPr>
        <dsp:cNvPr id="0" name=""/>
        <dsp:cNvSpPr/>
      </dsp:nvSpPr>
      <dsp:spPr>
        <a:xfrm>
          <a:off x="881050" y="1902635"/>
          <a:ext cx="3182949" cy="1613396"/>
        </a:xfrm>
        <a:custGeom>
          <a:avLst/>
          <a:gdLst/>
          <a:ahLst/>
          <a:cxnLst/>
          <a:rect l="0" t="0" r="0" b="0"/>
          <a:pathLst>
            <a:path>
              <a:moveTo>
                <a:pt x="3182949" y="0"/>
              </a:moveTo>
              <a:lnTo>
                <a:pt x="3182949" y="1429258"/>
              </a:lnTo>
              <a:lnTo>
                <a:pt x="0" y="1429258"/>
              </a:lnTo>
              <a:lnTo>
                <a:pt x="0" y="161339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25982-4504-4E34-9196-EB625C1C7E4C}">
      <dsp:nvSpPr>
        <dsp:cNvPr id="0" name=""/>
        <dsp:cNvSpPr/>
      </dsp:nvSpPr>
      <dsp:spPr>
        <a:xfrm>
          <a:off x="3625577" y="1025789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13496D-98FD-46BA-BB0E-328CF92C22D3}">
      <dsp:nvSpPr>
        <dsp:cNvPr id="0" name=""/>
        <dsp:cNvSpPr/>
      </dsp:nvSpPr>
      <dsp:spPr>
        <a:xfrm>
          <a:off x="3625577" y="1025789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8C7019-69AF-4C5D-9CC9-F957DCC952D1}">
      <dsp:nvSpPr>
        <dsp:cNvPr id="0" name=""/>
        <dsp:cNvSpPr/>
      </dsp:nvSpPr>
      <dsp:spPr>
        <a:xfrm>
          <a:off x="3187154" y="1183621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Software Required</a:t>
          </a:r>
        </a:p>
      </dsp:txBody>
      <dsp:txXfrm>
        <a:off x="3187154" y="1183621"/>
        <a:ext cx="1753691" cy="561181"/>
      </dsp:txXfrm>
    </dsp:sp>
    <dsp:sp modelId="{6B9111EE-AC68-4F9E-A759-439155933880}">
      <dsp:nvSpPr>
        <dsp:cNvPr id="0" name=""/>
        <dsp:cNvSpPr/>
      </dsp:nvSpPr>
      <dsp:spPr>
        <a:xfrm>
          <a:off x="442627" y="351603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3281A6-E75C-4F32-B97E-CA847CBAC8CA}">
      <dsp:nvSpPr>
        <dsp:cNvPr id="0" name=""/>
        <dsp:cNvSpPr/>
      </dsp:nvSpPr>
      <dsp:spPr>
        <a:xfrm>
          <a:off x="442627" y="351603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1181C-032F-4363-B838-D4E91DE57511}">
      <dsp:nvSpPr>
        <dsp:cNvPr id="0" name=""/>
        <dsp:cNvSpPr/>
      </dsp:nvSpPr>
      <dsp:spPr>
        <a:xfrm>
          <a:off x="4204" y="3673863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Python </a:t>
          </a:r>
        </a:p>
      </dsp:txBody>
      <dsp:txXfrm>
        <a:off x="4204" y="3673863"/>
        <a:ext cx="1753691" cy="561181"/>
      </dsp:txXfrm>
    </dsp:sp>
    <dsp:sp modelId="{3CFF870C-4F05-4F61-888C-20754F47A904}">
      <dsp:nvSpPr>
        <dsp:cNvPr id="0" name=""/>
        <dsp:cNvSpPr/>
      </dsp:nvSpPr>
      <dsp:spPr>
        <a:xfrm>
          <a:off x="2564593" y="351603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5B49FF-D688-4F7A-96F9-465F50077800}">
      <dsp:nvSpPr>
        <dsp:cNvPr id="0" name=""/>
        <dsp:cNvSpPr/>
      </dsp:nvSpPr>
      <dsp:spPr>
        <a:xfrm>
          <a:off x="2564593" y="351603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93ACA3-6AF2-4718-A603-E1BA0D150F61}">
      <dsp:nvSpPr>
        <dsp:cNvPr id="0" name=""/>
        <dsp:cNvSpPr/>
      </dsp:nvSpPr>
      <dsp:spPr>
        <a:xfrm>
          <a:off x="2126170" y="3673863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Anaconda navigator</a:t>
          </a:r>
        </a:p>
      </dsp:txBody>
      <dsp:txXfrm>
        <a:off x="2126170" y="3673863"/>
        <a:ext cx="1753691" cy="561181"/>
      </dsp:txXfrm>
    </dsp:sp>
    <dsp:sp modelId="{C80603F8-DF04-4FE2-AF56-87F64A150CE3}">
      <dsp:nvSpPr>
        <dsp:cNvPr id="0" name=""/>
        <dsp:cNvSpPr/>
      </dsp:nvSpPr>
      <dsp:spPr>
        <a:xfrm>
          <a:off x="4686560" y="351603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EB9AE-9E50-4A43-991A-4A28BB3C04BE}">
      <dsp:nvSpPr>
        <dsp:cNvPr id="0" name=""/>
        <dsp:cNvSpPr/>
      </dsp:nvSpPr>
      <dsp:spPr>
        <a:xfrm>
          <a:off x="4686560" y="351603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5D28FB-A400-4F71-8BE5-FCDE142BA71B}">
      <dsp:nvSpPr>
        <dsp:cNvPr id="0" name=""/>
        <dsp:cNvSpPr/>
      </dsp:nvSpPr>
      <dsp:spPr>
        <a:xfrm>
          <a:off x="4248137" y="3673863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VsCode</a:t>
          </a:r>
          <a:endParaRPr lang="en-US" sz="1900" kern="1200" dirty="0"/>
        </a:p>
      </dsp:txBody>
      <dsp:txXfrm>
        <a:off x="4248137" y="3673863"/>
        <a:ext cx="1753691" cy="561181"/>
      </dsp:txXfrm>
    </dsp:sp>
    <dsp:sp modelId="{DC073AFC-5E24-49AA-8962-01576509DF22}">
      <dsp:nvSpPr>
        <dsp:cNvPr id="0" name=""/>
        <dsp:cNvSpPr/>
      </dsp:nvSpPr>
      <dsp:spPr>
        <a:xfrm>
          <a:off x="6808527" y="3516031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5892C1-BB01-4C63-8095-1C418FA5540C}">
      <dsp:nvSpPr>
        <dsp:cNvPr id="0" name=""/>
        <dsp:cNvSpPr/>
      </dsp:nvSpPr>
      <dsp:spPr>
        <a:xfrm>
          <a:off x="6808527" y="3516031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A55519-8A59-4D8C-8F2C-2AC0C1B323E2}">
      <dsp:nvSpPr>
        <dsp:cNvPr id="0" name=""/>
        <dsp:cNvSpPr/>
      </dsp:nvSpPr>
      <dsp:spPr>
        <a:xfrm>
          <a:off x="6370104" y="3673863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Github</a:t>
          </a:r>
          <a:endParaRPr lang="en-US" sz="1900" kern="1200" dirty="0"/>
        </a:p>
      </dsp:txBody>
      <dsp:txXfrm>
        <a:off x="6370104" y="3673863"/>
        <a:ext cx="1753691" cy="561181"/>
      </dsp:txXfrm>
    </dsp:sp>
    <dsp:sp modelId="{7857E4DB-B06E-4686-A3D4-2DBE8BF297EF}">
      <dsp:nvSpPr>
        <dsp:cNvPr id="0" name=""/>
        <dsp:cNvSpPr/>
      </dsp:nvSpPr>
      <dsp:spPr>
        <a:xfrm>
          <a:off x="2564593" y="2270910"/>
          <a:ext cx="876845" cy="876845"/>
        </a:xfrm>
        <a:prstGeom prst="arc">
          <a:avLst>
            <a:gd name="adj1" fmla="val 13200000"/>
            <a:gd name="adj2" fmla="val 192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264EA-914E-4441-A63A-35BA87303D18}">
      <dsp:nvSpPr>
        <dsp:cNvPr id="0" name=""/>
        <dsp:cNvSpPr/>
      </dsp:nvSpPr>
      <dsp:spPr>
        <a:xfrm>
          <a:off x="2564593" y="2270910"/>
          <a:ext cx="876845" cy="876845"/>
        </a:xfrm>
        <a:prstGeom prst="arc">
          <a:avLst>
            <a:gd name="adj1" fmla="val 2400000"/>
            <a:gd name="adj2" fmla="val 8400000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7490AC-E967-40A5-97B9-4E01F0F420DF}">
      <dsp:nvSpPr>
        <dsp:cNvPr id="0" name=""/>
        <dsp:cNvSpPr/>
      </dsp:nvSpPr>
      <dsp:spPr>
        <a:xfrm>
          <a:off x="2126170" y="2428742"/>
          <a:ext cx="1753691" cy="561181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</a:t>
          </a:r>
          <a:r>
            <a:rPr lang="en-US" sz="1900" kern="1200" dirty="0" err="1"/>
            <a:t>Venv</a:t>
          </a:r>
          <a:endParaRPr lang="en-US" sz="1900" kern="1200" dirty="0"/>
        </a:p>
      </dsp:txBody>
      <dsp:txXfrm>
        <a:off x="2126170" y="2428742"/>
        <a:ext cx="1753691" cy="561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5987-E82D-595B-3536-4633C70D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9B1D4-F1F5-E2E8-3D12-8D022F46D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F1672-6023-4A73-D8A5-85651760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75906-C3B1-6921-A043-A691D77F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4E070-7D1A-E3B5-0143-D0FAA9261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7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9071D-9737-83BD-6E7F-DAED8215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68EAF-FA7E-894D-25A1-F77C88E6A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BEB36-C9C4-FD64-35F9-4820345F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8165C-12F5-A455-41D1-D4C77AE3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DFF36-912A-1651-F4F4-E6500B87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2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7ECCF6-E5CD-C29B-E181-35E5947BF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AA61-AB09-BCE2-18C9-BCAC316DF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FE6C-B5A4-FF90-736C-C0A88EB8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9F74B-F7D6-F50D-BF82-FFBE457C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0F59A-09C2-6E71-6988-C829ED98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180A-1933-7C18-99A6-30C41CBFC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EE60C-E245-AD49-C5D7-E3EFECCA9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5440-CEBD-E0E3-762F-5F458EB6A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DDE0-6F7D-19A2-284C-A1BD3EC4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D4629-3C5F-854A-4518-BAE106AA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40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7A036-84B1-4267-F965-4F19B0B2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30A72-B77D-F3C1-3F89-016655AA4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B595-2D20-E29B-056B-7B6B2A561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670B0-6CA9-1301-C2C0-E59ED6369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E0FA6-62D8-EEDE-B6A8-FEEFD209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77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74580-0A3D-A21C-BC26-EA795894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533EF-2737-B534-5CBC-93CA5A4F2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C9823-84DB-DA99-68F5-7F931DB81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3952-6432-077E-77E5-723718F5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B99B4-D719-F4B4-B83A-5773C399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7DA88-149E-FEC4-E914-CA8E7532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7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7D0E-C8B3-783B-0E6C-8A9806669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EED7A-07CD-2B1E-6F8A-322BC979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77307-9E48-D337-2934-A6073A934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6EABDC-BA50-035A-8517-01F9E2C04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D66A5-7364-B24B-23BE-7CC07F50D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2965-7F96-AFE0-C124-6900235C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415CFF-25A4-38A2-70E4-E1848529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F49E6-92EE-F1C2-473A-3221054D6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155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B7B5-E64E-D9DA-7CAE-14C03EF9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5C1F3F-3C0A-1CBB-F997-FA99C8F4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41160-3C88-617B-A40E-B44873334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3CFA69-6B0C-A935-815A-349960E1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8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D60AE-25DF-7645-264C-0B25DF25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7F610-9CE5-2F29-DE64-E117D8F6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5BE7D-427F-1CC4-E342-5713D3A4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D7E8-C959-6CCA-3642-FA01C518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17BAC-3E6B-AB9C-B249-AB0BA9B26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AD040-9E72-FB3D-7863-779D347F5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2FBB3-20AF-DA69-DBFD-0A157E9A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0C4E2-5618-5874-B87B-3CD64AF9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8C5AE-1913-39DC-D6E4-EF3F93A74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20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F7B5C-5310-67AC-0555-A1C71AA65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01BD63-F920-F3E0-7388-005C7789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10395-252A-2F5D-86F6-461ADA27F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9E43E-1945-0574-D771-261DF0DF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B559E-ABE2-DC69-2401-39ADF655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1EA29-FFC3-2808-D96B-7B728349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3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00A5B-6D2E-23A5-0139-1F1066EE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4A4DB-0194-C43E-AABC-BD6423E8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E65B-1D5E-49B2-5829-9954DA0B9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3103D-5FD7-47B5-AB0F-3D49D9EBD5D5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F68-0B37-71AD-5F2C-C3F087616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9569-784D-7290-29A8-41A0A84B0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6A8FC7-E308-4B6F-9C7F-6CAE8CDC6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24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19D4-ACC0-D211-1BF8-9F6B919FC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59664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4A3229-EA97-965D-A3C7-64B33BE63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5FADD-9AD5-1370-AC18-3FE3C6DBB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6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DCA443-4188-4C4B-FD18-991878AF3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python&#10;&#10;AI-generated content may be incorrect.">
            <a:extLst>
              <a:ext uri="{FF2B5EF4-FFF2-40B4-BE49-F238E27FC236}">
                <a16:creationId xmlns:a16="http://schemas.microsoft.com/office/drawing/2014/main" id="{88C87108-C6C6-EF58-7E9F-E1B195EF4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622" y="643467"/>
            <a:ext cx="6330756" cy="5571065"/>
          </a:xfrm>
          <a:prstGeom prst="rect">
            <a:avLst/>
          </a:prstGeom>
          <a:ln>
            <a:noFill/>
          </a:ln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2537C7-DB01-ACB4-6E0B-1442C660CE59}"/>
              </a:ext>
            </a:extLst>
          </p:cNvPr>
          <p:cNvCxnSpPr>
            <a:cxnSpLocks/>
          </p:cNvCxnSpPr>
          <p:nvPr/>
        </p:nvCxnSpPr>
        <p:spPr>
          <a:xfrm>
            <a:off x="6187440" y="4320587"/>
            <a:ext cx="0" cy="962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1106EA2-E037-1FCE-9F94-1DC55AE13E3D}"/>
              </a:ext>
            </a:extLst>
          </p:cNvPr>
          <p:cNvSpPr/>
          <p:nvPr/>
        </p:nvSpPr>
        <p:spPr>
          <a:xfrm>
            <a:off x="5278122" y="5532081"/>
            <a:ext cx="1569718" cy="912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Generative AI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627A30-820D-DAEE-EEA3-DDF02AB9DC56}"/>
              </a:ext>
            </a:extLst>
          </p:cNvPr>
          <p:cNvSpPr/>
          <p:nvPr/>
        </p:nvSpPr>
        <p:spPr>
          <a:xfrm>
            <a:off x="6766560" y="2049787"/>
            <a:ext cx="1351280" cy="91269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Agentic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3C07BC-0040-BE06-03FA-375703B85355}"/>
              </a:ext>
            </a:extLst>
          </p:cNvPr>
          <p:cNvCxnSpPr>
            <a:cxnSpLocks/>
          </p:cNvCxnSpPr>
          <p:nvPr/>
        </p:nvCxnSpPr>
        <p:spPr>
          <a:xfrm flipH="1">
            <a:off x="6471920" y="3149600"/>
            <a:ext cx="375920" cy="548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598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8E190B-D3CC-7CD3-D33F-91726BA3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56C4B4-807F-99FA-12B0-D5D04B1A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84521"/>
            <a:ext cx="10905066" cy="528895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2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55A610-D867-B375-937B-7C9CB830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FD01EB-7E8F-897E-AE62-DC301B36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09"/>
            <a:ext cx="10905066" cy="46891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7079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95A6C-BF39-F157-5894-6237DDD58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55E39E-A5D3-1E46-7702-6CD0DA7468A3}"/>
              </a:ext>
            </a:extLst>
          </p:cNvPr>
          <p:cNvSpPr txBox="1"/>
          <p:nvPr/>
        </p:nvSpPr>
        <p:spPr>
          <a:xfrm>
            <a:off x="3280814" y="2319774"/>
            <a:ext cx="6094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Basics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8810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BF23-0580-BB6F-34B0-E8F9E91C7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D26B69-3802-DF4A-AF64-18ED5F367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535" y="1462869"/>
            <a:ext cx="9342930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18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116A56-68DE-C1F8-31DD-5C3BF901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2A46FC-A8BE-4771-BE51-D9123E918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61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93AC0A-033B-B623-8CAE-F6FF52C0DC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340"/>
          <a:stretch>
            <a:fillRect/>
          </a:stretch>
        </p:blipFill>
        <p:spPr>
          <a:xfrm>
            <a:off x="615790" y="508000"/>
            <a:ext cx="10960420" cy="5792694"/>
          </a:xfrm>
          <a:custGeom>
            <a:avLst/>
            <a:gdLst/>
            <a:ahLst/>
            <a:cxnLst/>
            <a:rect l="l" t="t" r="r" b="b"/>
            <a:pathLst>
              <a:path w="10485104" h="5523506">
                <a:moveTo>
                  <a:pt x="5949681" y="536"/>
                </a:moveTo>
                <a:cubicBezTo>
                  <a:pt x="6074035" y="-2131"/>
                  <a:pt x="6198411" y="5173"/>
                  <a:pt x="6321822" y="22405"/>
                </a:cubicBezTo>
                <a:cubicBezTo>
                  <a:pt x="6498937" y="51493"/>
                  <a:pt x="6677824" y="73364"/>
                  <a:pt x="6857694" y="55210"/>
                </a:cubicBezTo>
                <a:cubicBezTo>
                  <a:pt x="6981675" y="42526"/>
                  <a:pt x="7105459" y="35089"/>
                  <a:pt x="7230031" y="35528"/>
                </a:cubicBezTo>
                <a:cubicBezTo>
                  <a:pt x="7516370" y="35528"/>
                  <a:pt x="7802902" y="38152"/>
                  <a:pt x="8089242" y="32684"/>
                </a:cubicBezTo>
                <a:cubicBezTo>
                  <a:pt x="8344090" y="27873"/>
                  <a:pt x="8597956" y="17377"/>
                  <a:pt x="8853003" y="43837"/>
                </a:cubicBezTo>
                <a:cubicBezTo>
                  <a:pt x="9229472" y="82767"/>
                  <a:pt x="9607909" y="70300"/>
                  <a:pt x="9985559" y="65708"/>
                </a:cubicBezTo>
                <a:cubicBezTo>
                  <a:pt x="10083101" y="64320"/>
                  <a:pt x="10180599" y="61132"/>
                  <a:pt x="10278047" y="56140"/>
                </a:cubicBezTo>
                <a:lnTo>
                  <a:pt x="10449151" y="44199"/>
                </a:lnTo>
                <a:lnTo>
                  <a:pt x="10468533" y="198724"/>
                </a:lnTo>
                <a:cubicBezTo>
                  <a:pt x="10475933" y="234109"/>
                  <a:pt x="10480462" y="270161"/>
                  <a:pt x="10482057" y="306442"/>
                </a:cubicBezTo>
                <a:cubicBezTo>
                  <a:pt x="10492136" y="438884"/>
                  <a:pt x="10475168" y="569479"/>
                  <a:pt x="10461007" y="700359"/>
                </a:cubicBezTo>
                <a:cubicBezTo>
                  <a:pt x="10451566" y="783776"/>
                  <a:pt x="10437150" y="868045"/>
                  <a:pt x="10461007" y="950608"/>
                </a:cubicBezTo>
                <a:cubicBezTo>
                  <a:pt x="10477350" y="1008147"/>
                  <a:pt x="10480985" y="1069224"/>
                  <a:pt x="10471595" y="1128666"/>
                </a:cubicBezTo>
                <a:cubicBezTo>
                  <a:pt x="10455763" y="1234166"/>
                  <a:pt x="10452459" y="1341527"/>
                  <a:pt x="10461772" y="1447979"/>
                </a:cubicBezTo>
                <a:cubicBezTo>
                  <a:pt x="10467921" y="1518165"/>
                  <a:pt x="10466977" y="1588906"/>
                  <a:pt x="10458965" y="1658865"/>
                </a:cubicBezTo>
                <a:cubicBezTo>
                  <a:pt x="10448377" y="1752939"/>
                  <a:pt x="10431919" y="1848719"/>
                  <a:pt x="10451949" y="1943076"/>
                </a:cubicBezTo>
                <a:cubicBezTo>
                  <a:pt x="10483843" y="2092999"/>
                  <a:pt x="10477464" y="2242779"/>
                  <a:pt x="10464706" y="2393837"/>
                </a:cubicBezTo>
                <a:cubicBezTo>
                  <a:pt x="10455138" y="2506243"/>
                  <a:pt x="10444549" y="2619928"/>
                  <a:pt x="10463686" y="2733613"/>
                </a:cubicBezTo>
                <a:cubicBezTo>
                  <a:pt x="10471914" y="2786362"/>
                  <a:pt x="10471914" y="2840306"/>
                  <a:pt x="10463686" y="2893056"/>
                </a:cubicBezTo>
                <a:cubicBezTo>
                  <a:pt x="10453735" y="2964109"/>
                  <a:pt x="10444294" y="3034452"/>
                  <a:pt x="10457052" y="3106215"/>
                </a:cubicBezTo>
                <a:cubicBezTo>
                  <a:pt x="10462665" y="3137479"/>
                  <a:pt x="10466875" y="3169026"/>
                  <a:pt x="10469810" y="3200574"/>
                </a:cubicBezTo>
                <a:cubicBezTo>
                  <a:pt x="10475653" y="3281119"/>
                  <a:pt x="10473561" y="3362120"/>
                  <a:pt x="10463559" y="3442154"/>
                </a:cubicBezTo>
                <a:cubicBezTo>
                  <a:pt x="10453990" y="3535091"/>
                  <a:pt x="10469554" y="3628597"/>
                  <a:pt x="10456797" y="3721250"/>
                </a:cubicBezTo>
                <a:cubicBezTo>
                  <a:pt x="10447738" y="3795870"/>
                  <a:pt x="10447394" y="3871485"/>
                  <a:pt x="10455776" y="3946204"/>
                </a:cubicBezTo>
                <a:cubicBezTo>
                  <a:pt x="10470855" y="4087457"/>
                  <a:pt x="10469912" y="4230260"/>
                  <a:pt x="10452970" y="4371244"/>
                </a:cubicBezTo>
                <a:cubicBezTo>
                  <a:pt x="10442508" y="4453523"/>
                  <a:pt x="10436512" y="4538218"/>
                  <a:pt x="10455266" y="4618934"/>
                </a:cubicBezTo>
                <a:cubicBezTo>
                  <a:pt x="10499408" y="4808646"/>
                  <a:pt x="10473637" y="4998642"/>
                  <a:pt x="10455266" y="5187359"/>
                </a:cubicBezTo>
                <a:cubicBezTo>
                  <a:pt x="10444103" y="5288708"/>
                  <a:pt x="10443847" y="5391181"/>
                  <a:pt x="10454500" y="5492602"/>
                </a:cubicBezTo>
                <a:lnTo>
                  <a:pt x="10454510" y="5492731"/>
                </a:lnTo>
                <a:lnTo>
                  <a:pt x="10414967" y="5491139"/>
                </a:lnTo>
                <a:cubicBezTo>
                  <a:pt x="10117611" y="5495732"/>
                  <a:pt x="9820450" y="5526349"/>
                  <a:pt x="9523092" y="5507105"/>
                </a:cubicBezTo>
                <a:cubicBezTo>
                  <a:pt x="9272964" y="5490920"/>
                  <a:pt x="9023034" y="5477142"/>
                  <a:pt x="8772711" y="5490483"/>
                </a:cubicBezTo>
                <a:cubicBezTo>
                  <a:pt x="8636774" y="5499549"/>
                  <a:pt x="8500636" y="5503107"/>
                  <a:pt x="8364561" y="5501172"/>
                </a:cubicBezTo>
                <a:lnTo>
                  <a:pt x="8196562" y="5491993"/>
                </a:lnTo>
                <a:lnTo>
                  <a:pt x="8077075" y="5475562"/>
                </a:lnTo>
                <a:lnTo>
                  <a:pt x="7915670" y="5468917"/>
                </a:lnTo>
                <a:lnTo>
                  <a:pt x="7914092" y="5467957"/>
                </a:lnTo>
                <a:lnTo>
                  <a:pt x="7894412" y="5467957"/>
                </a:lnTo>
                <a:lnTo>
                  <a:pt x="7892834" y="5468758"/>
                </a:lnTo>
                <a:lnTo>
                  <a:pt x="7727602" y="5475562"/>
                </a:lnTo>
                <a:lnTo>
                  <a:pt x="7690606" y="5480649"/>
                </a:lnTo>
                <a:lnTo>
                  <a:pt x="7624212" y="5484579"/>
                </a:lnTo>
                <a:cubicBezTo>
                  <a:pt x="7434738" y="5508001"/>
                  <a:pt x="7243868" y="5514147"/>
                  <a:pt x="7053506" y="5502949"/>
                </a:cubicBezTo>
                <a:cubicBezTo>
                  <a:pt x="6777009" y="5485453"/>
                  <a:pt x="6500117" y="5474737"/>
                  <a:pt x="6223029" y="5498574"/>
                </a:cubicBezTo>
                <a:cubicBezTo>
                  <a:pt x="6065592" y="5511916"/>
                  <a:pt x="5908157" y="5526131"/>
                  <a:pt x="5750720" y="5507761"/>
                </a:cubicBezTo>
                <a:cubicBezTo>
                  <a:pt x="5616170" y="5490965"/>
                  <a:pt x="5480520" y="5488253"/>
                  <a:pt x="5345518" y="5499668"/>
                </a:cubicBezTo>
                <a:cubicBezTo>
                  <a:pt x="5197844" y="5511040"/>
                  <a:pt x="5049616" y="5511040"/>
                  <a:pt x="4901942" y="5499668"/>
                </a:cubicBezTo>
                <a:cubicBezTo>
                  <a:pt x="4760445" y="5490920"/>
                  <a:pt x="4618556" y="5476268"/>
                  <a:pt x="4477454" y="5492013"/>
                </a:cubicBezTo>
                <a:cubicBezTo>
                  <a:pt x="4279085" y="5513884"/>
                  <a:pt x="4081305" y="5506667"/>
                  <a:pt x="3883329" y="5493326"/>
                </a:cubicBezTo>
                <a:cubicBezTo>
                  <a:pt x="3719792" y="5482391"/>
                  <a:pt x="3555664" y="5466425"/>
                  <a:pt x="3392914" y="5492233"/>
                </a:cubicBezTo>
                <a:cubicBezTo>
                  <a:pt x="3175771" y="5523222"/>
                  <a:pt x="2956480" y="5531206"/>
                  <a:pt x="2737979" y="5516072"/>
                </a:cubicBezTo>
                <a:cubicBezTo>
                  <a:pt x="2289680" y="5492670"/>
                  <a:pt x="1840986" y="5498574"/>
                  <a:pt x="1392489" y="5480641"/>
                </a:cubicBezTo>
                <a:cubicBezTo>
                  <a:pt x="1244499" y="5474519"/>
                  <a:pt x="1097296" y="5507322"/>
                  <a:pt x="949699" y="5509072"/>
                </a:cubicBezTo>
                <a:cubicBezTo>
                  <a:pt x="684469" y="5512352"/>
                  <a:pt x="418241" y="5493120"/>
                  <a:pt x="151598" y="5492249"/>
                </a:cubicBezTo>
                <a:lnTo>
                  <a:pt x="1415" y="5496057"/>
                </a:lnTo>
                <a:lnTo>
                  <a:pt x="3772" y="5431261"/>
                </a:lnTo>
                <a:cubicBezTo>
                  <a:pt x="7163" y="5398149"/>
                  <a:pt x="12808" y="5364994"/>
                  <a:pt x="20909" y="5331792"/>
                </a:cubicBezTo>
                <a:cubicBezTo>
                  <a:pt x="51502" y="5208362"/>
                  <a:pt x="50009" y="5079152"/>
                  <a:pt x="16572" y="4956462"/>
                </a:cubicBezTo>
                <a:cubicBezTo>
                  <a:pt x="9172" y="4924695"/>
                  <a:pt x="4643" y="4892329"/>
                  <a:pt x="3048" y="4859758"/>
                </a:cubicBezTo>
                <a:cubicBezTo>
                  <a:pt x="-7031" y="4740857"/>
                  <a:pt x="9937" y="4623614"/>
                  <a:pt x="24098" y="4506116"/>
                </a:cubicBezTo>
                <a:cubicBezTo>
                  <a:pt x="33539" y="4431228"/>
                  <a:pt x="47955" y="4355575"/>
                  <a:pt x="24098" y="4281453"/>
                </a:cubicBezTo>
                <a:cubicBezTo>
                  <a:pt x="7755" y="4229797"/>
                  <a:pt x="4120" y="4174965"/>
                  <a:pt x="13510" y="4121600"/>
                </a:cubicBezTo>
                <a:cubicBezTo>
                  <a:pt x="29342" y="4026887"/>
                  <a:pt x="32646" y="3930503"/>
                  <a:pt x="23333" y="3834935"/>
                </a:cubicBezTo>
                <a:cubicBezTo>
                  <a:pt x="17184" y="3771925"/>
                  <a:pt x="18128" y="3708417"/>
                  <a:pt x="26140" y="3645611"/>
                </a:cubicBezTo>
                <a:cubicBezTo>
                  <a:pt x="36728" y="3561155"/>
                  <a:pt x="53186" y="3475168"/>
                  <a:pt x="33156" y="3390458"/>
                </a:cubicBezTo>
                <a:cubicBezTo>
                  <a:pt x="1262" y="3255864"/>
                  <a:pt x="7641" y="3121398"/>
                  <a:pt x="20399" y="2985784"/>
                </a:cubicBezTo>
                <a:cubicBezTo>
                  <a:pt x="29967" y="2884871"/>
                  <a:pt x="40556" y="2782810"/>
                  <a:pt x="21419" y="2680748"/>
                </a:cubicBezTo>
                <a:cubicBezTo>
                  <a:pt x="13191" y="2633392"/>
                  <a:pt x="13191" y="2584964"/>
                  <a:pt x="21419" y="2537607"/>
                </a:cubicBezTo>
                <a:cubicBezTo>
                  <a:pt x="31370" y="2473819"/>
                  <a:pt x="40811" y="2410668"/>
                  <a:pt x="28053" y="2346242"/>
                </a:cubicBezTo>
                <a:cubicBezTo>
                  <a:pt x="22440" y="2318175"/>
                  <a:pt x="18230" y="2289853"/>
                  <a:pt x="15295" y="2261531"/>
                </a:cubicBezTo>
                <a:cubicBezTo>
                  <a:pt x="9452" y="2189221"/>
                  <a:pt x="11544" y="2116502"/>
                  <a:pt x="21546" y="2044651"/>
                </a:cubicBezTo>
                <a:cubicBezTo>
                  <a:pt x="31115" y="1961216"/>
                  <a:pt x="15551" y="1877270"/>
                  <a:pt x="28308" y="1794090"/>
                </a:cubicBezTo>
                <a:cubicBezTo>
                  <a:pt x="37367" y="1727100"/>
                  <a:pt x="37711" y="1659216"/>
                  <a:pt x="29329" y="1592136"/>
                </a:cubicBezTo>
                <a:cubicBezTo>
                  <a:pt x="14250" y="1465325"/>
                  <a:pt x="15193" y="1337123"/>
                  <a:pt x="32135" y="1210554"/>
                </a:cubicBezTo>
                <a:cubicBezTo>
                  <a:pt x="42597" y="1136687"/>
                  <a:pt x="48593" y="1060652"/>
                  <a:pt x="29839" y="988188"/>
                </a:cubicBezTo>
                <a:cubicBezTo>
                  <a:pt x="-14303" y="817873"/>
                  <a:pt x="11468" y="647303"/>
                  <a:pt x="29839" y="477881"/>
                </a:cubicBezTo>
                <a:cubicBezTo>
                  <a:pt x="41002" y="386894"/>
                  <a:pt x="41258" y="294898"/>
                  <a:pt x="30605" y="203847"/>
                </a:cubicBezTo>
                <a:lnTo>
                  <a:pt x="17136" y="42362"/>
                </a:lnTo>
                <a:lnTo>
                  <a:pt x="155390" y="51827"/>
                </a:lnTo>
                <a:cubicBezTo>
                  <a:pt x="380715" y="63616"/>
                  <a:pt x="606095" y="63411"/>
                  <a:pt x="831032" y="41432"/>
                </a:cubicBezTo>
                <a:cubicBezTo>
                  <a:pt x="1107234" y="18075"/>
                  <a:pt x="1384519" y="14708"/>
                  <a:pt x="1661115" y="31372"/>
                </a:cubicBezTo>
                <a:cubicBezTo>
                  <a:pt x="1911045" y="42962"/>
                  <a:pt x="2160581" y="71395"/>
                  <a:pt x="2411103" y="47120"/>
                </a:cubicBezTo>
                <a:cubicBezTo>
                  <a:pt x="2497298" y="38807"/>
                  <a:pt x="2581920" y="18689"/>
                  <a:pt x="2668707" y="14096"/>
                </a:cubicBezTo>
                <a:cubicBezTo>
                  <a:pt x="3075287" y="-7775"/>
                  <a:pt x="3480488" y="25030"/>
                  <a:pt x="3885690" y="51930"/>
                </a:cubicBezTo>
                <a:cubicBezTo>
                  <a:pt x="4033287" y="61770"/>
                  <a:pt x="4180883" y="73799"/>
                  <a:pt x="4328480" y="46900"/>
                </a:cubicBezTo>
                <a:cubicBezTo>
                  <a:pt x="4453032" y="25577"/>
                  <a:pt x="4579453" y="21181"/>
                  <a:pt x="4704949" y="33778"/>
                </a:cubicBezTo>
                <a:cubicBezTo>
                  <a:pt x="4816098" y="46376"/>
                  <a:pt x="4927939" y="49371"/>
                  <a:pt x="5039501" y="42745"/>
                </a:cubicBezTo>
                <a:cubicBezTo>
                  <a:pt x="5342568" y="15407"/>
                  <a:pt x="5645828" y="318"/>
                  <a:pt x="5949681" y="53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5094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D8340B-9373-2076-0C62-2E6C54C6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FB5F4-9E0D-95CD-541D-8504F7D26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1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C335-D352-0436-34BD-042FABA4B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0DEE96-E37D-97AC-5BF1-ABFD0E9C4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598" y="1017061"/>
            <a:ext cx="6492803" cy="482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2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28403-0123-EDED-CDFE-4E7C6918A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FAEA09-3D40-5B05-E958-141E2A2D2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528" y="910371"/>
            <a:ext cx="5806943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26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6ADF7-98D4-7972-CD50-5F5F20A12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AEEE612-24BA-08FE-5E9D-0AA5EA02AE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678978"/>
              </p:ext>
            </p:extLst>
          </p:nvPr>
        </p:nvGraphicFramePr>
        <p:xfrm>
          <a:off x="1554480" y="211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801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9367-D5B6-8174-7C36-B1A418301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5707B4-0877-153D-1D83-427DE9FD37EB}"/>
              </a:ext>
            </a:extLst>
          </p:cNvPr>
          <p:cNvSpPr txBox="1"/>
          <p:nvPr/>
        </p:nvSpPr>
        <p:spPr>
          <a:xfrm>
            <a:off x="3048866" y="1933694"/>
            <a:ext cx="60942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Variables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70702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01B7-11D6-9B57-0974-C40E0D4A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ED7B7-3C64-8668-A673-36CC5E89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42" y="811303"/>
            <a:ext cx="9411516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507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7D41-CBE9-3D62-49AE-EFED4831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5D896-7AD0-2929-B8B5-FFE986C4E028}"/>
              </a:ext>
            </a:extLst>
          </p:cNvPr>
          <p:cNvSpPr txBox="1"/>
          <p:nvPr/>
        </p:nvSpPr>
        <p:spPr>
          <a:xfrm>
            <a:off x="101600" y="1166843"/>
            <a:ext cx="1209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IDENTIFIERS</a:t>
            </a:r>
            <a:endParaRPr lang="en-US" sz="3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1. Python identifiers are user-defined names for variables, functions, classes, or objects in code.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2. Guidelines for creating identifiers include using letters (uppercase and lowercase), numbers, and underscores.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3. Special characters and operators are not allowed in identifiers.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4. Identifiers should not begin with a number, and certain keywords are reserved and cannot be used as standalone identifiers.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5. Meaningful names for identifiers are encouraged.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6.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is case-sensitive,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distinguishing between uppercase and lowercase identifiers.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7. Avoid using 'l', 'I', or 'O' as single-character variable names due to potential font-related confusion.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6B376-EA17-44C6-6A26-2CA3DE073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835" y="4513520"/>
            <a:ext cx="6111770" cy="138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98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AC782-D8D3-EB7D-0AE2-CE0FFC206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615CBC-3F71-B58D-1EA0-A5AC6463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7"/>
            <a:ext cx="10905066" cy="53707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1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5E065-5E30-1A04-363C-3C8EDC7B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8A1D03-F139-202B-3E2D-9EB920844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7259"/>
            <a:ext cx="10905066" cy="534348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18293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F6041-2219-FB10-9486-3E1674410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D1BEB2-E7C4-F9A0-2770-F026B1333E98}"/>
              </a:ext>
            </a:extLst>
          </p:cNvPr>
          <p:cNvSpPr txBox="1"/>
          <p:nvPr/>
        </p:nvSpPr>
        <p:spPr>
          <a:xfrm>
            <a:off x="172720" y="1874729"/>
            <a:ext cx="1156208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Try To Solve</a:t>
            </a:r>
            <a:endParaRPr lang="en-US" sz="2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374151"/>
                </a:solidFill>
                <a:latin typeface="Calibri" panose="020F0502020204030204" pitchFamily="34" charset="0"/>
              </a:rPr>
              <a:t>Create a Python script to display personalized information. Utilize variables to store the user's name, age, and the name of the course they are learning. Dynamically generate a message that includes this information and print the result. Ensure clarity in your code implementation without relying on user input.</a:t>
            </a:r>
          </a:p>
          <a:p>
            <a:pPr algn="ctr"/>
            <a:r>
              <a:rPr lang="en-US" sz="2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Expected Output:</a:t>
            </a:r>
            <a:endParaRPr lang="en-US" sz="2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My name is {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your_name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}, and I am {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your_age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} years old. I am engaged in learning {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course_name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}.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00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568B5-0BD0-4F8B-FFCF-FAD0020F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2E1E0C-D671-1092-F289-63341552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88991"/>
            <a:ext cx="10905066" cy="48800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16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379C-B027-71F0-3F8E-CA97A7CAC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4B255-1A0E-39C8-AA23-9C048AB1CF55}"/>
              </a:ext>
            </a:extLst>
          </p:cNvPr>
          <p:cNvSpPr txBox="1"/>
          <p:nvPr/>
        </p:nvSpPr>
        <p:spPr>
          <a:xfrm>
            <a:off x="3128414" y="2116574"/>
            <a:ext cx="6094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Python Data Types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62337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7B0E48-FD2C-E282-3549-1B2252AFB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169EB-69C7-7D9E-DEDD-1515951E7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1"/>
            <a:ext cx="10905066" cy="46619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48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E49A5-A403-E167-DCE3-7A2D12C6D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8E0340-0986-AF28-58D1-CD7F2206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47986"/>
            <a:ext cx="10905066" cy="436202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2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5D16E-E780-EAE0-AEA3-7E743A31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B0D6DC-EB33-BC43-6CA4-07658BAEB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462" y="1610025"/>
            <a:ext cx="8963178" cy="2669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3D9EDD-43AB-1991-D494-2D1D9C363CB6}"/>
              </a:ext>
            </a:extLst>
          </p:cNvPr>
          <p:cNvSpPr txBox="1"/>
          <p:nvPr/>
        </p:nvSpPr>
        <p:spPr>
          <a:xfrm>
            <a:off x="3293898" y="439696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Select cell + press b =&gt; create Cell below your Cell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cell + press x =&gt; delete Cell above your Cell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cell + press c =&gt; copy your Cell </a:t>
            </a:r>
          </a:p>
          <a:p>
            <a:r>
              <a:rPr lang="en-US" sz="1800" b="0" i="0" u="none" strike="noStrike" baseline="0" dirty="0">
                <a:latin typeface="Calibri" panose="020F0502020204030204" pitchFamily="34" charset="0"/>
              </a:rPr>
              <a:t>Select cell + press v =&gt; past your Cell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F7A02-B7CE-B6C0-65D1-A1893FD8C1AD}"/>
              </a:ext>
            </a:extLst>
          </p:cNvPr>
          <p:cNvSpPr txBox="1"/>
          <p:nvPr/>
        </p:nvSpPr>
        <p:spPr>
          <a:xfrm>
            <a:off x="3180080" y="79577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How To Use </a:t>
            </a:r>
            <a:r>
              <a:rPr lang="en-US" sz="2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US" sz="2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Notebook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2632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B4B43-B290-091B-A9C5-06FFC60D3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0B21F-4954-862A-D121-AA6108F2975F}"/>
              </a:ext>
            </a:extLst>
          </p:cNvPr>
          <p:cNvSpPr txBox="1"/>
          <p:nvPr/>
        </p:nvSpPr>
        <p:spPr>
          <a:xfrm>
            <a:off x="4764174" y="1984494"/>
            <a:ext cx="6094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String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96428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35E37-49FF-AFA8-97F2-93517F5D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CE0E68-DBB0-0F23-46B6-AB5B8D0BE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96" y="906561"/>
            <a:ext cx="885520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93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6DD5E-047E-A098-A044-F50062F3B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97BE31-BD13-56CF-EA30-6AFDC430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98041"/>
            <a:ext cx="4334449" cy="1852977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C04AB-8F2F-93B3-B101-BE6286B69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670" y="2479449"/>
            <a:ext cx="925910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54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075903-A77F-D53B-1EBF-F593F657B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8A6EC0-CF63-4FA1-76F0-4DE084D0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3"/>
            <a:ext cx="10905066" cy="545253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3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310B4-5FB0-59B2-C977-F1EA5D94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8F2B42-9FDE-B56D-769E-31AE72098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11673"/>
            <a:ext cx="10905066" cy="46346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927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C9153-7AF3-131D-E6C5-2CA475209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46BA34-71DE-232B-2403-AE08094AA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84409"/>
            <a:ext cx="10905066" cy="4689180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295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1FF6B0-00D1-2F90-2987-1A822F7C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D787B6-19EE-AE18-925D-17C9564E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20723"/>
            <a:ext cx="10905066" cy="4416552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7646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984E0B-79A9-C247-C18F-7DA26DA9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A514F-7A70-BD89-D401-E63D6F140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61727"/>
            <a:ext cx="10905066" cy="493454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584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B8B9BB-A10F-1130-7F95-E33266359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DC7714-973D-B60A-D959-16E7DB978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225" y="0"/>
            <a:ext cx="7605550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3546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A94F1-BAA1-BC24-A9F1-C23E832F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3DED9B-7EBC-B02A-7D6E-6598BB688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552" y="643467"/>
            <a:ext cx="7378895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5481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010F90-8A5C-1FE6-92B0-EE8A2D693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2335EFB-6611-110D-CC46-9B0C87A6D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70779"/>
            <a:ext cx="10905066" cy="4716440"/>
          </a:xfrm>
          <a:prstGeom prst="rect">
            <a:avLst/>
          </a:prstGeom>
          <a:ln>
            <a:noFill/>
          </a:ln>
        </p:spPr>
      </p:pic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172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9DF93-5872-AC46-9D9E-5435AA436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F8C79-B444-4AC6-5CEB-D09B78AB8503}"/>
              </a:ext>
            </a:extLst>
          </p:cNvPr>
          <p:cNvSpPr txBox="1"/>
          <p:nvPr/>
        </p:nvSpPr>
        <p:spPr>
          <a:xfrm>
            <a:off x="2878282" y="2223655"/>
            <a:ext cx="5170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41554695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283756-0B12-1281-8109-E8C6904F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F2176-6E2F-3DF5-977A-323646835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48097"/>
            <a:ext cx="10905066" cy="496180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30876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620C0-7988-9530-B80C-91D4AF47B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CA90B3-1CA7-CB46-1212-B89C52433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66309"/>
            <a:ext cx="10905066" cy="51253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461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B864C-A51E-9351-4665-3EF10503E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E2D72-8877-FE75-DFFD-E60A13C3B175}"/>
              </a:ext>
            </a:extLst>
          </p:cNvPr>
          <p:cNvSpPr txBox="1"/>
          <p:nvPr/>
        </p:nvSpPr>
        <p:spPr>
          <a:xfrm>
            <a:off x="6590662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D4ED223E-D2A3-9627-8F3C-DEB818524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6905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FF7AF-884B-E2C5-858F-D62250198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4953F1-D943-B320-9EF8-A95A67F0127D}"/>
              </a:ext>
            </a:extLst>
          </p:cNvPr>
          <p:cNvSpPr txBox="1"/>
          <p:nvPr/>
        </p:nvSpPr>
        <p:spPr>
          <a:xfrm>
            <a:off x="3048000" y="222833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Introduction to python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26040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79D31F-6156-C51A-8C2E-E68C8A9D5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3AB35-B7BE-29C1-7031-505EEF062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25415"/>
            <a:ext cx="10905066" cy="5207168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3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13E4C5-561A-DED2-D36D-7F64D389A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49E73-9336-41CB-5C7D-87453045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288880"/>
            <a:ext cx="10905066" cy="4280239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52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C7F61-E403-5B1D-5CBB-7537410B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5A188F-FD22-2117-17C7-D995BF63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80" y="1028492"/>
            <a:ext cx="9678239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0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AB913-28BB-F458-1EAB-19D7B72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2351C-9FEE-3E7C-1671-01BFE8E4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087" y="1539076"/>
            <a:ext cx="9525825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69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280</Words>
  <Application>Microsoft Office PowerPoint</Application>
  <PresentationFormat>Widescreen</PresentationFormat>
  <Paragraphs>33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Calibri</vt:lpstr>
      <vt:lpstr>Office Theme</vt:lpstr>
      <vt:lpstr>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Samuel Mahrous Khalil</dc:creator>
  <cp:lastModifiedBy>George Samuel Mahrous Khalil</cp:lastModifiedBy>
  <cp:revision>8</cp:revision>
  <dcterms:created xsi:type="dcterms:W3CDTF">2025-06-24T19:58:08Z</dcterms:created>
  <dcterms:modified xsi:type="dcterms:W3CDTF">2025-06-24T20:53:02Z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2025-06-24T20:13:59Z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6ef9665a-b3c3-4fe0-8fb3-1a6791fbbbce</vt:lpwstr>
  </property>
  <property fmtid="{D5CDD505-2E9C-101B-9397-08002B2CF9AE}" pid="7" name="MSIP_Label_defa4170-0d19-0005-0004-bc88714345d2_ActionId">
    <vt:lpwstr>90f06ec1-c070-4675-be6b-5f663f150f79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