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5.jpg" ContentType="image/jpg"/>
  <Override PartName="/ppt/media/image6.jpg" ContentType="image/jpg"/>
  <Override PartName="/ppt/media/image7.jpg" ContentType="image/jpg"/>
  <Override PartName="/ppt/media/image8.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84" r:id="rId3"/>
    <p:sldId id="285" r:id="rId4"/>
    <p:sldId id="257" r:id="rId5"/>
    <p:sldId id="258" r:id="rId6"/>
    <p:sldId id="259" r:id="rId7"/>
    <p:sldId id="260" r:id="rId8"/>
    <p:sldId id="261" r:id="rId9"/>
    <p:sldId id="262" r:id="rId10"/>
    <p:sldId id="263" r:id="rId11"/>
    <p:sldId id="28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9E7"/>
    <a:srgbClr val="0FAB7D"/>
    <a:srgbClr val="336EA8"/>
    <a:srgbClr val="94B9D6"/>
    <a:srgbClr val="1869A6"/>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69D18C-F614-AA06-7896-C2537A503F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90233310-1084-80E5-77A5-58D9FF9781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2A934D-986A-461F-A56A-008EB77503FA}" type="datetimeFigureOut">
              <a:rPr lang="en-GB" smtClean="0"/>
              <a:t>17/04/2024</a:t>
            </a:fld>
            <a:endParaRPr lang="en-GB"/>
          </a:p>
        </p:txBody>
      </p:sp>
      <p:sp>
        <p:nvSpPr>
          <p:cNvPr id="4" name="Footer Placeholder 3">
            <a:extLst>
              <a:ext uri="{FF2B5EF4-FFF2-40B4-BE49-F238E27FC236}">
                <a16:creationId xmlns:a16="http://schemas.microsoft.com/office/drawing/2014/main" id="{D20369A7-2F8D-89A0-ECB3-4F455C56F7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6D0CFA2-3CB1-B738-9B34-7A952AF88B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49821-D232-445A-BEEB-776290B883D8}" type="slidenum">
              <a:rPr lang="en-GB" smtClean="0"/>
              <a:t>‹#›</a:t>
            </a:fld>
            <a:endParaRPr lang="en-GB"/>
          </a:p>
        </p:txBody>
      </p:sp>
    </p:spTree>
    <p:extLst>
      <p:ext uri="{BB962C8B-B14F-4D97-AF65-F5344CB8AC3E}">
        <p14:creationId xmlns:p14="http://schemas.microsoft.com/office/powerpoint/2010/main" val="7321070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a:xfrm>
            <a:off x="838200" y="6356350"/>
            <a:ext cx="2743200" cy="365125"/>
          </a:xfrm>
          <a:prstGeom prst="rect">
            <a:avLst/>
          </a:prstGeom>
        </p:spPr>
        <p:txBody>
          <a:bodyPr/>
          <a:lstStyle/>
          <a:p>
            <a:fld id="{9DBD722C-35BB-41DD-9D58-8FA9BDE4C0DE}" type="datetime1">
              <a:rPr lang="en-US" smtClean="0"/>
              <a:t>4/17/2024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a:xfrm>
            <a:off x="838200" y="6356350"/>
            <a:ext cx="2743200" cy="365125"/>
          </a:xfrm>
          <a:prstGeom prst="rect">
            <a:avLst/>
          </a:prstGeom>
        </p:spPr>
        <p:txBody>
          <a:bodyPr/>
          <a:lstStyle/>
          <a:p>
            <a:fld id="{BE0F2C74-77BF-4388-A2FB-42DD734C35EC}" type="datetime1">
              <a:rPr lang="en-US" smtClean="0"/>
              <a:t>4/17/2024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a:xfrm>
            <a:off x="838200" y="6356350"/>
            <a:ext cx="2743200" cy="365125"/>
          </a:xfrm>
          <a:prstGeom prst="rect">
            <a:avLst/>
          </a:prstGeom>
        </p:spPr>
        <p:txBody>
          <a:bodyPr/>
          <a:lstStyle/>
          <a:p>
            <a:fld id="{57E97BCA-DAC0-4100-BC4C-F0F109EB226F}" type="datetime1">
              <a:rPr lang="en-US" smtClean="0"/>
              <a:t>4/17/2024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a:xfrm>
            <a:off x="838200" y="6356350"/>
            <a:ext cx="2743200" cy="365125"/>
          </a:xfrm>
          <a:prstGeom prst="rect">
            <a:avLst/>
          </a:prstGeom>
        </p:spPr>
        <p:txBody>
          <a:bodyPr/>
          <a:lstStyle/>
          <a:p>
            <a:fld id="{2310CE8D-5223-4CA7-9DA8-AA624AB0E395}" type="datetime1">
              <a:rPr lang="en-US" smtClean="0"/>
              <a:t>4/17/2024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a:xfrm>
            <a:off x="838200" y="6356350"/>
            <a:ext cx="2743200" cy="365125"/>
          </a:xfrm>
          <a:prstGeom prst="rect">
            <a:avLst/>
          </a:prstGeom>
        </p:spPr>
        <p:txBody>
          <a:bodyPr/>
          <a:lstStyle/>
          <a:p>
            <a:fld id="{C2969565-5D8A-4591-A90E-6885B5C44ACF}" type="datetime1">
              <a:rPr lang="en-US" smtClean="0"/>
              <a:t>4/17/2024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a:xfrm>
            <a:off x="838200" y="6356350"/>
            <a:ext cx="2743200" cy="365125"/>
          </a:xfrm>
          <a:prstGeom prst="rect">
            <a:avLst/>
          </a:prstGeom>
        </p:spPr>
        <p:txBody>
          <a:bodyPr/>
          <a:lstStyle/>
          <a:p>
            <a:fld id="{95A421E7-78BA-46A3-8070-4C6F26F9E00E}" type="datetime1">
              <a:rPr lang="en-US" smtClean="0"/>
              <a:t>4/17/2024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a:xfrm>
            <a:off x="838200" y="6356350"/>
            <a:ext cx="2743200" cy="365125"/>
          </a:xfrm>
          <a:prstGeom prst="rect">
            <a:avLst/>
          </a:prstGeom>
        </p:spPr>
        <p:txBody>
          <a:bodyPr/>
          <a:lstStyle/>
          <a:p>
            <a:fld id="{480138B6-FC3C-4647-AACD-CA2510D466F8}" type="datetime1">
              <a:rPr lang="en-US" smtClean="0"/>
              <a:t>4/17/2024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a:xfrm>
            <a:off x="838200" y="6356350"/>
            <a:ext cx="2743200" cy="365125"/>
          </a:xfrm>
          <a:prstGeom prst="rect">
            <a:avLst/>
          </a:prstGeom>
        </p:spPr>
        <p:txBody>
          <a:bodyPr/>
          <a:lstStyle/>
          <a:p>
            <a:fld id="{3CE30ECC-8FE9-4D9B-812A-B46F81B8EFA8}" type="datetime1">
              <a:rPr lang="en-US" smtClean="0"/>
              <a:t>4/17/2024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a:xfrm>
            <a:off x="838200" y="6356350"/>
            <a:ext cx="2743200" cy="365125"/>
          </a:xfrm>
          <a:prstGeom prst="rect">
            <a:avLst/>
          </a:prstGeom>
        </p:spPr>
        <p:txBody>
          <a:bodyPr/>
          <a:lstStyle/>
          <a:p>
            <a:fld id="{90F67EC3-6607-4078-9CFE-AD4F7B979F98}" type="datetime1">
              <a:rPr lang="en-US" smtClean="0"/>
              <a:t>4/17/2024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a:xfrm>
            <a:off x="838200" y="6356350"/>
            <a:ext cx="2743200" cy="365125"/>
          </a:xfrm>
          <a:prstGeom prst="rect">
            <a:avLst/>
          </a:prstGeom>
        </p:spPr>
        <p:txBody>
          <a:bodyPr/>
          <a:lstStyle/>
          <a:p>
            <a:fld id="{103C8630-1B0B-4BA1-9372-5813E3FCD966}" type="datetime1">
              <a:rPr lang="en-US" smtClean="0"/>
              <a:t>4/17/2024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487559" y="3053448"/>
            <a:ext cx="9221045" cy="694207"/>
          </a:xfrm>
          <a:prstGeom prst="rect">
            <a:avLst/>
          </a:prstGeom>
        </p:spPr>
        <p:txBody>
          <a:bodyPr vert="horz" wrap="square" lIns="0" tIns="16933" rIns="0" bIns="0" rtlCol="0" anchor="ctr">
            <a:spAutoFit/>
          </a:bodyPr>
          <a:lstStyle/>
          <a:p>
            <a:pPr marL="16933" algn="ctr">
              <a:lnSpc>
                <a:spcPct val="100000"/>
              </a:lnSpc>
              <a:spcBef>
                <a:spcPts val="133"/>
              </a:spcBef>
            </a:pPr>
            <a:r>
              <a:rPr lang="en-GB" dirty="0">
                <a:latin typeface="Trebuchet MS"/>
                <a:cs typeface="Trebuchet MS"/>
              </a:rPr>
              <a:t>Tools for Data Science</a:t>
            </a:r>
            <a:endParaRPr dirty="0">
              <a:latin typeface="Trebuchet MS"/>
              <a:cs typeface="Trebuchet MS"/>
            </a:endParaRPr>
          </a:p>
        </p:txBody>
      </p:sp>
      <p:sp>
        <p:nvSpPr>
          <p:cNvPr id="3" name="TextBox 2">
            <a:extLst>
              <a:ext uri="{FF2B5EF4-FFF2-40B4-BE49-F238E27FC236}">
                <a16:creationId xmlns:a16="http://schemas.microsoft.com/office/drawing/2014/main" id="{50621858-7F18-0D45-1BCB-689905658EE4}"/>
              </a:ext>
            </a:extLst>
          </p:cNvPr>
          <p:cNvSpPr txBox="1"/>
          <p:nvPr/>
        </p:nvSpPr>
        <p:spPr>
          <a:xfrm>
            <a:off x="1487559" y="6322814"/>
            <a:ext cx="2576441" cy="369332"/>
          </a:xfrm>
          <a:prstGeom prst="rect">
            <a:avLst/>
          </a:prstGeom>
          <a:solidFill>
            <a:schemeClr val="accent1">
              <a:lumMod val="75000"/>
            </a:schemeClr>
          </a:solidFill>
        </p:spPr>
        <p:txBody>
          <a:bodyPr wrap="square">
            <a:spAutoFit/>
          </a:bodyPr>
          <a:lstStyle/>
          <a:p>
            <a:pPr algn="ctr"/>
            <a:r>
              <a:rPr lang="en-GB">
                <a:solidFill>
                  <a:srgbClr val="FFF9E7"/>
                </a:solidFill>
              </a:rPr>
              <a:t>17/04/2024</a:t>
            </a:r>
            <a:endParaRPr lang="en-GB" dirty="0">
              <a:solidFill>
                <a:srgbClr val="FFF9E7"/>
              </a:solidFill>
            </a:endParaRPr>
          </a:p>
        </p:txBody>
      </p:sp>
      <p:sp>
        <p:nvSpPr>
          <p:cNvPr id="2" name="Slide Number Placeholder 1">
            <a:extLst>
              <a:ext uri="{FF2B5EF4-FFF2-40B4-BE49-F238E27FC236}">
                <a16:creationId xmlns:a16="http://schemas.microsoft.com/office/drawing/2014/main" id="{C37F619B-51A4-2EDD-1454-A9FBD5602EA4}"/>
              </a:ext>
            </a:extLst>
          </p:cNvPr>
          <p:cNvSpPr>
            <a:spLocks noGrp="1"/>
          </p:cNvSpPr>
          <p:nvPr>
            <p:ph type="sldNum" sz="quarter" idx="12"/>
          </p:nvPr>
        </p:nvSpPr>
        <p:spPr/>
        <p:txBody>
          <a:bodyPr/>
          <a:lstStyle/>
          <a:p>
            <a:fld id="{5EE24C92-1265-4741-8F9F-404A15D9386E}"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3174" y="2848307"/>
            <a:ext cx="4266353" cy="998757"/>
          </a:xfrm>
          <a:prstGeom prst="rect">
            <a:avLst/>
          </a:prstGeom>
        </p:spPr>
        <p:txBody>
          <a:bodyPr vert="horz" wrap="square" lIns="0" tIns="59267" rIns="0" bIns="0" rtlCol="0">
            <a:spAutoFit/>
          </a:bodyPr>
          <a:lstStyle/>
          <a:p>
            <a:pPr marL="454649" indent="-437716">
              <a:spcBef>
                <a:spcPts val="467"/>
              </a:spcBef>
              <a:buSzPct val="92857"/>
              <a:buFont typeface="Arial"/>
              <a:buChar char="●"/>
              <a:tabLst>
                <a:tab pos="453802" algn="l"/>
                <a:tab pos="454649" algn="l"/>
              </a:tabLst>
            </a:pPr>
            <a:r>
              <a:rPr sz="1867" spc="13" dirty="0">
                <a:solidFill>
                  <a:srgbClr val="595959"/>
                </a:solidFill>
                <a:latin typeface="Tahoma"/>
                <a:cs typeface="Tahoma"/>
              </a:rPr>
              <a:t>Introduction</a:t>
            </a:r>
            <a:r>
              <a:rPr sz="1867" spc="-227" dirty="0">
                <a:solidFill>
                  <a:srgbClr val="595959"/>
                </a:solidFill>
                <a:latin typeface="Tahoma"/>
                <a:cs typeface="Tahoma"/>
              </a:rPr>
              <a:t> </a:t>
            </a:r>
            <a:r>
              <a:rPr sz="1867" spc="47" dirty="0">
                <a:solidFill>
                  <a:srgbClr val="595959"/>
                </a:solidFill>
                <a:latin typeface="Tahoma"/>
                <a:cs typeface="Tahoma"/>
              </a:rPr>
              <a:t>to</a:t>
            </a:r>
            <a:r>
              <a:rPr sz="1867" spc="-227" dirty="0">
                <a:solidFill>
                  <a:srgbClr val="595959"/>
                </a:solidFill>
                <a:latin typeface="Tahoma"/>
                <a:cs typeface="Tahoma"/>
              </a:rPr>
              <a:t> </a:t>
            </a:r>
            <a:r>
              <a:rPr sz="1867" spc="127" dirty="0">
                <a:solidFill>
                  <a:srgbClr val="595959"/>
                </a:solidFill>
                <a:latin typeface="Tahoma"/>
                <a:cs typeface="Tahoma"/>
              </a:rPr>
              <a:t>W</a:t>
            </a:r>
            <a:r>
              <a:rPr sz="1867" spc="7" dirty="0">
                <a:solidFill>
                  <a:srgbClr val="595959"/>
                </a:solidFill>
                <a:latin typeface="Tahoma"/>
                <a:cs typeface="Tahoma"/>
              </a:rPr>
              <a:t>atson</a:t>
            </a:r>
            <a:r>
              <a:rPr sz="1867" spc="-227" dirty="0">
                <a:solidFill>
                  <a:srgbClr val="595959"/>
                </a:solidFill>
                <a:latin typeface="Tahoma"/>
                <a:cs typeface="Tahoma"/>
              </a:rPr>
              <a:t> </a:t>
            </a:r>
            <a:r>
              <a:rPr sz="1867" spc="13" dirty="0">
                <a:solidFill>
                  <a:srgbClr val="595959"/>
                </a:solidFill>
                <a:latin typeface="Tahoma"/>
                <a:cs typeface="Tahoma"/>
              </a:rPr>
              <a:t>Studio</a:t>
            </a:r>
            <a:endParaRPr sz="1867" dirty="0">
              <a:latin typeface="Tahoma"/>
              <a:cs typeface="Tahoma"/>
            </a:endParaRPr>
          </a:p>
          <a:p>
            <a:pPr marL="454649" indent="-437716">
              <a:spcBef>
                <a:spcPts val="339"/>
              </a:spcBef>
              <a:buSzPct val="92857"/>
              <a:buFont typeface="Arial"/>
              <a:buChar char="●"/>
              <a:tabLst>
                <a:tab pos="453802" algn="l"/>
                <a:tab pos="454649" algn="l"/>
              </a:tabLst>
            </a:pPr>
            <a:r>
              <a:rPr sz="1867" spc="13" dirty="0">
                <a:solidFill>
                  <a:srgbClr val="595959"/>
                </a:solidFill>
                <a:latin typeface="Tahoma"/>
                <a:cs typeface="Tahoma"/>
              </a:rPr>
              <a:t>Ju</a:t>
            </a:r>
            <a:r>
              <a:rPr sz="1867" spc="-13" dirty="0">
                <a:solidFill>
                  <a:srgbClr val="595959"/>
                </a:solidFill>
                <a:latin typeface="Tahoma"/>
                <a:cs typeface="Tahoma"/>
              </a:rPr>
              <a:t>p</a:t>
            </a:r>
            <a:r>
              <a:rPr sz="1867" spc="40" dirty="0">
                <a:solidFill>
                  <a:srgbClr val="595959"/>
                </a:solidFill>
                <a:latin typeface="Tahoma"/>
                <a:cs typeface="Tahoma"/>
              </a:rPr>
              <a:t>yter</a:t>
            </a:r>
            <a:r>
              <a:rPr sz="1867" spc="-227" dirty="0">
                <a:solidFill>
                  <a:srgbClr val="595959"/>
                </a:solidFill>
                <a:latin typeface="Tahoma"/>
                <a:cs typeface="Tahoma"/>
              </a:rPr>
              <a:t> </a:t>
            </a:r>
            <a:r>
              <a:rPr sz="1867" spc="33" dirty="0">
                <a:solidFill>
                  <a:srgbClr val="595959"/>
                </a:solidFill>
                <a:latin typeface="Tahoma"/>
                <a:cs typeface="Tahoma"/>
              </a:rPr>
              <a:t>Notebooks</a:t>
            </a:r>
            <a:r>
              <a:rPr sz="1867" spc="-227" dirty="0">
                <a:solidFill>
                  <a:srgbClr val="595959"/>
                </a:solidFill>
                <a:latin typeface="Tahoma"/>
                <a:cs typeface="Tahoma"/>
              </a:rPr>
              <a:t> </a:t>
            </a:r>
            <a:r>
              <a:rPr sz="1867" spc="20" dirty="0">
                <a:solidFill>
                  <a:srgbClr val="595959"/>
                </a:solidFill>
                <a:latin typeface="Tahoma"/>
                <a:cs typeface="Tahoma"/>
              </a:rPr>
              <a:t>in</a:t>
            </a:r>
            <a:r>
              <a:rPr sz="1867" spc="-227" dirty="0">
                <a:solidFill>
                  <a:srgbClr val="595959"/>
                </a:solidFill>
                <a:latin typeface="Tahoma"/>
                <a:cs typeface="Tahoma"/>
              </a:rPr>
              <a:t> </a:t>
            </a:r>
            <a:r>
              <a:rPr sz="1867" spc="127" dirty="0">
                <a:solidFill>
                  <a:srgbClr val="595959"/>
                </a:solidFill>
                <a:latin typeface="Tahoma"/>
                <a:cs typeface="Tahoma"/>
              </a:rPr>
              <a:t>W</a:t>
            </a:r>
            <a:r>
              <a:rPr sz="1867" spc="7" dirty="0">
                <a:solidFill>
                  <a:srgbClr val="595959"/>
                </a:solidFill>
                <a:latin typeface="Tahoma"/>
                <a:cs typeface="Tahoma"/>
              </a:rPr>
              <a:t>atson</a:t>
            </a:r>
            <a:r>
              <a:rPr sz="1867" spc="-227" dirty="0">
                <a:solidFill>
                  <a:srgbClr val="595959"/>
                </a:solidFill>
                <a:latin typeface="Tahoma"/>
                <a:cs typeface="Tahoma"/>
              </a:rPr>
              <a:t> </a:t>
            </a:r>
            <a:r>
              <a:rPr sz="1867" spc="13" dirty="0">
                <a:solidFill>
                  <a:srgbClr val="595959"/>
                </a:solidFill>
                <a:latin typeface="Tahoma"/>
                <a:cs typeface="Tahoma"/>
              </a:rPr>
              <a:t>Studio</a:t>
            </a:r>
            <a:endParaRPr sz="1867" dirty="0">
              <a:latin typeface="Tahoma"/>
              <a:cs typeface="Tahoma"/>
            </a:endParaRPr>
          </a:p>
          <a:p>
            <a:pPr marL="454649" indent="-437716">
              <a:spcBef>
                <a:spcPts val="333"/>
              </a:spcBef>
              <a:buSzPct val="92857"/>
              <a:buFont typeface="Arial"/>
              <a:buChar char="●"/>
              <a:tabLst>
                <a:tab pos="453802" algn="l"/>
                <a:tab pos="454649" algn="l"/>
              </a:tabLst>
            </a:pPr>
            <a:r>
              <a:rPr sz="1867" spc="13" dirty="0">
                <a:solidFill>
                  <a:srgbClr val="595959"/>
                </a:solidFill>
                <a:latin typeface="Tahoma"/>
                <a:cs typeface="Tahoma"/>
              </a:rPr>
              <a:t>Linking</a:t>
            </a:r>
            <a:r>
              <a:rPr sz="1867" spc="-227" dirty="0">
                <a:solidFill>
                  <a:srgbClr val="595959"/>
                </a:solidFill>
                <a:latin typeface="Tahoma"/>
                <a:cs typeface="Tahoma"/>
              </a:rPr>
              <a:t> </a:t>
            </a:r>
            <a:r>
              <a:rPr sz="1867" spc="67" dirty="0">
                <a:solidFill>
                  <a:srgbClr val="595959"/>
                </a:solidFill>
                <a:latin typeface="Tahoma"/>
                <a:cs typeface="Tahoma"/>
              </a:rPr>
              <a:t>GitHub</a:t>
            </a:r>
            <a:r>
              <a:rPr sz="1867" spc="-227" dirty="0">
                <a:solidFill>
                  <a:srgbClr val="595959"/>
                </a:solidFill>
                <a:latin typeface="Tahoma"/>
                <a:cs typeface="Tahoma"/>
              </a:rPr>
              <a:t> </a:t>
            </a:r>
            <a:r>
              <a:rPr sz="1867" spc="47" dirty="0">
                <a:solidFill>
                  <a:srgbClr val="595959"/>
                </a:solidFill>
                <a:latin typeface="Tahoma"/>
                <a:cs typeface="Tahoma"/>
              </a:rPr>
              <a:t>to</a:t>
            </a:r>
            <a:r>
              <a:rPr sz="1867" spc="-227" dirty="0">
                <a:solidFill>
                  <a:srgbClr val="595959"/>
                </a:solidFill>
                <a:latin typeface="Tahoma"/>
                <a:cs typeface="Tahoma"/>
              </a:rPr>
              <a:t> </a:t>
            </a:r>
            <a:r>
              <a:rPr sz="1867" spc="127" dirty="0">
                <a:solidFill>
                  <a:srgbClr val="595959"/>
                </a:solidFill>
                <a:latin typeface="Tahoma"/>
                <a:cs typeface="Tahoma"/>
              </a:rPr>
              <a:t>W</a:t>
            </a:r>
            <a:r>
              <a:rPr sz="1867" spc="7" dirty="0">
                <a:solidFill>
                  <a:srgbClr val="595959"/>
                </a:solidFill>
                <a:latin typeface="Tahoma"/>
                <a:cs typeface="Tahoma"/>
              </a:rPr>
              <a:t>atson</a:t>
            </a:r>
            <a:r>
              <a:rPr sz="1867" spc="-227" dirty="0">
                <a:solidFill>
                  <a:srgbClr val="595959"/>
                </a:solidFill>
                <a:latin typeface="Tahoma"/>
                <a:cs typeface="Tahoma"/>
              </a:rPr>
              <a:t> </a:t>
            </a:r>
            <a:r>
              <a:rPr sz="1867" spc="13" dirty="0">
                <a:solidFill>
                  <a:srgbClr val="595959"/>
                </a:solidFill>
                <a:latin typeface="Tahoma"/>
                <a:cs typeface="Tahoma"/>
              </a:rPr>
              <a:t>Studio</a:t>
            </a:r>
            <a:endParaRPr sz="1867" dirty="0">
              <a:latin typeface="Tahoma"/>
              <a:cs typeface="Tahoma"/>
            </a:endParaRPr>
          </a:p>
        </p:txBody>
      </p:sp>
      <p:sp>
        <p:nvSpPr>
          <p:cNvPr id="3" name="object 3"/>
          <p:cNvSpPr txBox="1"/>
          <p:nvPr/>
        </p:nvSpPr>
        <p:spPr>
          <a:xfrm>
            <a:off x="1675567" y="4163010"/>
            <a:ext cx="88900" cy="304421"/>
          </a:xfrm>
          <a:prstGeom prst="rect">
            <a:avLst/>
          </a:prstGeom>
        </p:spPr>
        <p:txBody>
          <a:bodyPr vert="horz" wrap="square" lIns="0" tIns="16933" rIns="0" bIns="0" rtlCol="0">
            <a:spAutoFit/>
          </a:bodyPr>
          <a:lstStyle/>
          <a:p>
            <a:pPr marL="16933">
              <a:spcBef>
                <a:spcPts val="133"/>
              </a:spcBef>
            </a:pPr>
            <a:r>
              <a:rPr sz="1867" spc="33" dirty="0">
                <a:solidFill>
                  <a:srgbClr val="595959"/>
                </a:solidFill>
                <a:latin typeface="Tahoma"/>
                <a:cs typeface="Tahoma"/>
              </a:rPr>
              <a:t>'</a:t>
            </a:r>
            <a:endParaRPr sz="1867">
              <a:latin typeface="Tahoma"/>
              <a:cs typeface="Tahoma"/>
            </a:endParaRPr>
          </a:p>
        </p:txBody>
      </p:sp>
      <p:pic>
        <p:nvPicPr>
          <p:cNvPr id="4" name="object 4"/>
          <p:cNvPicPr/>
          <p:nvPr/>
        </p:nvPicPr>
        <p:blipFill>
          <a:blip r:embed="rId2" cstate="print"/>
          <a:stretch>
            <a:fillRect/>
          </a:stretch>
        </p:blipFill>
        <p:spPr>
          <a:xfrm>
            <a:off x="5873427" y="2259907"/>
            <a:ext cx="6025831" cy="3449765"/>
          </a:xfrm>
          <a:prstGeom prst="rect">
            <a:avLst/>
          </a:prstGeom>
        </p:spPr>
      </p:pic>
      <p:sp>
        <p:nvSpPr>
          <p:cNvPr id="5" name="object 5"/>
          <p:cNvSpPr txBox="1">
            <a:spLocks noGrp="1"/>
          </p:cNvSpPr>
          <p:nvPr>
            <p:ph type="title"/>
          </p:nvPr>
        </p:nvSpPr>
        <p:spPr>
          <a:xfrm>
            <a:off x="355551" y="1473520"/>
            <a:ext cx="3495040" cy="509541"/>
          </a:xfrm>
          <a:prstGeom prst="rect">
            <a:avLst/>
          </a:prstGeom>
        </p:spPr>
        <p:txBody>
          <a:bodyPr vert="horz" wrap="square" lIns="0" tIns="16933" rIns="0" bIns="0" rtlCol="0" anchor="ctr">
            <a:spAutoFit/>
          </a:bodyPr>
          <a:lstStyle/>
          <a:p>
            <a:pPr marL="16933">
              <a:lnSpc>
                <a:spcPct val="100000"/>
              </a:lnSpc>
              <a:spcBef>
                <a:spcPts val="133"/>
              </a:spcBef>
            </a:pPr>
            <a:r>
              <a:rPr sz="3200" spc="-7" dirty="0"/>
              <a:t>IBM</a:t>
            </a:r>
            <a:r>
              <a:rPr sz="3200" spc="-67" dirty="0"/>
              <a:t> </a:t>
            </a:r>
            <a:r>
              <a:rPr sz="3200" spc="-27" dirty="0"/>
              <a:t>Watson</a:t>
            </a:r>
            <a:r>
              <a:rPr sz="3200" spc="-60" dirty="0"/>
              <a:t> </a:t>
            </a:r>
            <a:r>
              <a:rPr sz="3200" spc="-7" dirty="0"/>
              <a:t>Studio</a:t>
            </a:r>
            <a:endParaRPr sz="3200" dirty="0"/>
          </a:p>
        </p:txBody>
      </p:sp>
      <p:sp>
        <p:nvSpPr>
          <p:cNvPr id="6" name="Slide Number Placeholder 5">
            <a:extLst>
              <a:ext uri="{FF2B5EF4-FFF2-40B4-BE49-F238E27FC236}">
                <a16:creationId xmlns:a16="http://schemas.microsoft.com/office/drawing/2014/main" id="{1E1931F3-6107-32EF-6F85-EDB01E44F641}"/>
              </a:ext>
            </a:extLst>
          </p:cNvPr>
          <p:cNvSpPr>
            <a:spLocks noGrp="1"/>
          </p:cNvSpPr>
          <p:nvPr>
            <p:ph type="sldNum" sz="quarter" idx="12"/>
          </p:nvPr>
        </p:nvSpPr>
        <p:spPr/>
        <p:txBody>
          <a:bodyPr/>
          <a:lstStyle/>
          <a:p>
            <a:fld id="{5EE24C92-1265-4741-8F9F-404A15D9386E}"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C61EE62-A2CF-B0EE-A0E2-7FD439506BE5}"/>
              </a:ext>
            </a:extLst>
          </p:cNvPr>
          <p:cNvSpPr>
            <a:spLocks noGrp="1"/>
          </p:cNvSpPr>
          <p:nvPr>
            <p:ph type="sldNum" sz="quarter" idx="12"/>
          </p:nvPr>
        </p:nvSpPr>
        <p:spPr/>
        <p:txBody>
          <a:bodyPr/>
          <a:lstStyle/>
          <a:p>
            <a:fld id="{5EE24C92-1265-4741-8F9F-404A15D9386E}" type="slidenum">
              <a:rPr lang="en-US" smtClean="0"/>
              <a:t>11</a:t>
            </a:fld>
            <a:endParaRPr lang="en-US"/>
          </a:p>
        </p:txBody>
      </p:sp>
      <p:sp>
        <p:nvSpPr>
          <p:cNvPr id="7" name="Content Placeholder 2">
            <a:extLst>
              <a:ext uri="{FF2B5EF4-FFF2-40B4-BE49-F238E27FC236}">
                <a16:creationId xmlns:a16="http://schemas.microsoft.com/office/drawing/2014/main" id="{8915DB11-4E2B-1216-6A61-879A69ABC0C2}"/>
              </a:ext>
            </a:extLst>
          </p:cNvPr>
          <p:cNvSpPr>
            <a:spLocks noGrp="1"/>
          </p:cNvSpPr>
          <p:nvPr>
            <p:ph idx="1"/>
          </p:nvPr>
        </p:nvSpPr>
        <p:spPr>
          <a:xfrm>
            <a:off x="736600" y="1409065"/>
            <a:ext cx="10515600" cy="4351338"/>
          </a:xfrm>
        </p:spPr>
        <p:txBody>
          <a:bodyPr/>
          <a:lstStyle/>
          <a:p>
            <a:pPr marL="0" indent="0">
              <a:buNone/>
            </a:pPr>
            <a:endParaRPr lang="ar-EG" dirty="0"/>
          </a:p>
          <a:p>
            <a:pPr marL="0" indent="0" algn="ctr">
              <a:buNone/>
            </a:pPr>
            <a:r>
              <a:rPr lang="en-GB" sz="3200" dirty="0"/>
              <a:t>Q&amp;A </a:t>
            </a:r>
          </a:p>
          <a:p>
            <a:pPr marL="0" indent="0" algn="ctr">
              <a:buNone/>
            </a:pPr>
            <a:endParaRPr lang="ar-EG" sz="3200" dirty="0"/>
          </a:p>
          <a:p>
            <a:pPr marL="0" indent="0" algn="ctr">
              <a:buNone/>
            </a:pPr>
            <a:r>
              <a:rPr lang="en-GB" sz="3200" dirty="0"/>
              <a:t>Questions and answers </a:t>
            </a:r>
          </a:p>
        </p:txBody>
      </p:sp>
    </p:spTree>
    <p:extLst>
      <p:ext uri="{BB962C8B-B14F-4D97-AF65-F5344CB8AC3E}">
        <p14:creationId xmlns:p14="http://schemas.microsoft.com/office/powerpoint/2010/main" val="2832845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034368" y="2432493"/>
            <a:ext cx="3941233" cy="1371315"/>
          </a:xfrm>
          <a:prstGeom prst="rect">
            <a:avLst/>
          </a:prstGeom>
        </p:spPr>
        <p:txBody>
          <a:bodyPr vert="horz" wrap="square" lIns="0" tIns="16933" rIns="0" bIns="0" rtlCol="0" anchor="ctr">
            <a:spAutoFit/>
          </a:bodyPr>
          <a:lstStyle/>
          <a:p>
            <a:pPr marL="16933">
              <a:lnSpc>
                <a:spcPct val="100000"/>
              </a:lnSpc>
              <a:spcBef>
                <a:spcPts val="133"/>
              </a:spcBef>
            </a:pPr>
            <a:r>
              <a:rPr sz="8800" spc="-13" dirty="0">
                <a:solidFill>
                  <a:srgbClr val="21C3AB"/>
                </a:solidFill>
                <a:latin typeface="Arial"/>
                <a:cs typeface="Arial"/>
              </a:rPr>
              <a:t>Thanks</a:t>
            </a:r>
            <a:endParaRPr sz="8800">
              <a:latin typeface="Arial"/>
              <a:cs typeface="Arial"/>
            </a:endParaRPr>
          </a:p>
        </p:txBody>
      </p:sp>
      <p:sp>
        <p:nvSpPr>
          <p:cNvPr id="2" name="Slide Number Placeholder 1">
            <a:extLst>
              <a:ext uri="{FF2B5EF4-FFF2-40B4-BE49-F238E27FC236}">
                <a16:creationId xmlns:a16="http://schemas.microsoft.com/office/drawing/2014/main" id="{200ACC2B-7085-AFD4-D0FC-0252FF06A194}"/>
              </a:ext>
            </a:extLst>
          </p:cNvPr>
          <p:cNvSpPr>
            <a:spLocks noGrp="1"/>
          </p:cNvSpPr>
          <p:nvPr>
            <p:ph type="sldNum" sz="quarter" idx="12"/>
          </p:nvPr>
        </p:nvSpPr>
        <p:spPr/>
        <p:txBody>
          <a:bodyPr/>
          <a:lstStyle/>
          <a:p>
            <a:fld id="{5EE24C92-1265-4741-8F9F-404A15D9386E}" type="slidenum">
              <a:rPr lang="en-US" smtClean="0"/>
              <a:t>12</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FB26-76DB-BA1E-1948-08B97C25DF29}"/>
              </a:ext>
            </a:extLst>
          </p:cNvPr>
          <p:cNvSpPr>
            <a:spLocks noGrp="1"/>
          </p:cNvSpPr>
          <p:nvPr>
            <p:ph type="title"/>
          </p:nvPr>
        </p:nvSpPr>
        <p:spPr>
          <a:xfrm>
            <a:off x="685800" y="1360805"/>
            <a:ext cx="10515600" cy="1325563"/>
          </a:xfrm>
        </p:spPr>
        <p:txBody>
          <a:bodyPr/>
          <a:lstStyle/>
          <a:p>
            <a:r>
              <a:rPr lang="en-GB" dirty="0"/>
              <a:t>Course Overview</a:t>
            </a:r>
            <a:br>
              <a:rPr lang="en-GB" dirty="0"/>
            </a:br>
            <a:endParaRPr lang="en-GB" dirty="0"/>
          </a:p>
        </p:txBody>
      </p:sp>
      <p:sp>
        <p:nvSpPr>
          <p:cNvPr id="5" name="Slide Number Placeholder 4">
            <a:extLst>
              <a:ext uri="{FF2B5EF4-FFF2-40B4-BE49-F238E27FC236}">
                <a16:creationId xmlns:a16="http://schemas.microsoft.com/office/drawing/2014/main" id="{90E33C18-B0E5-F9E4-F2E1-D93C79BA6D9C}"/>
              </a:ext>
            </a:extLst>
          </p:cNvPr>
          <p:cNvSpPr>
            <a:spLocks noGrp="1"/>
          </p:cNvSpPr>
          <p:nvPr>
            <p:ph type="sldNum" sz="quarter" idx="12"/>
          </p:nvPr>
        </p:nvSpPr>
        <p:spPr/>
        <p:txBody>
          <a:bodyPr/>
          <a:lstStyle/>
          <a:p>
            <a:fld id="{5EE24C92-1265-4741-8F9F-404A15D9386E}" type="slidenum">
              <a:rPr lang="en-US" smtClean="0"/>
              <a:t>2</a:t>
            </a:fld>
            <a:endParaRPr lang="en-US"/>
          </a:p>
        </p:txBody>
      </p:sp>
      <p:sp>
        <p:nvSpPr>
          <p:cNvPr id="7" name="TextBox 6">
            <a:extLst>
              <a:ext uri="{FF2B5EF4-FFF2-40B4-BE49-F238E27FC236}">
                <a16:creationId xmlns:a16="http://schemas.microsoft.com/office/drawing/2014/main" id="{22B6C8E1-3BBF-2AA2-D790-5C37AD13653A}"/>
              </a:ext>
            </a:extLst>
          </p:cNvPr>
          <p:cNvSpPr txBox="1"/>
          <p:nvPr/>
        </p:nvSpPr>
        <p:spPr>
          <a:xfrm>
            <a:off x="990600" y="2497728"/>
            <a:ext cx="9296400" cy="1349087"/>
          </a:xfrm>
          <a:prstGeom prst="rect">
            <a:avLst/>
          </a:prstGeom>
          <a:noFill/>
        </p:spPr>
        <p:txBody>
          <a:bodyPr wrap="square">
            <a:spAutoFit/>
          </a:bodyPr>
          <a:lstStyle/>
          <a:p>
            <a:pPr marL="0" marR="0" indent="0">
              <a:spcBef>
                <a:spcPts val="210"/>
              </a:spcBef>
              <a:spcAft>
                <a:spcPts val="0"/>
              </a:spcAft>
              <a:tabLst>
                <a:tab pos="1657350" algn="l"/>
              </a:tabLst>
            </a:pPr>
            <a:r>
              <a:rPr lang="en-GB" sz="1600">
                <a:effectLst/>
                <a:latin typeface="Calibri" panose="020F0502020204030204" pitchFamily="34" charset="0"/>
                <a:ea typeface="Calibri" panose="020F0502020204030204" pitchFamily="34" charset="0"/>
              </a:rPr>
              <a:t>To be successful in Data Science, you need to be skilled at using tools that Data Science professionals employ as part of their jobs. This course teaches you about the popular tools in Data Science and how to use them. </a:t>
            </a:r>
          </a:p>
          <a:p>
            <a:pPr marL="0" marR="0" indent="0">
              <a:spcBef>
                <a:spcPts val="210"/>
              </a:spcBef>
              <a:spcAft>
                <a:spcPts val="0"/>
              </a:spcAft>
              <a:tabLst>
                <a:tab pos="1657350" algn="l"/>
              </a:tabLst>
            </a:pPr>
            <a:r>
              <a:rPr lang="en-GB" sz="1600">
                <a:effectLst/>
                <a:latin typeface="Calibri" panose="020F0502020204030204" pitchFamily="34" charset="0"/>
                <a:ea typeface="Calibri" panose="020F0502020204030204" pitchFamily="34" charset="0"/>
              </a:rPr>
              <a:t>You will become familiar with the Data Scientist’s tool kit which includes Libraries &amp; Packages, Data Sets, Machine Learning Models, Kernels, as well as the various Open source, commercial, Big Data and Cloud-based tools.</a:t>
            </a:r>
            <a:endParaRPr lang="en-GB"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4147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CC6D-0561-7B61-37D3-90230353F7EC}"/>
              </a:ext>
            </a:extLst>
          </p:cNvPr>
          <p:cNvSpPr>
            <a:spLocks noGrp="1"/>
          </p:cNvSpPr>
          <p:nvPr>
            <p:ph type="title"/>
          </p:nvPr>
        </p:nvSpPr>
        <p:spPr>
          <a:xfrm>
            <a:off x="187960" y="1291738"/>
            <a:ext cx="10515600" cy="1325563"/>
          </a:xfrm>
        </p:spPr>
        <p:txBody>
          <a:bodyPr>
            <a:normAutofit/>
          </a:bodyPr>
          <a:lstStyle/>
          <a:p>
            <a:r>
              <a:rPr lang="en-GB" sz="4000" dirty="0"/>
              <a:t>Benefits of Enrolling in a Course:</a:t>
            </a:r>
            <a:br>
              <a:rPr lang="en-GB" sz="4000" dirty="0"/>
            </a:br>
            <a:endParaRPr lang="en-GB" sz="4000" dirty="0"/>
          </a:p>
        </p:txBody>
      </p:sp>
      <p:sp>
        <p:nvSpPr>
          <p:cNvPr id="5" name="Slide Number Placeholder 4">
            <a:extLst>
              <a:ext uri="{FF2B5EF4-FFF2-40B4-BE49-F238E27FC236}">
                <a16:creationId xmlns:a16="http://schemas.microsoft.com/office/drawing/2014/main" id="{9380DBE1-3BBD-EB26-2910-8A856D93FBD4}"/>
              </a:ext>
            </a:extLst>
          </p:cNvPr>
          <p:cNvSpPr>
            <a:spLocks noGrp="1"/>
          </p:cNvSpPr>
          <p:nvPr>
            <p:ph type="sldNum" sz="quarter" idx="12"/>
          </p:nvPr>
        </p:nvSpPr>
        <p:spPr/>
        <p:txBody>
          <a:bodyPr/>
          <a:lstStyle/>
          <a:p>
            <a:fld id="{5EE24C92-1265-4741-8F9F-404A15D9386E}" type="slidenum">
              <a:rPr lang="en-US" smtClean="0"/>
              <a:t>3</a:t>
            </a:fld>
            <a:endParaRPr lang="en-US" dirty="0"/>
          </a:p>
        </p:txBody>
      </p:sp>
      <p:sp>
        <p:nvSpPr>
          <p:cNvPr id="9" name="TextBox 8">
            <a:extLst>
              <a:ext uri="{FF2B5EF4-FFF2-40B4-BE49-F238E27FC236}">
                <a16:creationId xmlns:a16="http://schemas.microsoft.com/office/drawing/2014/main" id="{E5AD5FCE-631F-5B1A-5ED9-413AD37C9847}"/>
              </a:ext>
            </a:extLst>
          </p:cNvPr>
          <p:cNvSpPr txBox="1"/>
          <p:nvPr/>
        </p:nvSpPr>
        <p:spPr>
          <a:xfrm>
            <a:off x="1402080" y="2447706"/>
            <a:ext cx="8717280" cy="1846659"/>
          </a:xfrm>
          <a:prstGeom prst="rect">
            <a:avLst/>
          </a:prstGeom>
          <a:noFill/>
        </p:spPr>
        <p:txBody>
          <a:bodyPr wrap="square">
            <a:spAutoFit/>
          </a:bodyPr>
          <a:lstStyle/>
          <a:p>
            <a:endParaRPr lang="en-GB" dirty="0"/>
          </a:p>
          <a:p>
            <a:pPr marL="285750" indent="-285750">
              <a:buFont typeface="Arial" panose="020B0604020202020204" pitchFamily="34" charset="0"/>
              <a:buChar char="•"/>
            </a:pPr>
            <a:r>
              <a:rPr lang="en-GB" sz="1600" spc="-27" dirty="0">
                <a:solidFill>
                  <a:srgbClr val="595959"/>
                </a:solidFill>
                <a:latin typeface="Tahoma"/>
                <a:cs typeface="Tahoma"/>
              </a:rPr>
              <a:t>Describe the Data Scientist’s tool kit which includes Libraries &amp; Packages, Data sets, Machine learning models, and Big Data tools. </a:t>
            </a:r>
          </a:p>
          <a:p>
            <a:pPr marL="285750" indent="-285750">
              <a:buFont typeface="Arial" panose="020B0604020202020204" pitchFamily="34" charset="0"/>
              <a:buChar char="•"/>
            </a:pPr>
            <a:r>
              <a:rPr lang="en-GB" sz="1600" spc="-27" dirty="0">
                <a:solidFill>
                  <a:srgbClr val="595959"/>
                </a:solidFill>
                <a:latin typeface="Tahoma"/>
                <a:cs typeface="Tahoma"/>
              </a:rPr>
              <a:t>Utilize languages commonly used by data scientists like Python, R, and SQL   </a:t>
            </a:r>
          </a:p>
          <a:p>
            <a:pPr marL="285750" indent="-285750">
              <a:buFont typeface="Arial" panose="020B0604020202020204" pitchFamily="34" charset="0"/>
              <a:buChar char="•"/>
            </a:pPr>
            <a:r>
              <a:rPr lang="en-GB" sz="1600" spc="-27" dirty="0">
                <a:solidFill>
                  <a:srgbClr val="595959"/>
                </a:solidFill>
                <a:latin typeface="Tahoma"/>
                <a:cs typeface="Tahoma"/>
              </a:rPr>
              <a:t>Demonstrate working knowledge of tools such as Jupiter notebooks and RStudio and utilize their various features.  </a:t>
            </a:r>
          </a:p>
          <a:p>
            <a:pPr marL="285750" indent="-285750">
              <a:buFont typeface="Arial" panose="020B0604020202020204" pitchFamily="34" charset="0"/>
              <a:buChar char="•"/>
            </a:pPr>
            <a:r>
              <a:rPr lang="en-GB" sz="1600" spc="-27" dirty="0">
                <a:solidFill>
                  <a:srgbClr val="595959"/>
                </a:solidFill>
                <a:latin typeface="Tahoma"/>
                <a:cs typeface="Tahoma"/>
              </a:rPr>
              <a:t>Create and manage source code for data science using Git repositories and GitHub.   </a:t>
            </a:r>
          </a:p>
        </p:txBody>
      </p:sp>
    </p:spTree>
    <p:extLst>
      <p:ext uri="{BB962C8B-B14F-4D97-AF65-F5344CB8AC3E}">
        <p14:creationId xmlns:p14="http://schemas.microsoft.com/office/powerpoint/2010/main" val="9177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83857" y="1618020"/>
            <a:ext cx="3234267" cy="509541"/>
          </a:xfrm>
          <a:prstGeom prst="rect">
            <a:avLst/>
          </a:prstGeom>
        </p:spPr>
        <p:txBody>
          <a:bodyPr vert="horz" wrap="square" lIns="0" tIns="16933" rIns="0" bIns="0" rtlCol="0" anchor="ctr">
            <a:spAutoFit/>
          </a:bodyPr>
          <a:lstStyle/>
          <a:p>
            <a:pPr marL="16933">
              <a:lnSpc>
                <a:spcPct val="100000"/>
              </a:lnSpc>
              <a:spcBef>
                <a:spcPts val="133"/>
              </a:spcBef>
            </a:pPr>
            <a:r>
              <a:rPr sz="3200" spc="-7" dirty="0">
                <a:latin typeface="Arial"/>
                <a:cs typeface="Arial"/>
              </a:rPr>
              <a:t>Session</a:t>
            </a:r>
            <a:r>
              <a:rPr sz="3200" spc="-120" dirty="0">
                <a:latin typeface="Arial"/>
                <a:cs typeface="Arial"/>
              </a:rPr>
              <a:t> </a:t>
            </a:r>
            <a:r>
              <a:rPr sz="3200" spc="-7" dirty="0">
                <a:latin typeface="Arial"/>
                <a:cs typeface="Arial"/>
              </a:rPr>
              <a:t>Content</a:t>
            </a:r>
            <a:endParaRPr sz="3200" dirty="0">
              <a:latin typeface="Arial"/>
              <a:cs typeface="Arial"/>
            </a:endParaRPr>
          </a:p>
        </p:txBody>
      </p:sp>
      <p:sp>
        <p:nvSpPr>
          <p:cNvPr id="10" name="object 10"/>
          <p:cNvSpPr txBox="1"/>
          <p:nvPr/>
        </p:nvSpPr>
        <p:spPr>
          <a:xfrm>
            <a:off x="1043846" y="2501420"/>
            <a:ext cx="5052154" cy="1705595"/>
          </a:xfrm>
          <a:prstGeom prst="rect">
            <a:avLst/>
          </a:prstGeom>
        </p:spPr>
        <p:txBody>
          <a:bodyPr vert="horz" wrap="square" lIns="0" tIns="48260" rIns="0" bIns="0" rtlCol="0">
            <a:spAutoFit/>
          </a:bodyPr>
          <a:lstStyle/>
          <a:p>
            <a:pPr marL="414856" indent="-398770">
              <a:spcBef>
                <a:spcPts val="380"/>
              </a:spcBef>
              <a:buChar char="•"/>
              <a:tabLst>
                <a:tab pos="414856" algn="l"/>
                <a:tab pos="415703" algn="l"/>
              </a:tabLst>
            </a:pPr>
            <a:r>
              <a:rPr sz="1600" spc="-27" dirty="0">
                <a:solidFill>
                  <a:srgbClr val="595959"/>
                </a:solidFill>
                <a:latin typeface="Tahoma"/>
                <a:cs typeface="Tahoma"/>
              </a:rPr>
              <a:t>Overview of Data Science Tools</a:t>
            </a:r>
          </a:p>
          <a:p>
            <a:pPr marL="414856" indent="-398770">
              <a:spcBef>
                <a:spcPts val="253"/>
              </a:spcBef>
              <a:buChar char="•"/>
              <a:tabLst>
                <a:tab pos="414856" algn="l"/>
                <a:tab pos="415703" algn="l"/>
              </a:tabLst>
            </a:pPr>
            <a:r>
              <a:rPr sz="1600" spc="-27" dirty="0">
                <a:solidFill>
                  <a:srgbClr val="595959"/>
                </a:solidFill>
                <a:latin typeface="Tahoma"/>
                <a:cs typeface="Tahoma"/>
              </a:rPr>
              <a:t>Languages of Data Science</a:t>
            </a:r>
          </a:p>
          <a:p>
            <a:pPr marL="414856" indent="-398770">
              <a:spcBef>
                <a:spcPts val="253"/>
              </a:spcBef>
              <a:buChar char="•"/>
              <a:tabLst>
                <a:tab pos="414856" algn="l"/>
                <a:tab pos="415703" algn="l"/>
              </a:tabLst>
            </a:pPr>
            <a:r>
              <a:rPr sz="1600" spc="-27" dirty="0">
                <a:solidFill>
                  <a:srgbClr val="595959"/>
                </a:solidFill>
                <a:latin typeface="Tahoma"/>
                <a:cs typeface="Tahoma"/>
              </a:rPr>
              <a:t>Packages, APIs, Database &amp; Models</a:t>
            </a:r>
          </a:p>
          <a:p>
            <a:pPr marL="414856" indent="-398770">
              <a:spcBef>
                <a:spcPts val="253"/>
              </a:spcBef>
              <a:buChar char="•"/>
              <a:tabLst>
                <a:tab pos="414856" algn="l"/>
                <a:tab pos="415703" algn="l"/>
              </a:tabLst>
            </a:pPr>
            <a:r>
              <a:rPr sz="1600" spc="-27" dirty="0">
                <a:solidFill>
                  <a:srgbClr val="595959"/>
                </a:solidFill>
                <a:latin typeface="Tahoma"/>
                <a:cs typeface="Tahoma"/>
              </a:rPr>
              <a:t>Jupyter Notebooks and Jupyter lab</a:t>
            </a:r>
          </a:p>
          <a:p>
            <a:pPr marL="414856" indent="-398770">
              <a:spcBef>
                <a:spcPts val="253"/>
              </a:spcBef>
              <a:buChar char="•"/>
              <a:tabLst>
                <a:tab pos="414856" algn="l"/>
                <a:tab pos="415703" algn="l"/>
              </a:tabLst>
            </a:pPr>
            <a:r>
              <a:rPr sz="1600" spc="-27" dirty="0">
                <a:solidFill>
                  <a:srgbClr val="595959"/>
                </a:solidFill>
                <a:latin typeface="Tahoma"/>
                <a:cs typeface="Tahoma"/>
              </a:rPr>
              <a:t>RStudio &amp; GitHub</a:t>
            </a:r>
          </a:p>
          <a:p>
            <a:pPr marL="414856" indent="-398770">
              <a:spcBef>
                <a:spcPts val="247"/>
              </a:spcBef>
              <a:buChar char="•"/>
              <a:tabLst>
                <a:tab pos="414856" algn="l"/>
                <a:tab pos="415703" algn="l"/>
              </a:tabLst>
            </a:pPr>
            <a:r>
              <a:rPr sz="1600" spc="-27" dirty="0">
                <a:solidFill>
                  <a:srgbClr val="595959"/>
                </a:solidFill>
                <a:latin typeface="Tahoma"/>
                <a:cs typeface="Tahoma"/>
              </a:rPr>
              <a:t>IBM Watson Studio</a:t>
            </a:r>
          </a:p>
        </p:txBody>
      </p:sp>
      <p:pic>
        <p:nvPicPr>
          <p:cNvPr id="11" name="object 11"/>
          <p:cNvPicPr/>
          <p:nvPr/>
        </p:nvPicPr>
        <p:blipFill>
          <a:blip r:embed="rId2" cstate="print"/>
          <a:stretch>
            <a:fillRect/>
          </a:stretch>
        </p:blipFill>
        <p:spPr>
          <a:xfrm>
            <a:off x="8294959" y="2897660"/>
            <a:ext cx="2362199" cy="2552699"/>
          </a:xfrm>
          <a:prstGeom prst="rect">
            <a:avLst/>
          </a:prstGeom>
        </p:spPr>
      </p:pic>
      <p:sp>
        <p:nvSpPr>
          <p:cNvPr id="2" name="Slide Number Placeholder 1">
            <a:extLst>
              <a:ext uri="{FF2B5EF4-FFF2-40B4-BE49-F238E27FC236}">
                <a16:creationId xmlns:a16="http://schemas.microsoft.com/office/drawing/2014/main" id="{BA156116-6DCB-4843-C409-2F3AF4553E16}"/>
              </a:ext>
            </a:extLst>
          </p:cNvPr>
          <p:cNvSpPr>
            <a:spLocks noGrp="1"/>
          </p:cNvSpPr>
          <p:nvPr>
            <p:ph type="sldNum" sz="quarter" idx="12"/>
          </p:nvPr>
        </p:nvSpPr>
        <p:spPr/>
        <p:txBody>
          <a:bodyPr/>
          <a:lstStyle/>
          <a:p>
            <a:fld id="{5EE24C92-1265-4741-8F9F-404A15D9386E}"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551" y="1208762"/>
            <a:ext cx="5955453" cy="509541"/>
          </a:xfrm>
          <a:prstGeom prst="rect">
            <a:avLst/>
          </a:prstGeom>
        </p:spPr>
        <p:txBody>
          <a:bodyPr vert="horz" wrap="square" lIns="0" tIns="16933" rIns="0" bIns="0" rtlCol="0" anchor="ctr">
            <a:spAutoFit/>
          </a:bodyPr>
          <a:lstStyle/>
          <a:p>
            <a:pPr marL="16933">
              <a:lnSpc>
                <a:spcPct val="100000"/>
              </a:lnSpc>
              <a:spcBef>
                <a:spcPts val="133"/>
              </a:spcBef>
            </a:pPr>
            <a:r>
              <a:rPr sz="3200" spc="7" dirty="0"/>
              <a:t>Overview</a:t>
            </a:r>
            <a:r>
              <a:rPr sz="3200" spc="-33" dirty="0"/>
              <a:t> </a:t>
            </a:r>
            <a:r>
              <a:rPr sz="3200" spc="-7" dirty="0"/>
              <a:t>of</a:t>
            </a:r>
            <a:r>
              <a:rPr sz="3200" spc="-33" dirty="0"/>
              <a:t> </a:t>
            </a:r>
            <a:r>
              <a:rPr sz="3200" spc="-7" dirty="0"/>
              <a:t>Data</a:t>
            </a:r>
            <a:r>
              <a:rPr sz="3200" spc="-27" dirty="0"/>
              <a:t> </a:t>
            </a:r>
            <a:r>
              <a:rPr sz="3200" spc="-7" dirty="0"/>
              <a:t>Science</a:t>
            </a:r>
            <a:r>
              <a:rPr sz="3200" spc="-80" dirty="0"/>
              <a:t> </a:t>
            </a:r>
            <a:r>
              <a:rPr sz="3200" spc="-93" dirty="0"/>
              <a:t>Tools</a:t>
            </a:r>
            <a:endParaRPr sz="3200" dirty="0"/>
          </a:p>
        </p:txBody>
      </p:sp>
      <p:sp>
        <p:nvSpPr>
          <p:cNvPr id="3" name="object 3"/>
          <p:cNvSpPr txBox="1"/>
          <p:nvPr/>
        </p:nvSpPr>
        <p:spPr>
          <a:xfrm>
            <a:off x="912725" y="2104449"/>
            <a:ext cx="4178300" cy="1324551"/>
          </a:xfrm>
          <a:prstGeom prst="rect">
            <a:avLst/>
          </a:prstGeom>
        </p:spPr>
        <p:txBody>
          <a:bodyPr vert="horz" wrap="square" lIns="0" tIns="59267" rIns="0" bIns="0" rtlCol="0">
            <a:spAutoFit/>
          </a:bodyPr>
          <a:lstStyle/>
          <a:p>
            <a:pPr marL="454649" indent="-437716">
              <a:spcBef>
                <a:spcPts val="467"/>
              </a:spcBef>
              <a:buSzPct val="92857"/>
              <a:buFont typeface="Arial"/>
              <a:buChar char="●"/>
              <a:tabLst>
                <a:tab pos="453802" algn="l"/>
                <a:tab pos="454649" algn="l"/>
              </a:tabLst>
            </a:pPr>
            <a:r>
              <a:rPr sz="1867" spc="20" dirty="0">
                <a:solidFill>
                  <a:srgbClr val="595959"/>
                </a:solidFill>
                <a:latin typeface="Tahoma"/>
                <a:cs typeface="Tahoma"/>
              </a:rPr>
              <a:t>Categories</a:t>
            </a:r>
            <a:r>
              <a:rPr sz="1867" spc="-227" dirty="0">
                <a:solidFill>
                  <a:srgbClr val="595959"/>
                </a:solidFill>
                <a:latin typeface="Tahoma"/>
                <a:cs typeface="Tahoma"/>
              </a:rPr>
              <a:t> </a:t>
            </a:r>
            <a:r>
              <a:rPr sz="1867" spc="27" dirty="0">
                <a:solidFill>
                  <a:srgbClr val="595959"/>
                </a:solidFill>
                <a:latin typeface="Tahoma"/>
                <a:cs typeface="Tahoma"/>
              </a:rPr>
              <a:t>of</a:t>
            </a:r>
            <a:r>
              <a:rPr sz="1867" spc="-227" dirty="0">
                <a:solidFill>
                  <a:srgbClr val="595959"/>
                </a:solidFill>
                <a:latin typeface="Tahoma"/>
                <a:cs typeface="Tahoma"/>
              </a:rPr>
              <a:t> </a:t>
            </a:r>
            <a:r>
              <a:rPr sz="1867" spc="33" dirty="0">
                <a:solidFill>
                  <a:srgbClr val="595959"/>
                </a:solidFill>
                <a:latin typeface="Tahoma"/>
                <a:cs typeface="Tahoma"/>
              </a:rPr>
              <a:t>Data</a:t>
            </a:r>
            <a:r>
              <a:rPr sz="1867" spc="-227" dirty="0">
                <a:solidFill>
                  <a:srgbClr val="595959"/>
                </a:solidFill>
                <a:latin typeface="Tahoma"/>
                <a:cs typeface="Tahoma"/>
              </a:rPr>
              <a:t> </a:t>
            </a:r>
            <a:r>
              <a:rPr sz="1867" dirty="0">
                <a:solidFill>
                  <a:srgbClr val="595959"/>
                </a:solidFill>
                <a:latin typeface="Tahoma"/>
                <a:cs typeface="Tahoma"/>
              </a:rPr>
              <a:t>Science</a:t>
            </a:r>
            <a:r>
              <a:rPr sz="1867" spc="-227" dirty="0">
                <a:solidFill>
                  <a:srgbClr val="595959"/>
                </a:solidFill>
                <a:latin typeface="Tahoma"/>
                <a:cs typeface="Tahoma"/>
              </a:rPr>
              <a:t> </a:t>
            </a:r>
            <a:r>
              <a:rPr sz="1867" spc="-193" dirty="0">
                <a:solidFill>
                  <a:srgbClr val="595959"/>
                </a:solidFill>
                <a:latin typeface="Tahoma"/>
                <a:cs typeface="Tahoma"/>
              </a:rPr>
              <a:t>T</a:t>
            </a:r>
            <a:r>
              <a:rPr sz="1867" spc="13" dirty="0">
                <a:solidFill>
                  <a:srgbClr val="595959"/>
                </a:solidFill>
                <a:latin typeface="Tahoma"/>
                <a:cs typeface="Tahoma"/>
              </a:rPr>
              <a:t>ools</a:t>
            </a:r>
            <a:endParaRPr sz="1867" dirty="0">
              <a:latin typeface="Tahoma"/>
              <a:cs typeface="Tahoma"/>
            </a:endParaRPr>
          </a:p>
          <a:p>
            <a:pPr marL="454649" indent="-437716">
              <a:spcBef>
                <a:spcPts val="339"/>
              </a:spcBef>
              <a:buSzPct val="92857"/>
              <a:buFont typeface="Arial"/>
              <a:buChar char="●"/>
              <a:tabLst>
                <a:tab pos="453802" algn="l"/>
                <a:tab pos="454649" algn="l"/>
              </a:tabLst>
            </a:pPr>
            <a:r>
              <a:rPr sz="1867" spc="13" dirty="0">
                <a:solidFill>
                  <a:srgbClr val="595959"/>
                </a:solidFill>
                <a:latin typeface="Tahoma"/>
                <a:cs typeface="Tahoma"/>
              </a:rPr>
              <a:t>Open-Source</a:t>
            </a:r>
            <a:r>
              <a:rPr sz="1867" spc="-227" dirty="0">
                <a:solidFill>
                  <a:srgbClr val="595959"/>
                </a:solidFill>
                <a:latin typeface="Tahoma"/>
                <a:cs typeface="Tahoma"/>
              </a:rPr>
              <a:t> </a:t>
            </a:r>
            <a:r>
              <a:rPr sz="1867" spc="-193" dirty="0">
                <a:solidFill>
                  <a:srgbClr val="595959"/>
                </a:solidFill>
                <a:latin typeface="Tahoma"/>
                <a:cs typeface="Tahoma"/>
              </a:rPr>
              <a:t>T</a:t>
            </a:r>
            <a:r>
              <a:rPr sz="1867" spc="13" dirty="0">
                <a:solidFill>
                  <a:srgbClr val="595959"/>
                </a:solidFill>
                <a:latin typeface="Tahoma"/>
                <a:cs typeface="Tahoma"/>
              </a:rPr>
              <a:t>ools</a:t>
            </a:r>
            <a:r>
              <a:rPr sz="1867" spc="-227" dirty="0">
                <a:solidFill>
                  <a:srgbClr val="595959"/>
                </a:solidFill>
                <a:latin typeface="Tahoma"/>
                <a:cs typeface="Tahoma"/>
              </a:rPr>
              <a:t> </a:t>
            </a:r>
            <a:r>
              <a:rPr sz="1867" spc="40" dirty="0">
                <a:solidFill>
                  <a:srgbClr val="595959"/>
                </a:solidFill>
                <a:latin typeface="Tahoma"/>
                <a:cs typeface="Tahoma"/>
              </a:rPr>
              <a:t>for</a:t>
            </a:r>
            <a:r>
              <a:rPr sz="1867" spc="-227" dirty="0">
                <a:solidFill>
                  <a:srgbClr val="595959"/>
                </a:solidFill>
                <a:latin typeface="Tahoma"/>
                <a:cs typeface="Tahoma"/>
              </a:rPr>
              <a:t> </a:t>
            </a:r>
            <a:r>
              <a:rPr sz="1867" spc="33" dirty="0">
                <a:solidFill>
                  <a:srgbClr val="595959"/>
                </a:solidFill>
                <a:latin typeface="Tahoma"/>
                <a:cs typeface="Tahoma"/>
              </a:rPr>
              <a:t>Data</a:t>
            </a:r>
            <a:r>
              <a:rPr sz="1867" spc="-227" dirty="0">
                <a:solidFill>
                  <a:srgbClr val="595959"/>
                </a:solidFill>
                <a:latin typeface="Tahoma"/>
                <a:cs typeface="Tahoma"/>
              </a:rPr>
              <a:t> </a:t>
            </a:r>
            <a:r>
              <a:rPr sz="1867" dirty="0">
                <a:solidFill>
                  <a:srgbClr val="595959"/>
                </a:solidFill>
                <a:latin typeface="Tahoma"/>
                <a:cs typeface="Tahoma"/>
              </a:rPr>
              <a:t>Science</a:t>
            </a:r>
            <a:endParaRPr sz="1867" dirty="0">
              <a:latin typeface="Tahoma"/>
              <a:cs typeface="Tahoma"/>
            </a:endParaRPr>
          </a:p>
          <a:p>
            <a:pPr marL="454649" indent="-437716">
              <a:spcBef>
                <a:spcPts val="333"/>
              </a:spcBef>
              <a:buSzPct val="92857"/>
              <a:buFont typeface="Arial"/>
              <a:buChar char="●"/>
              <a:tabLst>
                <a:tab pos="453802" algn="l"/>
                <a:tab pos="454649" algn="l"/>
              </a:tabLst>
            </a:pPr>
            <a:r>
              <a:rPr sz="1867" spc="27" dirty="0">
                <a:solidFill>
                  <a:srgbClr val="595959"/>
                </a:solidFill>
                <a:latin typeface="Tahoma"/>
                <a:cs typeface="Tahoma"/>
              </a:rPr>
              <a:t>Commercial</a:t>
            </a:r>
            <a:r>
              <a:rPr sz="1867" spc="-227" dirty="0">
                <a:solidFill>
                  <a:srgbClr val="595959"/>
                </a:solidFill>
                <a:latin typeface="Tahoma"/>
                <a:cs typeface="Tahoma"/>
              </a:rPr>
              <a:t> </a:t>
            </a:r>
            <a:r>
              <a:rPr sz="1867" spc="-193" dirty="0">
                <a:solidFill>
                  <a:srgbClr val="595959"/>
                </a:solidFill>
                <a:latin typeface="Tahoma"/>
                <a:cs typeface="Tahoma"/>
              </a:rPr>
              <a:t>T</a:t>
            </a:r>
            <a:r>
              <a:rPr sz="1867" spc="13" dirty="0">
                <a:solidFill>
                  <a:srgbClr val="595959"/>
                </a:solidFill>
                <a:latin typeface="Tahoma"/>
                <a:cs typeface="Tahoma"/>
              </a:rPr>
              <a:t>ools</a:t>
            </a:r>
            <a:r>
              <a:rPr sz="1867" spc="-227" dirty="0">
                <a:solidFill>
                  <a:srgbClr val="595959"/>
                </a:solidFill>
                <a:latin typeface="Tahoma"/>
                <a:cs typeface="Tahoma"/>
              </a:rPr>
              <a:t> </a:t>
            </a:r>
            <a:r>
              <a:rPr sz="1867" spc="40" dirty="0">
                <a:solidFill>
                  <a:srgbClr val="595959"/>
                </a:solidFill>
                <a:latin typeface="Tahoma"/>
                <a:cs typeface="Tahoma"/>
              </a:rPr>
              <a:t>for</a:t>
            </a:r>
            <a:r>
              <a:rPr sz="1867" spc="-227" dirty="0">
                <a:solidFill>
                  <a:srgbClr val="595959"/>
                </a:solidFill>
                <a:latin typeface="Tahoma"/>
                <a:cs typeface="Tahoma"/>
              </a:rPr>
              <a:t> </a:t>
            </a:r>
            <a:r>
              <a:rPr sz="1867" spc="33" dirty="0">
                <a:solidFill>
                  <a:srgbClr val="595959"/>
                </a:solidFill>
                <a:latin typeface="Tahoma"/>
                <a:cs typeface="Tahoma"/>
              </a:rPr>
              <a:t>Data</a:t>
            </a:r>
            <a:r>
              <a:rPr sz="1867" spc="-227" dirty="0">
                <a:solidFill>
                  <a:srgbClr val="595959"/>
                </a:solidFill>
                <a:latin typeface="Tahoma"/>
                <a:cs typeface="Tahoma"/>
              </a:rPr>
              <a:t> </a:t>
            </a:r>
            <a:r>
              <a:rPr sz="1867" dirty="0">
                <a:solidFill>
                  <a:srgbClr val="595959"/>
                </a:solidFill>
                <a:latin typeface="Tahoma"/>
                <a:cs typeface="Tahoma"/>
              </a:rPr>
              <a:t>Science</a:t>
            </a:r>
            <a:endParaRPr sz="1867" dirty="0">
              <a:latin typeface="Tahoma"/>
              <a:cs typeface="Tahoma"/>
            </a:endParaRPr>
          </a:p>
          <a:p>
            <a:pPr marL="454649" indent="-437716">
              <a:spcBef>
                <a:spcPts val="333"/>
              </a:spcBef>
              <a:buSzPct val="92857"/>
              <a:buFont typeface="Arial"/>
              <a:buChar char="●"/>
              <a:tabLst>
                <a:tab pos="453802" algn="l"/>
                <a:tab pos="454649" algn="l"/>
              </a:tabLst>
            </a:pPr>
            <a:r>
              <a:rPr sz="1867" spc="47" dirty="0">
                <a:solidFill>
                  <a:srgbClr val="595959"/>
                </a:solidFill>
                <a:latin typeface="Tahoma"/>
                <a:cs typeface="Tahoma"/>
              </a:rPr>
              <a:t>Cloud</a:t>
            </a:r>
            <a:r>
              <a:rPr sz="1867" spc="-227" dirty="0">
                <a:solidFill>
                  <a:srgbClr val="595959"/>
                </a:solidFill>
                <a:latin typeface="Tahoma"/>
                <a:cs typeface="Tahoma"/>
              </a:rPr>
              <a:t> </a:t>
            </a:r>
            <a:r>
              <a:rPr sz="1867" spc="7" dirty="0">
                <a:solidFill>
                  <a:srgbClr val="595959"/>
                </a:solidFill>
                <a:latin typeface="Tahoma"/>
                <a:cs typeface="Tahoma"/>
              </a:rPr>
              <a:t>Based</a:t>
            </a:r>
            <a:r>
              <a:rPr sz="1867" spc="-227" dirty="0">
                <a:solidFill>
                  <a:srgbClr val="595959"/>
                </a:solidFill>
                <a:latin typeface="Tahoma"/>
                <a:cs typeface="Tahoma"/>
              </a:rPr>
              <a:t> </a:t>
            </a:r>
            <a:r>
              <a:rPr sz="1867" spc="-193" dirty="0">
                <a:solidFill>
                  <a:srgbClr val="595959"/>
                </a:solidFill>
                <a:latin typeface="Tahoma"/>
                <a:cs typeface="Tahoma"/>
              </a:rPr>
              <a:t>T</a:t>
            </a:r>
            <a:r>
              <a:rPr sz="1867" spc="13" dirty="0">
                <a:solidFill>
                  <a:srgbClr val="595959"/>
                </a:solidFill>
                <a:latin typeface="Tahoma"/>
                <a:cs typeface="Tahoma"/>
              </a:rPr>
              <a:t>ools</a:t>
            </a:r>
            <a:r>
              <a:rPr sz="1867" spc="-227" dirty="0">
                <a:solidFill>
                  <a:srgbClr val="595959"/>
                </a:solidFill>
                <a:latin typeface="Tahoma"/>
                <a:cs typeface="Tahoma"/>
              </a:rPr>
              <a:t> </a:t>
            </a:r>
            <a:r>
              <a:rPr sz="1867" spc="40" dirty="0">
                <a:solidFill>
                  <a:srgbClr val="595959"/>
                </a:solidFill>
                <a:latin typeface="Tahoma"/>
                <a:cs typeface="Tahoma"/>
              </a:rPr>
              <a:t>for</a:t>
            </a:r>
            <a:r>
              <a:rPr sz="1867" spc="-227" dirty="0">
                <a:solidFill>
                  <a:srgbClr val="595959"/>
                </a:solidFill>
                <a:latin typeface="Tahoma"/>
                <a:cs typeface="Tahoma"/>
              </a:rPr>
              <a:t> </a:t>
            </a:r>
            <a:r>
              <a:rPr sz="1867" spc="33" dirty="0">
                <a:solidFill>
                  <a:srgbClr val="595959"/>
                </a:solidFill>
                <a:latin typeface="Tahoma"/>
                <a:cs typeface="Tahoma"/>
              </a:rPr>
              <a:t>Data</a:t>
            </a:r>
            <a:r>
              <a:rPr sz="1867" spc="-227" dirty="0">
                <a:solidFill>
                  <a:srgbClr val="595959"/>
                </a:solidFill>
                <a:latin typeface="Tahoma"/>
                <a:cs typeface="Tahoma"/>
              </a:rPr>
              <a:t> </a:t>
            </a:r>
            <a:r>
              <a:rPr sz="1867" dirty="0">
                <a:solidFill>
                  <a:srgbClr val="595959"/>
                </a:solidFill>
                <a:latin typeface="Tahoma"/>
                <a:cs typeface="Tahoma"/>
              </a:rPr>
              <a:t>Science</a:t>
            </a:r>
            <a:endParaRPr sz="1867" dirty="0">
              <a:latin typeface="Tahoma"/>
              <a:cs typeface="Tahoma"/>
            </a:endParaRPr>
          </a:p>
        </p:txBody>
      </p:sp>
      <p:pic>
        <p:nvPicPr>
          <p:cNvPr id="4" name="object 4"/>
          <p:cNvPicPr/>
          <p:nvPr/>
        </p:nvPicPr>
        <p:blipFill>
          <a:blip r:embed="rId2" cstate="print"/>
          <a:stretch>
            <a:fillRect/>
          </a:stretch>
        </p:blipFill>
        <p:spPr>
          <a:xfrm>
            <a:off x="3091934" y="3521834"/>
            <a:ext cx="8918636" cy="1872633"/>
          </a:xfrm>
          <a:prstGeom prst="rect">
            <a:avLst/>
          </a:prstGeom>
        </p:spPr>
      </p:pic>
      <p:sp>
        <p:nvSpPr>
          <p:cNvPr id="5" name="Slide Number Placeholder 4">
            <a:extLst>
              <a:ext uri="{FF2B5EF4-FFF2-40B4-BE49-F238E27FC236}">
                <a16:creationId xmlns:a16="http://schemas.microsoft.com/office/drawing/2014/main" id="{BA672A9C-8A3A-62D4-302C-F8984235856F}"/>
              </a:ext>
            </a:extLst>
          </p:cNvPr>
          <p:cNvSpPr>
            <a:spLocks noGrp="1"/>
          </p:cNvSpPr>
          <p:nvPr>
            <p:ph type="sldNum" sz="quarter" idx="12"/>
          </p:nvPr>
        </p:nvSpPr>
        <p:spPr/>
        <p:txBody>
          <a:bodyPr/>
          <a:lstStyle/>
          <a:p>
            <a:fld id="{5EE24C92-1265-4741-8F9F-404A15D9386E}"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4965" y="2939680"/>
            <a:ext cx="3981873" cy="1324551"/>
          </a:xfrm>
          <a:prstGeom prst="rect">
            <a:avLst/>
          </a:prstGeom>
        </p:spPr>
        <p:txBody>
          <a:bodyPr vert="horz" wrap="square" lIns="0" tIns="59267" rIns="0" bIns="0" rtlCol="0">
            <a:spAutoFit/>
          </a:bodyPr>
          <a:lstStyle/>
          <a:p>
            <a:pPr marL="454649" indent="-437716">
              <a:spcBef>
                <a:spcPts val="467"/>
              </a:spcBef>
              <a:buSzPct val="92857"/>
              <a:buFont typeface="Arial"/>
              <a:buChar char="●"/>
              <a:tabLst>
                <a:tab pos="453802" algn="l"/>
                <a:tab pos="454649" algn="l"/>
              </a:tabLst>
            </a:pPr>
            <a:r>
              <a:rPr sz="1867" spc="13" dirty="0">
                <a:solidFill>
                  <a:srgbClr val="595959"/>
                </a:solidFill>
                <a:latin typeface="Tahoma"/>
                <a:cs typeface="Tahoma"/>
              </a:rPr>
              <a:t>Introduction</a:t>
            </a:r>
            <a:r>
              <a:rPr sz="1867" spc="-227" dirty="0">
                <a:solidFill>
                  <a:srgbClr val="595959"/>
                </a:solidFill>
                <a:latin typeface="Tahoma"/>
                <a:cs typeface="Tahoma"/>
              </a:rPr>
              <a:t> </a:t>
            </a:r>
            <a:r>
              <a:rPr sz="1867" spc="47" dirty="0">
                <a:solidFill>
                  <a:srgbClr val="595959"/>
                </a:solidFill>
                <a:latin typeface="Tahoma"/>
                <a:cs typeface="Tahoma"/>
              </a:rPr>
              <a:t>to</a:t>
            </a:r>
            <a:r>
              <a:rPr sz="1867" spc="-227" dirty="0">
                <a:solidFill>
                  <a:srgbClr val="595959"/>
                </a:solidFill>
                <a:latin typeface="Tahoma"/>
                <a:cs typeface="Tahoma"/>
              </a:rPr>
              <a:t> </a:t>
            </a:r>
            <a:r>
              <a:rPr sz="1867" spc="33" dirty="0">
                <a:solidFill>
                  <a:srgbClr val="595959"/>
                </a:solidFill>
                <a:latin typeface="Tahoma"/>
                <a:cs typeface="Tahoma"/>
              </a:rPr>
              <a:t>Python</a:t>
            </a:r>
            <a:endParaRPr sz="1867" dirty="0">
              <a:latin typeface="Tahoma"/>
              <a:cs typeface="Tahoma"/>
            </a:endParaRPr>
          </a:p>
          <a:p>
            <a:pPr marL="454649" indent="-437716">
              <a:spcBef>
                <a:spcPts val="339"/>
              </a:spcBef>
              <a:buSzPct val="92857"/>
              <a:buFont typeface="Arial"/>
              <a:buChar char="●"/>
              <a:tabLst>
                <a:tab pos="453802" algn="l"/>
                <a:tab pos="454649" algn="l"/>
              </a:tabLst>
            </a:pPr>
            <a:r>
              <a:rPr sz="1867" spc="13" dirty="0">
                <a:solidFill>
                  <a:srgbClr val="595959"/>
                </a:solidFill>
                <a:latin typeface="Tahoma"/>
                <a:cs typeface="Tahoma"/>
              </a:rPr>
              <a:t>Introduction</a:t>
            </a:r>
            <a:r>
              <a:rPr sz="1867" spc="-227" dirty="0">
                <a:solidFill>
                  <a:srgbClr val="595959"/>
                </a:solidFill>
                <a:latin typeface="Tahoma"/>
                <a:cs typeface="Tahoma"/>
              </a:rPr>
              <a:t> </a:t>
            </a:r>
            <a:r>
              <a:rPr sz="1867" spc="47" dirty="0">
                <a:solidFill>
                  <a:srgbClr val="595959"/>
                </a:solidFill>
                <a:latin typeface="Tahoma"/>
                <a:cs typeface="Tahoma"/>
              </a:rPr>
              <a:t>to</a:t>
            </a:r>
            <a:r>
              <a:rPr sz="1867" spc="-227" dirty="0">
                <a:solidFill>
                  <a:srgbClr val="595959"/>
                </a:solidFill>
                <a:latin typeface="Tahoma"/>
                <a:cs typeface="Tahoma"/>
              </a:rPr>
              <a:t> </a:t>
            </a:r>
            <a:r>
              <a:rPr sz="1867" spc="40" dirty="0">
                <a:solidFill>
                  <a:srgbClr val="595959"/>
                </a:solidFill>
                <a:latin typeface="Tahoma"/>
                <a:cs typeface="Tahoma"/>
              </a:rPr>
              <a:t>R</a:t>
            </a:r>
            <a:r>
              <a:rPr sz="1867" spc="-227" dirty="0">
                <a:solidFill>
                  <a:srgbClr val="595959"/>
                </a:solidFill>
                <a:latin typeface="Tahoma"/>
                <a:cs typeface="Tahoma"/>
              </a:rPr>
              <a:t> </a:t>
            </a:r>
            <a:r>
              <a:rPr sz="1867" spc="-27" dirty="0">
                <a:solidFill>
                  <a:srgbClr val="595959"/>
                </a:solidFill>
                <a:latin typeface="Tahoma"/>
                <a:cs typeface="Tahoma"/>
              </a:rPr>
              <a:t>Language</a:t>
            </a:r>
            <a:endParaRPr sz="1867" dirty="0">
              <a:latin typeface="Tahoma"/>
              <a:cs typeface="Tahoma"/>
            </a:endParaRPr>
          </a:p>
          <a:p>
            <a:pPr marL="454649" indent="-437716">
              <a:spcBef>
                <a:spcPts val="333"/>
              </a:spcBef>
              <a:buSzPct val="92857"/>
              <a:buFont typeface="Arial"/>
              <a:buChar char="●"/>
              <a:tabLst>
                <a:tab pos="453802" algn="l"/>
                <a:tab pos="454649" algn="l"/>
              </a:tabLst>
            </a:pPr>
            <a:r>
              <a:rPr sz="1867" spc="13" dirty="0">
                <a:solidFill>
                  <a:srgbClr val="595959"/>
                </a:solidFill>
                <a:latin typeface="Tahoma"/>
                <a:cs typeface="Tahoma"/>
              </a:rPr>
              <a:t>Introduction</a:t>
            </a:r>
            <a:r>
              <a:rPr sz="1867" spc="-227" dirty="0">
                <a:solidFill>
                  <a:srgbClr val="595959"/>
                </a:solidFill>
                <a:latin typeface="Tahoma"/>
                <a:cs typeface="Tahoma"/>
              </a:rPr>
              <a:t> </a:t>
            </a:r>
            <a:r>
              <a:rPr sz="1867" spc="47" dirty="0">
                <a:solidFill>
                  <a:srgbClr val="595959"/>
                </a:solidFill>
                <a:latin typeface="Tahoma"/>
                <a:cs typeface="Tahoma"/>
              </a:rPr>
              <a:t>to</a:t>
            </a:r>
            <a:r>
              <a:rPr sz="1867" spc="-227" dirty="0">
                <a:solidFill>
                  <a:srgbClr val="595959"/>
                </a:solidFill>
                <a:latin typeface="Tahoma"/>
                <a:cs typeface="Tahoma"/>
              </a:rPr>
              <a:t> </a:t>
            </a:r>
            <a:r>
              <a:rPr sz="1867" spc="47" dirty="0">
                <a:solidFill>
                  <a:srgbClr val="595959"/>
                </a:solidFill>
                <a:latin typeface="Tahoma"/>
                <a:cs typeface="Tahoma"/>
              </a:rPr>
              <a:t>SQL</a:t>
            </a:r>
            <a:endParaRPr sz="1867" dirty="0">
              <a:latin typeface="Tahoma"/>
              <a:cs typeface="Tahoma"/>
            </a:endParaRPr>
          </a:p>
          <a:p>
            <a:pPr marL="454649" indent="-437716">
              <a:spcBef>
                <a:spcPts val="333"/>
              </a:spcBef>
              <a:buSzPct val="92857"/>
              <a:buFont typeface="Arial"/>
              <a:buChar char="●"/>
              <a:tabLst>
                <a:tab pos="453802" algn="l"/>
                <a:tab pos="454649" algn="l"/>
              </a:tabLst>
            </a:pPr>
            <a:r>
              <a:rPr sz="1867" spc="60" dirty="0">
                <a:solidFill>
                  <a:srgbClr val="595959"/>
                </a:solidFill>
                <a:latin typeface="Tahoma"/>
                <a:cs typeface="Tahoma"/>
              </a:rPr>
              <a:t>Other</a:t>
            </a:r>
            <a:r>
              <a:rPr sz="1867" spc="-227" dirty="0">
                <a:solidFill>
                  <a:srgbClr val="595959"/>
                </a:solidFill>
                <a:latin typeface="Tahoma"/>
                <a:cs typeface="Tahoma"/>
              </a:rPr>
              <a:t> </a:t>
            </a:r>
            <a:r>
              <a:rPr sz="1867" spc="-27" dirty="0">
                <a:solidFill>
                  <a:srgbClr val="595959"/>
                </a:solidFill>
                <a:latin typeface="Tahoma"/>
                <a:cs typeface="Tahoma"/>
              </a:rPr>
              <a:t>Languages</a:t>
            </a:r>
            <a:r>
              <a:rPr sz="1867" spc="-227" dirty="0">
                <a:solidFill>
                  <a:srgbClr val="595959"/>
                </a:solidFill>
                <a:latin typeface="Tahoma"/>
                <a:cs typeface="Tahoma"/>
              </a:rPr>
              <a:t> </a:t>
            </a:r>
            <a:r>
              <a:rPr sz="1867" spc="40" dirty="0">
                <a:solidFill>
                  <a:srgbClr val="595959"/>
                </a:solidFill>
                <a:latin typeface="Tahoma"/>
                <a:cs typeface="Tahoma"/>
              </a:rPr>
              <a:t>for</a:t>
            </a:r>
            <a:r>
              <a:rPr sz="1867" spc="-227" dirty="0">
                <a:solidFill>
                  <a:srgbClr val="595959"/>
                </a:solidFill>
                <a:latin typeface="Tahoma"/>
                <a:cs typeface="Tahoma"/>
              </a:rPr>
              <a:t> </a:t>
            </a:r>
            <a:r>
              <a:rPr sz="1867" spc="33" dirty="0">
                <a:solidFill>
                  <a:srgbClr val="595959"/>
                </a:solidFill>
                <a:latin typeface="Tahoma"/>
                <a:cs typeface="Tahoma"/>
              </a:rPr>
              <a:t>Data</a:t>
            </a:r>
            <a:r>
              <a:rPr sz="1867" spc="-227" dirty="0">
                <a:solidFill>
                  <a:srgbClr val="595959"/>
                </a:solidFill>
                <a:latin typeface="Tahoma"/>
                <a:cs typeface="Tahoma"/>
              </a:rPr>
              <a:t> </a:t>
            </a:r>
            <a:r>
              <a:rPr sz="1867" dirty="0">
                <a:solidFill>
                  <a:srgbClr val="595959"/>
                </a:solidFill>
                <a:latin typeface="Tahoma"/>
                <a:cs typeface="Tahoma"/>
              </a:rPr>
              <a:t>Science</a:t>
            </a:r>
            <a:endParaRPr sz="1867" dirty="0">
              <a:latin typeface="Tahoma"/>
              <a:cs typeface="Tahoma"/>
            </a:endParaRPr>
          </a:p>
        </p:txBody>
      </p:sp>
      <p:sp>
        <p:nvSpPr>
          <p:cNvPr id="3" name="object 3"/>
          <p:cNvSpPr txBox="1"/>
          <p:nvPr/>
        </p:nvSpPr>
        <p:spPr>
          <a:xfrm>
            <a:off x="1675567" y="3959810"/>
            <a:ext cx="88900" cy="304421"/>
          </a:xfrm>
          <a:prstGeom prst="rect">
            <a:avLst/>
          </a:prstGeom>
        </p:spPr>
        <p:txBody>
          <a:bodyPr vert="horz" wrap="square" lIns="0" tIns="16933" rIns="0" bIns="0" rtlCol="0">
            <a:spAutoFit/>
          </a:bodyPr>
          <a:lstStyle/>
          <a:p>
            <a:pPr marL="16933">
              <a:spcBef>
                <a:spcPts val="133"/>
              </a:spcBef>
            </a:pPr>
            <a:r>
              <a:rPr sz="1867" spc="33" dirty="0">
                <a:solidFill>
                  <a:srgbClr val="595959"/>
                </a:solidFill>
                <a:latin typeface="Tahoma"/>
                <a:cs typeface="Tahoma"/>
              </a:rPr>
              <a:t>'</a:t>
            </a:r>
            <a:endParaRPr sz="1867">
              <a:latin typeface="Tahoma"/>
              <a:cs typeface="Tahoma"/>
            </a:endParaRPr>
          </a:p>
        </p:txBody>
      </p:sp>
      <p:sp>
        <p:nvSpPr>
          <p:cNvPr id="4" name="object 4"/>
          <p:cNvSpPr txBox="1">
            <a:spLocks noGrp="1"/>
          </p:cNvSpPr>
          <p:nvPr>
            <p:ph type="title"/>
          </p:nvPr>
        </p:nvSpPr>
        <p:spPr>
          <a:xfrm>
            <a:off x="426672" y="1321120"/>
            <a:ext cx="5033433" cy="509541"/>
          </a:xfrm>
          <a:prstGeom prst="rect">
            <a:avLst/>
          </a:prstGeom>
        </p:spPr>
        <p:txBody>
          <a:bodyPr vert="horz" wrap="square" lIns="0" tIns="16933" rIns="0" bIns="0" rtlCol="0" anchor="ctr">
            <a:spAutoFit/>
          </a:bodyPr>
          <a:lstStyle/>
          <a:p>
            <a:pPr marL="16933">
              <a:lnSpc>
                <a:spcPct val="100000"/>
              </a:lnSpc>
              <a:spcBef>
                <a:spcPts val="133"/>
              </a:spcBef>
            </a:pPr>
            <a:r>
              <a:rPr sz="3200" spc="-7" dirty="0"/>
              <a:t>Languages</a:t>
            </a:r>
            <a:r>
              <a:rPr sz="3200" spc="-47" dirty="0"/>
              <a:t> </a:t>
            </a:r>
            <a:r>
              <a:rPr sz="3200" spc="-7" dirty="0"/>
              <a:t>of</a:t>
            </a:r>
            <a:r>
              <a:rPr sz="3200" spc="-47" dirty="0"/>
              <a:t> </a:t>
            </a:r>
            <a:r>
              <a:rPr sz="3200" spc="-7" dirty="0"/>
              <a:t>Data</a:t>
            </a:r>
            <a:r>
              <a:rPr sz="3200" spc="-40" dirty="0"/>
              <a:t> </a:t>
            </a:r>
            <a:r>
              <a:rPr sz="3200" spc="-7" dirty="0"/>
              <a:t>Science</a:t>
            </a:r>
            <a:endParaRPr sz="3200" dirty="0"/>
          </a:p>
        </p:txBody>
      </p:sp>
      <p:sp>
        <p:nvSpPr>
          <p:cNvPr id="5" name="Slide Number Placeholder 4">
            <a:extLst>
              <a:ext uri="{FF2B5EF4-FFF2-40B4-BE49-F238E27FC236}">
                <a16:creationId xmlns:a16="http://schemas.microsoft.com/office/drawing/2014/main" id="{FA02E254-7FE3-D621-1E9F-E7784A62B4ED}"/>
              </a:ext>
            </a:extLst>
          </p:cNvPr>
          <p:cNvSpPr>
            <a:spLocks noGrp="1"/>
          </p:cNvSpPr>
          <p:nvPr>
            <p:ph type="sldNum" sz="quarter" idx="12"/>
          </p:nvPr>
        </p:nvSpPr>
        <p:spPr/>
        <p:txBody>
          <a:bodyPr/>
          <a:lstStyle/>
          <a:p>
            <a:fld id="{5EE24C92-1265-4741-8F9F-404A15D9386E}"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1765" y="2878787"/>
            <a:ext cx="7746153" cy="1650346"/>
          </a:xfrm>
          <a:prstGeom prst="rect">
            <a:avLst/>
          </a:prstGeom>
        </p:spPr>
        <p:txBody>
          <a:bodyPr vert="horz" wrap="square" lIns="0" tIns="59267" rIns="0" bIns="0" rtlCol="0">
            <a:spAutoFit/>
          </a:bodyPr>
          <a:lstStyle/>
          <a:p>
            <a:pPr marL="454649" indent="-437716">
              <a:spcBef>
                <a:spcPts val="467"/>
              </a:spcBef>
              <a:buSzPct val="92857"/>
              <a:buFont typeface="Arial"/>
              <a:buChar char="●"/>
              <a:tabLst>
                <a:tab pos="453802" algn="l"/>
                <a:tab pos="454649" algn="l"/>
              </a:tabLst>
            </a:pPr>
            <a:r>
              <a:rPr sz="1867" spc="40" dirty="0">
                <a:solidFill>
                  <a:srgbClr val="595959"/>
                </a:solidFill>
                <a:latin typeface="Tahoma"/>
                <a:cs typeface="Tahoma"/>
              </a:rPr>
              <a:t>Lib</a:t>
            </a:r>
            <a:r>
              <a:rPr sz="1867" spc="-7" dirty="0">
                <a:solidFill>
                  <a:srgbClr val="595959"/>
                </a:solidFill>
                <a:latin typeface="Tahoma"/>
                <a:cs typeface="Tahoma"/>
              </a:rPr>
              <a:t>r</a:t>
            </a:r>
            <a:r>
              <a:rPr sz="1867" spc="13" dirty="0">
                <a:solidFill>
                  <a:srgbClr val="595959"/>
                </a:solidFill>
                <a:latin typeface="Tahoma"/>
                <a:cs typeface="Tahoma"/>
              </a:rPr>
              <a:t>aries</a:t>
            </a:r>
            <a:r>
              <a:rPr sz="1867" spc="-227" dirty="0">
                <a:solidFill>
                  <a:srgbClr val="595959"/>
                </a:solidFill>
                <a:latin typeface="Tahoma"/>
                <a:cs typeface="Tahoma"/>
              </a:rPr>
              <a:t> </a:t>
            </a:r>
            <a:r>
              <a:rPr sz="1867" spc="40" dirty="0">
                <a:solidFill>
                  <a:srgbClr val="595959"/>
                </a:solidFill>
                <a:latin typeface="Tahoma"/>
                <a:cs typeface="Tahoma"/>
              </a:rPr>
              <a:t>for</a:t>
            </a:r>
            <a:r>
              <a:rPr sz="1867" spc="-227" dirty="0">
                <a:solidFill>
                  <a:srgbClr val="595959"/>
                </a:solidFill>
                <a:latin typeface="Tahoma"/>
                <a:cs typeface="Tahoma"/>
              </a:rPr>
              <a:t> </a:t>
            </a:r>
            <a:r>
              <a:rPr sz="1867" spc="33" dirty="0">
                <a:solidFill>
                  <a:srgbClr val="595959"/>
                </a:solidFill>
                <a:latin typeface="Tahoma"/>
                <a:cs typeface="Tahoma"/>
              </a:rPr>
              <a:t>Data</a:t>
            </a:r>
            <a:r>
              <a:rPr sz="1867" spc="-227" dirty="0">
                <a:solidFill>
                  <a:srgbClr val="595959"/>
                </a:solidFill>
                <a:latin typeface="Tahoma"/>
                <a:cs typeface="Tahoma"/>
              </a:rPr>
              <a:t> </a:t>
            </a:r>
            <a:r>
              <a:rPr sz="1867" dirty="0">
                <a:solidFill>
                  <a:srgbClr val="595959"/>
                </a:solidFill>
                <a:latin typeface="Tahoma"/>
                <a:cs typeface="Tahoma"/>
              </a:rPr>
              <a:t>Science</a:t>
            </a:r>
            <a:endParaRPr sz="1867" dirty="0">
              <a:latin typeface="Tahoma"/>
              <a:cs typeface="Tahoma"/>
            </a:endParaRPr>
          </a:p>
          <a:p>
            <a:pPr marL="454649" indent="-437716">
              <a:spcBef>
                <a:spcPts val="339"/>
              </a:spcBef>
              <a:buSzPct val="92857"/>
              <a:buFont typeface="Arial"/>
              <a:buChar char="●"/>
              <a:tabLst>
                <a:tab pos="453802" algn="l"/>
                <a:tab pos="454649" algn="l"/>
              </a:tabLst>
            </a:pPr>
            <a:r>
              <a:rPr sz="1867" spc="33" dirty="0">
                <a:solidFill>
                  <a:srgbClr val="595959"/>
                </a:solidFill>
                <a:latin typeface="Tahoma"/>
                <a:cs typeface="Tahoma"/>
              </a:rPr>
              <a:t>Application</a:t>
            </a:r>
            <a:r>
              <a:rPr sz="1867" spc="-227" dirty="0">
                <a:solidFill>
                  <a:srgbClr val="595959"/>
                </a:solidFill>
                <a:latin typeface="Tahoma"/>
                <a:cs typeface="Tahoma"/>
              </a:rPr>
              <a:t> </a:t>
            </a:r>
            <a:r>
              <a:rPr sz="1867" spc="40" dirty="0">
                <a:solidFill>
                  <a:srgbClr val="595959"/>
                </a:solidFill>
                <a:latin typeface="Tahoma"/>
                <a:cs typeface="Tahoma"/>
              </a:rPr>
              <a:t>Prog</a:t>
            </a:r>
            <a:r>
              <a:rPr sz="1867" spc="-13" dirty="0">
                <a:solidFill>
                  <a:srgbClr val="595959"/>
                </a:solidFill>
                <a:latin typeface="Tahoma"/>
                <a:cs typeface="Tahoma"/>
              </a:rPr>
              <a:t>r</a:t>
            </a:r>
            <a:r>
              <a:rPr sz="1867" spc="-27" dirty="0">
                <a:solidFill>
                  <a:srgbClr val="595959"/>
                </a:solidFill>
                <a:latin typeface="Tahoma"/>
                <a:cs typeface="Tahoma"/>
              </a:rPr>
              <a:t>amming</a:t>
            </a:r>
            <a:r>
              <a:rPr sz="1867" spc="-227" dirty="0">
                <a:solidFill>
                  <a:srgbClr val="595959"/>
                </a:solidFill>
                <a:latin typeface="Tahoma"/>
                <a:cs typeface="Tahoma"/>
              </a:rPr>
              <a:t> </a:t>
            </a:r>
            <a:r>
              <a:rPr sz="1867" dirty="0">
                <a:solidFill>
                  <a:srgbClr val="595959"/>
                </a:solidFill>
                <a:latin typeface="Tahoma"/>
                <a:cs typeface="Tahoma"/>
              </a:rPr>
              <a:t>Interfaces</a:t>
            </a:r>
            <a:r>
              <a:rPr sz="1867" spc="-227" dirty="0">
                <a:solidFill>
                  <a:srgbClr val="595959"/>
                </a:solidFill>
                <a:latin typeface="Tahoma"/>
                <a:cs typeface="Tahoma"/>
              </a:rPr>
              <a:t> </a:t>
            </a:r>
            <a:r>
              <a:rPr sz="1867" spc="-33" dirty="0">
                <a:solidFill>
                  <a:srgbClr val="595959"/>
                </a:solidFill>
                <a:latin typeface="Tahoma"/>
                <a:cs typeface="Tahoma"/>
              </a:rPr>
              <a:t>(APIs)</a:t>
            </a:r>
            <a:endParaRPr sz="1867" dirty="0">
              <a:latin typeface="Tahoma"/>
              <a:cs typeface="Tahoma"/>
            </a:endParaRPr>
          </a:p>
          <a:p>
            <a:pPr marL="454649" indent="-437716">
              <a:spcBef>
                <a:spcPts val="333"/>
              </a:spcBef>
              <a:buSzPct val="92857"/>
              <a:buFont typeface="Arial"/>
              <a:buChar char="●"/>
              <a:tabLst>
                <a:tab pos="453802" algn="l"/>
                <a:tab pos="454649" algn="l"/>
              </a:tabLst>
            </a:pPr>
            <a:r>
              <a:rPr sz="1867" spc="33" dirty="0">
                <a:solidFill>
                  <a:srgbClr val="595959"/>
                </a:solidFill>
                <a:latin typeface="Tahoma"/>
                <a:cs typeface="Tahoma"/>
              </a:rPr>
              <a:t>Data</a:t>
            </a:r>
            <a:r>
              <a:rPr sz="1867" spc="-227" dirty="0">
                <a:solidFill>
                  <a:srgbClr val="595959"/>
                </a:solidFill>
                <a:latin typeface="Tahoma"/>
                <a:cs typeface="Tahoma"/>
              </a:rPr>
              <a:t> </a:t>
            </a:r>
            <a:r>
              <a:rPr sz="1867" spc="-7" dirty="0">
                <a:solidFill>
                  <a:srgbClr val="595959"/>
                </a:solidFill>
                <a:latin typeface="Tahoma"/>
                <a:cs typeface="Tahoma"/>
              </a:rPr>
              <a:t>Sets</a:t>
            </a:r>
            <a:r>
              <a:rPr sz="1867" spc="-227" dirty="0">
                <a:solidFill>
                  <a:srgbClr val="595959"/>
                </a:solidFill>
                <a:latin typeface="Tahoma"/>
                <a:cs typeface="Tahoma"/>
              </a:rPr>
              <a:t> </a:t>
            </a:r>
            <a:r>
              <a:rPr sz="1867" spc="-33" dirty="0">
                <a:solidFill>
                  <a:srgbClr val="595959"/>
                </a:solidFill>
                <a:latin typeface="Tahoma"/>
                <a:cs typeface="Tahoma"/>
              </a:rPr>
              <a:t>-</a:t>
            </a:r>
            <a:r>
              <a:rPr sz="1867" spc="-227" dirty="0">
                <a:solidFill>
                  <a:srgbClr val="595959"/>
                </a:solidFill>
                <a:latin typeface="Tahoma"/>
                <a:cs typeface="Tahoma"/>
              </a:rPr>
              <a:t> </a:t>
            </a:r>
            <a:r>
              <a:rPr sz="1867" spc="80" dirty="0">
                <a:solidFill>
                  <a:srgbClr val="595959"/>
                </a:solidFill>
                <a:latin typeface="Tahoma"/>
                <a:cs typeface="Tahoma"/>
              </a:rPr>
              <a:t>P</a:t>
            </a:r>
            <a:r>
              <a:rPr sz="1867" spc="13" dirty="0">
                <a:solidFill>
                  <a:srgbClr val="595959"/>
                </a:solidFill>
                <a:latin typeface="Tahoma"/>
                <a:cs typeface="Tahoma"/>
              </a:rPr>
              <a:t>owering</a:t>
            </a:r>
            <a:r>
              <a:rPr sz="1867" spc="-227" dirty="0">
                <a:solidFill>
                  <a:srgbClr val="595959"/>
                </a:solidFill>
                <a:latin typeface="Tahoma"/>
                <a:cs typeface="Tahoma"/>
              </a:rPr>
              <a:t> </a:t>
            </a:r>
            <a:r>
              <a:rPr sz="1867" spc="33" dirty="0">
                <a:solidFill>
                  <a:srgbClr val="595959"/>
                </a:solidFill>
                <a:latin typeface="Tahoma"/>
                <a:cs typeface="Tahoma"/>
              </a:rPr>
              <a:t>Data</a:t>
            </a:r>
            <a:r>
              <a:rPr sz="1867" spc="-227" dirty="0">
                <a:solidFill>
                  <a:srgbClr val="595959"/>
                </a:solidFill>
                <a:latin typeface="Tahoma"/>
                <a:cs typeface="Tahoma"/>
              </a:rPr>
              <a:t> </a:t>
            </a:r>
            <a:r>
              <a:rPr sz="1867" dirty="0">
                <a:solidFill>
                  <a:srgbClr val="595959"/>
                </a:solidFill>
                <a:latin typeface="Tahoma"/>
                <a:cs typeface="Tahoma"/>
              </a:rPr>
              <a:t>Science</a:t>
            </a:r>
            <a:endParaRPr sz="1867" dirty="0">
              <a:latin typeface="Tahoma"/>
              <a:cs typeface="Tahoma"/>
            </a:endParaRPr>
          </a:p>
          <a:p>
            <a:pPr marL="454649" indent="-437716">
              <a:spcBef>
                <a:spcPts val="333"/>
              </a:spcBef>
              <a:buSzPct val="92857"/>
              <a:buFont typeface="Arial"/>
              <a:buChar char="●"/>
              <a:tabLst>
                <a:tab pos="453802" algn="l"/>
                <a:tab pos="454649" algn="l"/>
              </a:tabLst>
            </a:pPr>
            <a:r>
              <a:rPr sz="1867" spc="-7" dirty="0">
                <a:solidFill>
                  <a:srgbClr val="595959"/>
                </a:solidFill>
                <a:latin typeface="Tahoma"/>
                <a:cs typeface="Tahoma"/>
              </a:rPr>
              <a:t>Sharing</a:t>
            </a:r>
            <a:r>
              <a:rPr sz="1867" spc="-227" dirty="0">
                <a:solidFill>
                  <a:srgbClr val="595959"/>
                </a:solidFill>
                <a:latin typeface="Tahoma"/>
                <a:cs typeface="Tahoma"/>
              </a:rPr>
              <a:t> </a:t>
            </a:r>
            <a:r>
              <a:rPr sz="1867" spc="27" dirty="0">
                <a:solidFill>
                  <a:srgbClr val="595959"/>
                </a:solidFill>
                <a:latin typeface="Tahoma"/>
                <a:cs typeface="Tahoma"/>
              </a:rPr>
              <a:t>Enterprise</a:t>
            </a:r>
            <a:r>
              <a:rPr sz="1867" spc="-227" dirty="0">
                <a:solidFill>
                  <a:srgbClr val="595959"/>
                </a:solidFill>
                <a:latin typeface="Tahoma"/>
                <a:cs typeface="Tahoma"/>
              </a:rPr>
              <a:t> </a:t>
            </a:r>
            <a:r>
              <a:rPr sz="1867" spc="33" dirty="0">
                <a:solidFill>
                  <a:srgbClr val="595959"/>
                </a:solidFill>
                <a:latin typeface="Tahoma"/>
                <a:cs typeface="Tahoma"/>
              </a:rPr>
              <a:t>Data</a:t>
            </a:r>
            <a:r>
              <a:rPr sz="1867" spc="-227" dirty="0">
                <a:solidFill>
                  <a:srgbClr val="595959"/>
                </a:solidFill>
                <a:latin typeface="Tahoma"/>
                <a:cs typeface="Tahoma"/>
              </a:rPr>
              <a:t> </a:t>
            </a:r>
            <a:r>
              <a:rPr sz="1867" spc="-33" dirty="0">
                <a:solidFill>
                  <a:srgbClr val="595959"/>
                </a:solidFill>
                <a:latin typeface="Tahoma"/>
                <a:cs typeface="Tahoma"/>
              </a:rPr>
              <a:t>-</a:t>
            </a:r>
            <a:r>
              <a:rPr sz="1867" spc="-227" dirty="0">
                <a:solidFill>
                  <a:srgbClr val="595959"/>
                </a:solidFill>
                <a:latin typeface="Tahoma"/>
                <a:cs typeface="Tahoma"/>
              </a:rPr>
              <a:t> </a:t>
            </a:r>
            <a:r>
              <a:rPr sz="1867" spc="33" dirty="0">
                <a:solidFill>
                  <a:srgbClr val="595959"/>
                </a:solidFill>
                <a:latin typeface="Tahoma"/>
                <a:cs typeface="Tahoma"/>
              </a:rPr>
              <a:t>Data</a:t>
            </a:r>
            <a:r>
              <a:rPr sz="1867" spc="-227" dirty="0">
                <a:solidFill>
                  <a:srgbClr val="595959"/>
                </a:solidFill>
                <a:latin typeface="Tahoma"/>
                <a:cs typeface="Tahoma"/>
              </a:rPr>
              <a:t> </a:t>
            </a:r>
            <a:r>
              <a:rPr sz="1867" spc="33" dirty="0">
                <a:solidFill>
                  <a:srgbClr val="595959"/>
                </a:solidFill>
                <a:latin typeface="Tahoma"/>
                <a:cs typeface="Tahoma"/>
              </a:rPr>
              <a:t>Asset</a:t>
            </a:r>
            <a:r>
              <a:rPr sz="1867" spc="-227" dirty="0">
                <a:solidFill>
                  <a:srgbClr val="595959"/>
                </a:solidFill>
                <a:latin typeface="Tahoma"/>
                <a:cs typeface="Tahoma"/>
              </a:rPr>
              <a:t> </a:t>
            </a:r>
            <a:r>
              <a:rPr sz="1867" spc="27" dirty="0">
                <a:solidFill>
                  <a:srgbClr val="595959"/>
                </a:solidFill>
                <a:latin typeface="Tahoma"/>
                <a:cs typeface="Tahoma"/>
              </a:rPr>
              <a:t>E</a:t>
            </a:r>
            <a:r>
              <a:rPr sz="1867" spc="-40" dirty="0">
                <a:solidFill>
                  <a:srgbClr val="595959"/>
                </a:solidFill>
                <a:latin typeface="Tahoma"/>
                <a:cs typeface="Tahoma"/>
              </a:rPr>
              <a:t>x</a:t>
            </a:r>
            <a:r>
              <a:rPr sz="1867" spc="-20" dirty="0">
                <a:solidFill>
                  <a:srgbClr val="595959"/>
                </a:solidFill>
                <a:latin typeface="Tahoma"/>
                <a:cs typeface="Tahoma"/>
              </a:rPr>
              <a:t>change</a:t>
            </a:r>
            <a:endParaRPr sz="1867" dirty="0">
              <a:latin typeface="Tahoma"/>
              <a:cs typeface="Tahoma"/>
            </a:endParaRPr>
          </a:p>
          <a:p>
            <a:pPr marL="454649" indent="-437716">
              <a:spcBef>
                <a:spcPts val="339"/>
              </a:spcBef>
              <a:buSzPct val="92857"/>
              <a:buFont typeface="Arial"/>
              <a:buChar char="●"/>
              <a:tabLst>
                <a:tab pos="453802" algn="l"/>
                <a:tab pos="454649" algn="l"/>
              </a:tabLst>
            </a:pPr>
            <a:r>
              <a:rPr sz="1867" spc="40" dirty="0">
                <a:solidFill>
                  <a:srgbClr val="595959"/>
                </a:solidFill>
                <a:latin typeface="Tahoma"/>
                <a:cs typeface="Tahoma"/>
              </a:rPr>
              <a:t>Machine</a:t>
            </a:r>
            <a:r>
              <a:rPr sz="1867" spc="-227" dirty="0">
                <a:solidFill>
                  <a:srgbClr val="595959"/>
                </a:solidFill>
                <a:latin typeface="Tahoma"/>
                <a:cs typeface="Tahoma"/>
              </a:rPr>
              <a:t> </a:t>
            </a:r>
            <a:r>
              <a:rPr sz="1867" spc="-7" dirty="0">
                <a:solidFill>
                  <a:srgbClr val="595959"/>
                </a:solidFill>
                <a:latin typeface="Tahoma"/>
                <a:cs typeface="Tahoma"/>
              </a:rPr>
              <a:t>L</a:t>
            </a:r>
            <a:r>
              <a:rPr sz="1867" dirty="0">
                <a:solidFill>
                  <a:srgbClr val="595959"/>
                </a:solidFill>
                <a:latin typeface="Tahoma"/>
                <a:cs typeface="Tahoma"/>
              </a:rPr>
              <a:t>earning</a:t>
            </a:r>
            <a:r>
              <a:rPr sz="1867" spc="-227" dirty="0">
                <a:solidFill>
                  <a:srgbClr val="595959"/>
                </a:solidFill>
                <a:latin typeface="Tahoma"/>
                <a:cs typeface="Tahoma"/>
              </a:rPr>
              <a:t> </a:t>
            </a:r>
            <a:r>
              <a:rPr sz="1867" spc="53" dirty="0">
                <a:solidFill>
                  <a:srgbClr val="595959"/>
                </a:solidFill>
                <a:latin typeface="Tahoma"/>
                <a:cs typeface="Tahoma"/>
              </a:rPr>
              <a:t>Models</a:t>
            </a:r>
            <a:r>
              <a:rPr sz="1867" spc="-227" dirty="0">
                <a:solidFill>
                  <a:srgbClr val="595959"/>
                </a:solidFill>
                <a:latin typeface="Tahoma"/>
                <a:cs typeface="Tahoma"/>
              </a:rPr>
              <a:t> </a:t>
            </a:r>
            <a:r>
              <a:rPr sz="1867" spc="13" dirty="0">
                <a:solidFill>
                  <a:srgbClr val="595959"/>
                </a:solidFill>
                <a:latin typeface="Tahoma"/>
                <a:cs typeface="Tahoma"/>
              </a:rPr>
              <a:t>–</a:t>
            </a:r>
            <a:r>
              <a:rPr sz="1867" spc="-227" dirty="0">
                <a:solidFill>
                  <a:srgbClr val="595959"/>
                </a:solidFill>
                <a:latin typeface="Tahoma"/>
                <a:cs typeface="Tahoma"/>
              </a:rPr>
              <a:t> </a:t>
            </a:r>
            <a:r>
              <a:rPr sz="1867" spc="-7" dirty="0">
                <a:solidFill>
                  <a:srgbClr val="595959"/>
                </a:solidFill>
                <a:latin typeface="Tahoma"/>
                <a:cs typeface="Tahoma"/>
              </a:rPr>
              <a:t>L</a:t>
            </a:r>
            <a:r>
              <a:rPr sz="1867" dirty="0">
                <a:solidFill>
                  <a:srgbClr val="595959"/>
                </a:solidFill>
                <a:latin typeface="Tahoma"/>
                <a:cs typeface="Tahoma"/>
              </a:rPr>
              <a:t>earning</a:t>
            </a:r>
            <a:r>
              <a:rPr sz="1867" spc="-227" dirty="0">
                <a:solidFill>
                  <a:srgbClr val="595959"/>
                </a:solidFill>
                <a:latin typeface="Tahoma"/>
                <a:cs typeface="Tahoma"/>
              </a:rPr>
              <a:t> </a:t>
            </a:r>
            <a:r>
              <a:rPr sz="1867" spc="20" dirty="0">
                <a:solidFill>
                  <a:srgbClr val="595959"/>
                </a:solidFill>
                <a:latin typeface="Tahoma"/>
                <a:cs typeface="Tahoma"/>
              </a:rPr>
              <a:t>from</a:t>
            </a:r>
            <a:r>
              <a:rPr sz="1867" spc="-227" dirty="0">
                <a:solidFill>
                  <a:srgbClr val="595959"/>
                </a:solidFill>
                <a:latin typeface="Tahoma"/>
                <a:cs typeface="Tahoma"/>
              </a:rPr>
              <a:t> </a:t>
            </a:r>
            <a:r>
              <a:rPr sz="1867" spc="53" dirty="0">
                <a:solidFill>
                  <a:srgbClr val="595959"/>
                </a:solidFill>
                <a:latin typeface="Tahoma"/>
                <a:cs typeface="Tahoma"/>
              </a:rPr>
              <a:t>Models</a:t>
            </a:r>
            <a:r>
              <a:rPr sz="1867" spc="-227" dirty="0">
                <a:solidFill>
                  <a:srgbClr val="595959"/>
                </a:solidFill>
                <a:latin typeface="Tahoma"/>
                <a:cs typeface="Tahoma"/>
              </a:rPr>
              <a:t> </a:t>
            </a:r>
            <a:r>
              <a:rPr sz="1867" spc="47" dirty="0">
                <a:solidFill>
                  <a:srgbClr val="595959"/>
                </a:solidFill>
                <a:latin typeface="Tahoma"/>
                <a:cs typeface="Tahoma"/>
              </a:rPr>
              <a:t>to</a:t>
            </a:r>
            <a:r>
              <a:rPr sz="1867" spc="-227" dirty="0">
                <a:solidFill>
                  <a:srgbClr val="595959"/>
                </a:solidFill>
                <a:latin typeface="Tahoma"/>
                <a:cs typeface="Tahoma"/>
              </a:rPr>
              <a:t> </a:t>
            </a:r>
            <a:r>
              <a:rPr sz="1867" spc="100" dirty="0">
                <a:solidFill>
                  <a:srgbClr val="595959"/>
                </a:solidFill>
                <a:latin typeface="Tahoma"/>
                <a:cs typeface="Tahoma"/>
              </a:rPr>
              <a:t>Ma</a:t>
            </a:r>
            <a:r>
              <a:rPr sz="1867" spc="20" dirty="0">
                <a:solidFill>
                  <a:srgbClr val="595959"/>
                </a:solidFill>
                <a:latin typeface="Tahoma"/>
                <a:cs typeface="Tahoma"/>
              </a:rPr>
              <a:t>k</a:t>
            </a:r>
            <a:r>
              <a:rPr sz="1867" spc="-7" dirty="0">
                <a:solidFill>
                  <a:srgbClr val="595959"/>
                </a:solidFill>
                <a:latin typeface="Tahoma"/>
                <a:cs typeface="Tahoma"/>
              </a:rPr>
              <a:t>e</a:t>
            </a:r>
            <a:r>
              <a:rPr sz="1867" spc="-227" dirty="0">
                <a:solidFill>
                  <a:srgbClr val="595959"/>
                </a:solidFill>
                <a:latin typeface="Tahoma"/>
                <a:cs typeface="Tahoma"/>
              </a:rPr>
              <a:t> </a:t>
            </a:r>
            <a:r>
              <a:rPr sz="1867" spc="33" dirty="0">
                <a:solidFill>
                  <a:srgbClr val="595959"/>
                </a:solidFill>
                <a:latin typeface="Tahoma"/>
                <a:cs typeface="Tahoma"/>
              </a:rPr>
              <a:t>Predictions</a:t>
            </a:r>
            <a:endParaRPr sz="1867" dirty="0">
              <a:latin typeface="Tahoma"/>
              <a:cs typeface="Tahoma"/>
            </a:endParaRPr>
          </a:p>
        </p:txBody>
      </p:sp>
      <p:sp>
        <p:nvSpPr>
          <p:cNvPr id="3" name="object 3"/>
          <p:cNvSpPr txBox="1"/>
          <p:nvPr/>
        </p:nvSpPr>
        <p:spPr>
          <a:xfrm>
            <a:off x="1675567" y="4817314"/>
            <a:ext cx="88900" cy="304421"/>
          </a:xfrm>
          <a:prstGeom prst="rect">
            <a:avLst/>
          </a:prstGeom>
        </p:spPr>
        <p:txBody>
          <a:bodyPr vert="horz" wrap="square" lIns="0" tIns="16933" rIns="0" bIns="0" rtlCol="0">
            <a:spAutoFit/>
          </a:bodyPr>
          <a:lstStyle/>
          <a:p>
            <a:pPr marL="16933">
              <a:spcBef>
                <a:spcPts val="133"/>
              </a:spcBef>
            </a:pPr>
            <a:r>
              <a:rPr sz="1867" spc="33" dirty="0">
                <a:solidFill>
                  <a:srgbClr val="595959"/>
                </a:solidFill>
                <a:latin typeface="Tahoma"/>
                <a:cs typeface="Tahoma"/>
              </a:rPr>
              <a:t>'</a:t>
            </a:r>
            <a:endParaRPr sz="1867">
              <a:latin typeface="Tahoma"/>
              <a:cs typeface="Tahoma"/>
            </a:endParaRPr>
          </a:p>
        </p:txBody>
      </p:sp>
      <p:sp>
        <p:nvSpPr>
          <p:cNvPr id="4" name="object 4"/>
          <p:cNvSpPr txBox="1">
            <a:spLocks noGrp="1"/>
          </p:cNvSpPr>
          <p:nvPr>
            <p:ph type="title"/>
          </p:nvPr>
        </p:nvSpPr>
        <p:spPr>
          <a:xfrm>
            <a:off x="335231" y="1554800"/>
            <a:ext cx="6558280" cy="509541"/>
          </a:xfrm>
          <a:prstGeom prst="rect">
            <a:avLst/>
          </a:prstGeom>
        </p:spPr>
        <p:txBody>
          <a:bodyPr vert="horz" wrap="square" lIns="0" tIns="16933" rIns="0" bIns="0" rtlCol="0" anchor="ctr">
            <a:spAutoFit/>
          </a:bodyPr>
          <a:lstStyle/>
          <a:p>
            <a:pPr marL="16933">
              <a:lnSpc>
                <a:spcPct val="100000"/>
              </a:lnSpc>
              <a:spcBef>
                <a:spcPts val="133"/>
              </a:spcBef>
            </a:pPr>
            <a:r>
              <a:rPr sz="3200" spc="-152" dirty="0"/>
              <a:t>P</a:t>
            </a:r>
            <a:r>
              <a:rPr sz="3200" spc="-7" dirty="0"/>
              <a:t>ac</a:t>
            </a:r>
            <a:r>
              <a:rPr sz="3200" spc="-107" dirty="0"/>
              <a:t>k</a:t>
            </a:r>
            <a:r>
              <a:rPr sz="3200" spc="-7" dirty="0"/>
              <a:t>ages</a:t>
            </a:r>
            <a:r>
              <a:rPr sz="3200" dirty="0"/>
              <a:t>,</a:t>
            </a:r>
            <a:r>
              <a:rPr sz="3200" spc="-187" dirty="0"/>
              <a:t> </a:t>
            </a:r>
            <a:r>
              <a:rPr sz="3200" spc="-7" dirty="0"/>
              <a:t>APIs</a:t>
            </a:r>
            <a:r>
              <a:rPr sz="3200" dirty="0"/>
              <a:t>,</a:t>
            </a:r>
            <a:r>
              <a:rPr sz="3200" spc="-7" dirty="0"/>
              <a:t> Databas</a:t>
            </a:r>
            <a:r>
              <a:rPr sz="3200" dirty="0"/>
              <a:t>e</a:t>
            </a:r>
            <a:r>
              <a:rPr sz="3200" spc="-7" dirty="0"/>
              <a:t> </a:t>
            </a:r>
            <a:r>
              <a:rPr sz="3200" dirty="0"/>
              <a:t>&amp;</a:t>
            </a:r>
            <a:r>
              <a:rPr sz="3200" spc="-7" dirty="0"/>
              <a:t> Models</a:t>
            </a:r>
            <a:endParaRPr sz="3200" dirty="0"/>
          </a:p>
        </p:txBody>
      </p:sp>
      <p:sp>
        <p:nvSpPr>
          <p:cNvPr id="5" name="Slide Number Placeholder 4">
            <a:extLst>
              <a:ext uri="{FF2B5EF4-FFF2-40B4-BE49-F238E27FC236}">
                <a16:creationId xmlns:a16="http://schemas.microsoft.com/office/drawing/2014/main" id="{CD28D47C-C4AD-E68B-7460-2FB2ED078B75}"/>
              </a:ext>
            </a:extLst>
          </p:cNvPr>
          <p:cNvSpPr>
            <a:spLocks noGrp="1"/>
          </p:cNvSpPr>
          <p:nvPr>
            <p:ph type="sldNum" sz="quarter" idx="12"/>
          </p:nvPr>
        </p:nvSpPr>
        <p:spPr/>
        <p:txBody>
          <a:bodyPr/>
          <a:lstStyle/>
          <a:p>
            <a:fld id="{5EE24C92-1265-4741-8F9F-404A15D9386E}"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3401" y="2909893"/>
            <a:ext cx="4079240" cy="1324551"/>
          </a:xfrm>
          <a:prstGeom prst="rect">
            <a:avLst/>
          </a:prstGeom>
        </p:spPr>
        <p:txBody>
          <a:bodyPr vert="horz" wrap="square" lIns="0" tIns="59267" rIns="0" bIns="0" rtlCol="0">
            <a:spAutoFit/>
          </a:bodyPr>
          <a:lstStyle/>
          <a:p>
            <a:pPr marL="454649" indent="-437716">
              <a:spcBef>
                <a:spcPts val="467"/>
              </a:spcBef>
              <a:buSzPct val="92857"/>
              <a:buFont typeface="Arial"/>
              <a:buChar char="●"/>
              <a:tabLst>
                <a:tab pos="453802" algn="l"/>
                <a:tab pos="454649" algn="l"/>
              </a:tabLst>
            </a:pPr>
            <a:r>
              <a:rPr sz="1867" spc="13" dirty="0">
                <a:solidFill>
                  <a:srgbClr val="595959"/>
                </a:solidFill>
                <a:latin typeface="Tahoma"/>
                <a:cs typeface="Tahoma"/>
              </a:rPr>
              <a:t>Introduction</a:t>
            </a:r>
            <a:r>
              <a:rPr sz="1867" spc="-227" dirty="0">
                <a:solidFill>
                  <a:srgbClr val="595959"/>
                </a:solidFill>
                <a:latin typeface="Tahoma"/>
                <a:cs typeface="Tahoma"/>
              </a:rPr>
              <a:t> </a:t>
            </a:r>
            <a:r>
              <a:rPr sz="1867" spc="47" dirty="0">
                <a:solidFill>
                  <a:srgbClr val="595959"/>
                </a:solidFill>
                <a:latin typeface="Tahoma"/>
                <a:cs typeface="Tahoma"/>
              </a:rPr>
              <a:t>to</a:t>
            </a:r>
            <a:r>
              <a:rPr sz="1867" spc="-227" dirty="0">
                <a:solidFill>
                  <a:srgbClr val="595959"/>
                </a:solidFill>
                <a:latin typeface="Tahoma"/>
                <a:cs typeface="Tahoma"/>
              </a:rPr>
              <a:t> </a:t>
            </a:r>
            <a:r>
              <a:rPr sz="1867" spc="13" dirty="0">
                <a:solidFill>
                  <a:srgbClr val="595959"/>
                </a:solidFill>
                <a:latin typeface="Tahoma"/>
                <a:cs typeface="Tahoma"/>
              </a:rPr>
              <a:t>Ju</a:t>
            </a:r>
            <a:r>
              <a:rPr sz="1867" spc="-13" dirty="0">
                <a:solidFill>
                  <a:srgbClr val="595959"/>
                </a:solidFill>
                <a:latin typeface="Tahoma"/>
                <a:cs typeface="Tahoma"/>
              </a:rPr>
              <a:t>p</a:t>
            </a:r>
            <a:r>
              <a:rPr sz="1867" spc="40" dirty="0">
                <a:solidFill>
                  <a:srgbClr val="595959"/>
                </a:solidFill>
                <a:latin typeface="Tahoma"/>
                <a:cs typeface="Tahoma"/>
              </a:rPr>
              <a:t>yter</a:t>
            </a:r>
            <a:r>
              <a:rPr sz="1867" spc="-227" dirty="0">
                <a:solidFill>
                  <a:srgbClr val="595959"/>
                </a:solidFill>
                <a:latin typeface="Tahoma"/>
                <a:cs typeface="Tahoma"/>
              </a:rPr>
              <a:t> </a:t>
            </a:r>
            <a:r>
              <a:rPr sz="1867" spc="33" dirty="0">
                <a:solidFill>
                  <a:srgbClr val="595959"/>
                </a:solidFill>
                <a:latin typeface="Tahoma"/>
                <a:cs typeface="Tahoma"/>
              </a:rPr>
              <a:t>Notebooks</a:t>
            </a:r>
            <a:endParaRPr sz="1867" dirty="0">
              <a:latin typeface="Tahoma"/>
              <a:cs typeface="Tahoma"/>
            </a:endParaRPr>
          </a:p>
          <a:p>
            <a:pPr marL="454649" indent="-437716">
              <a:spcBef>
                <a:spcPts val="333"/>
              </a:spcBef>
              <a:buSzPct val="92857"/>
              <a:buFont typeface="Arial"/>
              <a:buChar char="●"/>
              <a:tabLst>
                <a:tab pos="453802" algn="l"/>
                <a:tab pos="454649" algn="l"/>
              </a:tabLst>
            </a:pPr>
            <a:r>
              <a:rPr sz="1867" spc="33" dirty="0">
                <a:solidFill>
                  <a:srgbClr val="595959"/>
                </a:solidFill>
                <a:latin typeface="Tahoma"/>
                <a:cs typeface="Tahoma"/>
              </a:rPr>
              <a:t>Getting</a:t>
            </a:r>
            <a:r>
              <a:rPr sz="1867" spc="-227" dirty="0">
                <a:solidFill>
                  <a:srgbClr val="595959"/>
                </a:solidFill>
                <a:latin typeface="Tahoma"/>
                <a:cs typeface="Tahoma"/>
              </a:rPr>
              <a:t> </a:t>
            </a:r>
            <a:r>
              <a:rPr sz="1867" spc="20" dirty="0">
                <a:solidFill>
                  <a:srgbClr val="595959"/>
                </a:solidFill>
                <a:latin typeface="Tahoma"/>
                <a:cs typeface="Tahoma"/>
              </a:rPr>
              <a:t>Started</a:t>
            </a:r>
            <a:r>
              <a:rPr sz="1867" spc="-227" dirty="0">
                <a:solidFill>
                  <a:srgbClr val="595959"/>
                </a:solidFill>
                <a:latin typeface="Tahoma"/>
                <a:cs typeface="Tahoma"/>
              </a:rPr>
              <a:t> </a:t>
            </a:r>
            <a:r>
              <a:rPr sz="1867" spc="40" dirty="0">
                <a:solidFill>
                  <a:srgbClr val="595959"/>
                </a:solidFill>
                <a:latin typeface="Tahoma"/>
                <a:cs typeface="Tahoma"/>
              </a:rPr>
              <a:t>with</a:t>
            </a:r>
            <a:r>
              <a:rPr sz="1867" spc="-227" dirty="0">
                <a:solidFill>
                  <a:srgbClr val="595959"/>
                </a:solidFill>
                <a:latin typeface="Tahoma"/>
                <a:cs typeface="Tahoma"/>
              </a:rPr>
              <a:t> </a:t>
            </a:r>
            <a:r>
              <a:rPr sz="1867" spc="13" dirty="0">
                <a:solidFill>
                  <a:srgbClr val="595959"/>
                </a:solidFill>
                <a:latin typeface="Tahoma"/>
                <a:cs typeface="Tahoma"/>
              </a:rPr>
              <a:t>Ju</a:t>
            </a:r>
            <a:r>
              <a:rPr sz="1867" spc="-13" dirty="0">
                <a:solidFill>
                  <a:srgbClr val="595959"/>
                </a:solidFill>
                <a:latin typeface="Tahoma"/>
                <a:cs typeface="Tahoma"/>
              </a:rPr>
              <a:t>p</a:t>
            </a:r>
            <a:r>
              <a:rPr sz="1867" spc="40" dirty="0">
                <a:solidFill>
                  <a:srgbClr val="595959"/>
                </a:solidFill>
                <a:latin typeface="Tahoma"/>
                <a:cs typeface="Tahoma"/>
              </a:rPr>
              <a:t>yter</a:t>
            </a:r>
            <a:endParaRPr sz="1867" dirty="0">
              <a:latin typeface="Tahoma"/>
              <a:cs typeface="Tahoma"/>
            </a:endParaRPr>
          </a:p>
          <a:p>
            <a:pPr marL="454649" indent="-437716">
              <a:spcBef>
                <a:spcPts val="339"/>
              </a:spcBef>
              <a:buSzPct val="92857"/>
              <a:buFont typeface="Arial"/>
              <a:buChar char="●"/>
              <a:tabLst>
                <a:tab pos="453802" algn="l"/>
                <a:tab pos="454649" algn="l"/>
              </a:tabLst>
            </a:pPr>
            <a:r>
              <a:rPr sz="1867" spc="13" dirty="0">
                <a:solidFill>
                  <a:srgbClr val="595959"/>
                </a:solidFill>
                <a:latin typeface="Tahoma"/>
                <a:cs typeface="Tahoma"/>
              </a:rPr>
              <a:t>Ju</a:t>
            </a:r>
            <a:r>
              <a:rPr sz="1867" spc="-13" dirty="0">
                <a:solidFill>
                  <a:srgbClr val="595959"/>
                </a:solidFill>
                <a:latin typeface="Tahoma"/>
                <a:cs typeface="Tahoma"/>
              </a:rPr>
              <a:t>p</a:t>
            </a:r>
            <a:r>
              <a:rPr sz="1867" spc="40" dirty="0">
                <a:solidFill>
                  <a:srgbClr val="595959"/>
                </a:solidFill>
                <a:latin typeface="Tahoma"/>
                <a:cs typeface="Tahoma"/>
              </a:rPr>
              <a:t>yter</a:t>
            </a:r>
            <a:r>
              <a:rPr sz="1867" spc="-227" dirty="0">
                <a:solidFill>
                  <a:srgbClr val="595959"/>
                </a:solidFill>
                <a:latin typeface="Tahoma"/>
                <a:cs typeface="Tahoma"/>
              </a:rPr>
              <a:t> </a:t>
            </a:r>
            <a:r>
              <a:rPr sz="1867" spc="140" dirty="0">
                <a:solidFill>
                  <a:srgbClr val="595959"/>
                </a:solidFill>
                <a:latin typeface="Tahoma"/>
                <a:cs typeface="Tahoma"/>
              </a:rPr>
              <a:t>K</a:t>
            </a:r>
            <a:r>
              <a:rPr sz="1867" spc="13" dirty="0">
                <a:solidFill>
                  <a:srgbClr val="595959"/>
                </a:solidFill>
                <a:latin typeface="Tahoma"/>
                <a:cs typeface="Tahoma"/>
              </a:rPr>
              <a:t>ernels</a:t>
            </a:r>
            <a:endParaRPr sz="1867" dirty="0">
              <a:latin typeface="Tahoma"/>
              <a:cs typeface="Tahoma"/>
            </a:endParaRPr>
          </a:p>
          <a:p>
            <a:pPr marL="454649" indent="-437716">
              <a:spcBef>
                <a:spcPts val="333"/>
              </a:spcBef>
              <a:buSzPct val="92857"/>
              <a:buFont typeface="Arial"/>
              <a:buChar char="●"/>
              <a:tabLst>
                <a:tab pos="453802" algn="l"/>
                <a:tab pos="454649" algn="l"/>
              </a:tabLst>
            </a:pPr>
            <a:r>
              <a:rPr sz="1867" spc="13" dirty="0">
                <a:solidFill>
                  <a:srgbClr val="595959"/>
                </a:solidFill>
                <a:latin typeface="Tahoma"/>
                <a:cs typeface="Tahoma"/>
              </a:rPr>
              <a:t>Ju</a:t>
            </a:r>
            <a:r>
              <a:rPr sz="1867" spc="-13" dirty="0">
                <a:solidFill>
                  <a:srgbClr val="595959"/>
                </a:solidFill>
                <a:latin typeface="Tahoma"/>
                <a:cs typeface="Tahoma"/>
              </a:rPr>
              <a:t>p</a:t>
            </a:r>
            <a:r>
              <a:rPr sz="1867" spc="40" dirty="0">
                <a:solidFill>
                  <a:srgbClr val="595959"/>
                </a:solidFill>
                <a:latin typeface="Tahoma"/>
                <a:cs typeface="Tahoma"/>
              </a:rPr>
              <a:t>yter</a:t>
            </a:r>
            <a:r>
              <a:rPr sz="1867" spc="-227" dirty="0">
                <a:solidFill>
                  <a:srgbClr val="595959"/>
                </a:solidFill>
                <a:latin typeface="Tahoma"/>
                <a:cs typeface="Tahoma"/>
              </a:rPr>
              <a:t> </a:t>
            </a:r>
            <a:r>
              <a:rPr sz="1867" spc="40" dirty="0">
                <a:solidFill>
                  <a:srgbClr val="595959"/>
                </a:solidFill>
                <a:latin typeface="Tahoma"/>
                <a:cs typeface="Tahoma"/>
              </a:rPr>
              <a:t>Architecture</a:t>
            </a:r>
            <a:endParaRPr sz="1867" dirty="0">
              <a:latin typeface="Tahoma"/>
              <a:cs typeface="Tahoma"/>
            </a:endParaRPr>
          </a:p>
        </p:txBody>
      </p:sp>
      <p:sp>
        <p:nvSpPr>
          <p:cNvPr id="3" name="object 3"/>
          <p:cNvSpPr txBox="1"/>
          <p:nvPr/>
        </p:nvSpPr>
        <p:spPr>
          <a:xfrm>
            <a:off x="1675567" y="5163381"/>
            <a:ext cx="88900" cy="304421"/>
          </a:xfrm>
          <a:prstGeom prst="rect">
            <a:avLst/>
          </a:prstGeom>
        </p:spPr>
        <p:txBody>
          <a:bodyPr vert="horz" wrap="square" lIns="0" tIns="16933" rIns="0" bIns="0" rtlCol="0">
            <a:spAutoFit/>
          </a:bodyPr>
          <a:lstStyle/>
          <a:p>
            <a:pPr marL="16933">
              <a:spcBef>
                <a:spcPts val="133"/>
              </a:spcBef>
            </a:pPr>
            <a:r>
              <a:rPr sz="1867" spc="33" dirty="0">
                <a:solidFill>
                  <a:srgbClr val="595959"/>
                </a:solidFill>
                <a:latin typeface="Tahoma"/>
                <a:cs typeface="Tahoma"/>
              </a:rPr>
              <a:t>'</a:t>
            </a:r>
            <a:endParaRPr sz="1867">
              <a:latin typeface="Tahoma"/>
              <a:cs typeface="Tahoma"/>
            </a:endParaRPr>
          </a:p>
        </p:txBody>
      </p:sp>
      <p:pic>
        <p:nvPicPr>
          <p:cNvPr id="4" name="object 4"/>
          <p:cNvPicPr/>
          <p:nvPr/>
        </p:nvPicPr>
        <p:blipFill>
          <a:blip r:embed="rId2" cstate="print"/>
          <a:stretch>
            <a:fillRect/>
          </a:stretch>
        </p:blipFill>
        <p:spPr>
          <a:xfrm>
            <a:off x="6288086" y="1870853"/>
            <a:ext cx="5361633" cy="4214667"/>
          </a:xfrm>
          <a:prstGeom prst="rect">
            <a:avLst/>
          </a:prstGeom>
        </p:spPr>
      </p:pic>
      <p:sp>
        <p:nvSpPr>
          <p:cNvPr id="5" name="object 5"/>
          <p:cNvSpPr txBox="1">
            <a:spLocks noGrp="1"/>
          </p:cNvSpPr>
          <p:nvPr>
            <p:ph type="title"/>
          </p:nvPr>
        </p:nvSpPr>
        <p:spPr>
          <a:xfrm>
            <a:off x="335231" y="1182414"/>
            <a:ext cx="6720840" cy="509541"/>
          </a:xfrm>
          <a:prstGeom prst="rect">
            <a:avLst/>
          </a:prstGeom>
        </p:spPr>
        <p:txBody>
          <a:bodyPr vert="horz" wrap="square" lIns="0" tIns="16933" rIns="0" bIns="0" rtlCol="0" anchor="ctr">
            <a:spAutoFit/>
          </a:bodyPr>
          <a:lstStyle/>
          <a:p>
            <a:pPr marL="16933">
              <a:lnSpc>
                <a:spcPct val="100000"/>
              </a:lnSpc>
              <a:spcBef>
                <a:spcPts val="133"/>
              </a:spcBef>
            </a:pPr>
            <a:r>
              <a:rPr sz="3200" spc="-7" dirty="0"/>
              <a:t>Jupyter</a:t>
            </a:r>
            <a:r>
              <a:rPr sz="3200" spc="-33" dirty="0"/>
              <a:t> </a:t>
            </a:r>
            <a:r>
              <a:rPr sz="3200" spc="-7" dirty="0"/>
              <a:t>Notebooks</a:t>
            </a:r>
            <a:r>
              <a:rPr sz="3200" spc="-33" dirty="0"/>
              <a:t> </a:t>
            </a:r>
            <a:r>
              <a:rPr sz="3200" spc="-7" dirty="0"/>
              <a:t>and</a:t>
            </a:r>
            <a:r>
              <a:rPr sz="3200" spc="-33" dirty="0"/>
              <a:t> </a:t>
            </a:r>
            <a:r>
              <a:rPr sz="3200" spc="-7" dirty="0"/>
              <a:t>Jupyter</a:t>
            </a:r>
            <a:r>
              <a:rPr sz="3200" spc="-33" dirty="0"/>
              <a:t> </a:t>
            </a:r>
            <a:r>
              <a:rPr sz="3200" spc="-7" dirty="0"/>
              <a:t>lab</a:t>
            </a:r>
            <a:endParaRPr sz="3200"/>
          </a:p>
        </p:txBody>
      </p:sp>
      <p:sp>
        <p:nvSpPr>
          <p:cNvPr id="6" name="Slide Number Placeholder 5">
            <a:extLst>
              <a:ext uri="{FF2B5EF4-FFF2-40B4-BE49-F238E27FC236}">
                <a16:creationId xmlns:a16="http://schemas.microsoft.com/office/drawing/2014/main" id="{75D2D4B8-DE67-B826-EC4F-2953D7B1D522}"/>
              </a:ext>
            </a:extLst>
          </p:cNvPr>
          <p:cNvSpPr>
            <a:spLocks noGrp="1"/>
          </p:cNvSpPr>
          <p:nvPr>
            <p:ph type="sldNum" sz="quarter" idx="12"/>
          </p:nvPr>
        </p:nvSpPr>
        <p:spPr/>
        <p:txBody>
          <a:bodyPr/>
          <a:lstStyle/>
          <a:p>
            <a:fld id="{5EE24C92-1265-4741-8F9F-404A15D9386E}"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131" y="2603827"/>
            <a:ext cx="3544147" cy="1650346"/>
          </a:xfrm>
          <a:prstGeom prst="rect">
            <a:avLst/>
          </a:prstGeom>
        </p:spPr>
        <p:txBody>
          <a:bodyPr vert="horz" wrap="square" lIns="0" tIns="59267" rIns="0" bIns="0" rtlCol="0">
            <a:spAutoFit/>
          </a:bodyPr>
          <a:lstStyle/>
          <a:p>
            <a:pPr marL="454649" indent="-437716">
              <a:spcBef>
                <a:spcPts val="467"/>
              </a:spcBef>
              <a:buSzPct val="92857"/>
              <a:buFont typeface="Arial"/>
              <a:buChar char="●"/>
              <a:tabLst>
                <a:tab pos="453802" algn="l"/>
                <a:tab pos="454649" algn="l"/>
              </a:tabLst>
            </a:pPr>
            <a:r>
              <a:rPr sz="1867" spc="13" dirty="0">
                <a:solidFill>
                  <a:srgbClr val="595959"/>
                </a:solidFill>
                <a:latin typeface="Tahoma"/>
                <a:cs typeface="Tahoma"/>
              </a:rPr>
              <a:t>Introduction</a:t>
            </a:r>
            <a:r>
              <a:rPr sz="1867" spc="-227" dirty="0">
                <a:solidFill>
                  <a:srgbClr val="595959"/>
                </a:solidFill>
                <a:latin typeface="Tahoma"/>
                <a:cs typeface="Tahoma"/>
              </a:rPr>
              <a:t> </a:t>
            </a:r>
            <a:r>
              <a:rPr sz="1867" spc="47" dirty="0">
                <a:solidFill>
                  <a:srgbClr val="595959"/>
                </a:solidFill>
                <a:latin typeface="Tahoma"/>
                <a:cs typeface="Tahoma"/>
              </a:rPr>
              <a:t>to</a:t>
            </a:r>
            <a:r>
              <a:rPr sz="1867" spc="-227" dirty="0">
                <a:solidFill>
                  <a:srgbClr val="595959"/>
                </a:solidFill>
                <a:latin typeface="Tahoma"/>
                <a:cs typeface="Tahoma"/>
              </a:rPr>
              <a:t> </a:t>
            </a:r>
            <a:r>
              <a:rPr sz="1867" spc="40" dirty="0">
                <a:solidFill>
                  <a:srgbClr val="595959"/>
                </a:solidFill>
                <a:latin typeface="Tahoma"/>
                <a:cs typeface="Tahoma"/>
              </a:rPr>
              <a:t>R</a:t>
            </a:r>
            <a:r>
              <a:rPr sz="1867" spc="-227" dirty="0">
                <a:solidFill>
                  <a:srgbClr val="595959"/>
                </a:solidFill>
                <a:latin typeface="Tahoma"/>
                <a:cs typeface="Tahoma"/>
              </a:rPr>
              <a:t> </a:t>
            </a:r>
            <a:r>
              <a:rPr sz="1867" spc="-13" dirty="0">
                <a:solidFill>
                  <a:srgbClr val="595959"/>
                </a:solidFill>
                <a:latin typeface="Tahoma"/>
                <a:cs typeface="Tahoma"/>
              </a:rPr>
              <a:t>and</a:t>
            </a:r>
            <a:r>
              <a:rPr sz="1867" spc="-227" dirty="0">
                <a:solidFill>
                  <a:srgbClr val="595959"/>
                </a:solidFill>
                <a:latin typeface="Tahoma"/>
                <a:cs typeface="Tahoma"/>
              </a:rPr>
              <a:t> </a:t>
            </a:r>
            <a:r>
              <a:rPr sz="1867" spc="20" dirty="0">
                <a:solidFill>
                  <a:srgbClr val="595959"/>
                </a:solidFill>
                <a:latin typeface="Tahoma"/>
                <a:cs typeface="Tahoma"/>
              </a:rPr>
              <a:t>RStudio</a:t>
            </a:r>
            <a:endParaRPr sz="1867" dirty="0">
              <a:latin typeface="Tahoma"/>
              <a:cs typeface="Tahoma"/>
            </a:endParaRPr>
          </a:p>
          <a:p>
            <a:pPr marL="454649" indent="-437716">
              <a:spcBef>
                <a:spcPts val="339"/>
              </a:spcBef>
              <a:buSzPct val="92857"/>
              <a:buFont typeface="Arial"/>
              <a:buChar char="●"/>
              <a:tabLst>
                <a:tab pos="453802" algn="l"/>
                <a:tab pos="454649" algn="l"/>
              </a:tabLst>
            </a:pPr>
            <a:r>
              <a:rPr sz="1867" spc="33" dirty="0">
                <a:solidFill>
                  <a:srgbClr val="595959"/>
                </a:solidFill>
                <a:latin typeface="Tahoma"/>
                <a:cs typeface="Tahoma"/>
              </a:rPr>
              <a:t>Plotting</a:t>
            </a:r>
            <a:r>
              <a:rPr sz="1867" spc="-227" dirty="0">
                <a:solidFill>
                  <a:srgbClr val="595959"/>
                </a:solidFill>
                <a:latin typeface="Tahoma"/>
                <a:cs typeface="Tahoma"/>
              </a:rPr>
              <a:t> </a:t>
            </a:r>
            <a:r>
              <a:rPr sz="1867" spc="20" dirty="0">
                <a:solidFill>
                  <a:srgbClr val="595959"/>
                </a:solidFill>
                <a:latin typeface="Tahoma"/>
                <a:cs typeface="Tahoma"/>
              </a:rPr>
              <a:t>in</a:t>
            </a:r>
            <a:r>
              <a:rPr sz="1867" spc="-227" dirty="0">
                <a:solidFill>
                  <a:srgbClr val="595959"/>
                </a:solidFill>
                <a:latin typeface="Tahoma"/>
                <a:cs typeface="Tahoma"/>
              </a:rPr>
              <a:t> </a:t>
            </a:r>
            <a:r>
              <a:rPr sz="1867" spc="20" dirty="0">
                <a:solidFill>
                  <a:srgbClr val="595959"/>
                </a:solidFill>
                <a:latin typeface="Tahoma"/>
                <a:cs typeface="Tahoma"/>
              </a:rPr>
              <a:t>RStudio</a:t>
            </a:r>
            <a:endParaRPr sz="1867" dirty="0">
              <a:latin typeface="Tahoma"/>
              <a:cs typeface="Tahoma"/>
            </a:endParaRPr>
          </a:p>
          <a:p>
            <a:pPr marL="454649" indent="-437716">
              <a:spcBef>
                <a:spcPts val="333"/>
              </a:spcBef>
              <a:buSzPct val="92857"/>
              <a:buFont typeface="Arial"/>
              <a:buChar char="●"/>
              <a:tabLst>
                <a:tab pos="453802" algn="l"/>
                <a:tab pos="454649" algn="l"/>
              </a:tabLst>
            </a:pPr>
            <a:r>
              <a:rPr sz="1867" spc="113" dirty="0">
                <a:solidFill>
                  <a:srgbClr val="595959"/>
                </a:solidFill>
                <a:latin typeface="Tahoma"/>
                <a:cs typeface="Tahoma"/>
              </a:rPr>
              <a:t>O</a:t>
            </a:r>
            <a:r>
              <a:rPr sz="1867" spc="53" dirty="0">
                <a:solidFill>
                  <a:srgbClr val="595959"/>
                </a:solidFill>
                <a:latin typeface="Tahoma"/>
                <a:cs typeface="Tahoma"/>
              </a:rPr>
              <a:t>v</a:t>
            </a:r>
            <a:r>
              <a:rPr sz="1867" spc="27" dirty="0">
                <a:solidFill>
                  <a:srgbClr val="595959"/>
                </a:solidFill>
                <a:latin typeface="Tahoma"/>
                <a:cs typeface="Tahoma"/>
              </a:rPr>
              <a:t>erview</a:t>
            </a:r>
            <a:r>
              <a:rPr sz="1867" spc="-227" dirty="0">
                <a:solidFill>
                  <a:srgbClr val="595959"/>
                </a:solidFill>
                <a:latin typeface="Tahoma"/>
                <a:cs typeface="Tahoma"/>
              </a:rPr>
              <a:t> </a:t>
            </a:r>
            <a:r>
              <a:rPr sz="1867" spc="27" dirty="0">
                <a:solidFill>
                  <a:srgbClr val="595959"/>
                </a:solidFill>
                <a:latin typeface="Tahoma"/>
                <a:cs typeface="Tahoma"/>
              </a:rPr>
              <a:t>of</a:t>
            </a:r>
            <a:r>
              <a:rPr sz="1867" spc="-227" dirty="0">
                <a:solidFill>
                  <a:srgbClr val="595959"/>
                </a:solidFill>
                <a:latin typeface="Tahoma"/>
                <a:cs typeface="Tahoma"/>
              </a:rPr>
              <a:t> </a:t>
            </a:r>
            <a:r>
              <a:rPr sz="1867" spc="53" dirty="0">
                <a:solidFill>
                  <a:srgbClr val="595959"/>
                </a:solidFill>
                <a:latin typeface="Tahoma"/>
                <a:cs typeface="Tahoma"/>
              </a:rPr>
              <a:t>Git</a:t>
            </a:r>
            <a:r>
              <a:rPr sz="1867" dirty="0">
                <a:solidFill>
                  <a:srgbClr val="595959"/>
                </a:solidFill>
                <a:latin typeface="Tahoma"/>
                <a:cs typeface="Tahoma"/>
              </a:rPr>
              <a:t>/</a:t>
            </a:r>
            <a:r>
              <a:rPr sz="1867" spc="67" dirty="0">
                <a:solidFill>
                  <a:srgbClr val="595959"/>
                </a:solidFill>
                <a:latin typeface="Tahoma"/>
                <a:cs typeface="Tahoma"/>
              </a:rPr>
              <a:t>GitHub</a:t>
            </a:r>
            <a:endParaRPr sz="1867" dirty="0">
              <a:latin typeface="Tahoma"/>
              <a:cs typeface="Tahoma"/>
            </a:endParaRPr>
          </a:p>
          <a:p>
            <a:pPr marL="454649" indent="-437716">
              <a:spcBef>
                <a:spcPts val="333"/>
              </a:spcBef>
              <a:buSzPct val="92857"/>
              <a:buFont typeface="Arial"/>
              <a:buChar char="●"/>
              <a:tabLst>
                <a:tab pos="453802" algn="l"/>
                <a:tab pos="454649" algn="l"/>
              </a:tabLst>
            </a:pPr>
            <a:r>
              <a:rPr sz="1867" spc="13" dirty="0">
                <a:solidFill>
                  <a:srgbClr val="595959"/>
                </a:solidFill>
                <a:latin typeface="Tahoma"/>
                <a:cs typeface="Tahoma"/>
              </a:rPr>
              <a:t>Introduction</a:t>
            </a:r>
            <a:r>
              <a:rPr sz="1867" spc="-227" dirty="0">
                <a:solidFill>
                  <a:srgbClr val="595959"/>
                </a:solidFill>
                <a:latin typeface="Tahoma"/>
                <a:cs typeface="Tahoma"/>
              </a:rPr>
              <a:t> </a:t>
            </a:r>
            <a:r>
              <a:rPr sz="1867" spc="47" dirty="0">
                <a:solidFill>
                  <a:srgbClr val="595959"/>
                </a:solidFill>
                <a:latin typeface="Tahoma"/>
                <a:cs typeface="Tahoma"/>
              </a:rPr>
              <a:t>to</a:t>
            </a:r>
            <a:r>
              <a:rPr sz="1867" spc="-227" dirty="0">
                <a:solidFill>
                  <a:srgbClr val="595959"/>
                </a:solidFill>
                <a:latin typeface="Tahoma"/>
                <a:cs typeface="Tahoma"/>
              </a:rPr>
              <a:t> </a:t>
            </a:r>
            <a:r>
              <a:rPr sz="1867" spc="67" dirty="0">
                <a:solidFill>
                  <a:srgbClr val="595959"/>
                </a:solidFill>
                <a:latin typeface="Tahoma"/>
                <a:cs typeface="Tahoma"/>
              </a:rPr>
              <a:t>GitHub</a:t>
            </a:r>
            <a:endParaRPr sz="1867" dirty="0">
              <a:latin typeface="Tahoma"/>
              <a:cs typeface="Tahoma"/>
            </a:endParaRPr>
          </a:p>
          <a:p>
            <a:pPr marL="454649" indent="-437716">
              <a:spcBef>
                <a:spcPts val="339"/>
              </a:spcBef>
              <a:buSzPct val="92857"/>
              <a:buFont typeface="Arial"/>
              <a:buChar char="●"/>
              <a:tabLst>
                <a:tab pos="453802" algn="l"/>
                <a:tab pos="454649" algn="l"/>
              </a:tabLst>
            </a:pPr>
            <a:r>
              <a:rPr sz="1867" spc="67" dirty="0">
                <a:solidFill>
                  <a:srgbClr val="595959"/>
                </a:solidFill>
                <a:latin typeface="Tahoma"/>
                <a:cs typeface="Tahoma"/>
              </a:rPr>
              <a:t>GitHub</a:t>
            </a:r>
            <a:r>
              <a:rPr sz="1867" spc="-227" dirty="0">
                <a:solidFill>
                  <a:srgbClr val="595959"/>
                </a:solidFill>
                <a:latin typeface="Tahoma"/>
                <a:cs typeface="Tahoma"/>
              </a:rPr>
              <a:t> </a:t>
            </a:r>
            <a:r>
              <a:rPr sz="1867" spc="20" dirty="0">
                <a:solidFill>
                  <a:srgbClr val="595959"/>
                </a:solidFill>
                <a:latin typeface="Tahoma"/>
                <a:cs typeface="Tahoma"/>
              </a:rPr>
              <a:t>Repositories</a:t>
            </a:r>
            <a:endParaRPr sz="1867" dirty="0">
              <a:latin typeface="Tahoma"/>
              <a:cs typeface="Tahoma"/>
            </a:endParaRPr>
          </a:p>
        </p:txBody>
      </p:sp>
      <p:sp>
        <p:nvSpPr>
          <p:cNvPr id="3" name="object 3"/>
          <p:cNvSpPr txBox="1"/>
          <p:nvPr/>
        </p:nvSpPr>
        <p:spPr>
          <a:xfrm>
            <a:off x="1675567" y="4817314"/>
            <a:ext cx="88900" cy="304421"/>
          </a:xfrm>
          <a:prstGeom prst="rect">
            <a:avLst/>
          </a:prstGeom>
        </p:spPr>
        <p:txBody>
          <a:bodyPr vert="horz" wrap="square" lIns="0" tIns="16933" rIns="0" bIns="0" rtlCol="0">
            <a:spAutoFit/>
          </a:bodyPr>
          <a:lstStyle/>
          <a:p>
            <a:pPr marL="16933">
              <a:spcBef>
                <a:spcPts val="133"/>
              </a:spcBef>
            </a:pPr>
            <a:r>
              <a:rPr sz="1867" spc="33" dirty="0">
                <a:solidFill>
                  <a:srgbClr val="595959"/>
                </a:solidFill>
                <a:latin typeface="Tahoma"/>
                <a:cs typeface="Tahoma"/>
              </a:rPr>
              <a:t>'</a:t>
            </a:r>
            <a:endParaRPr sz="1867">
              <a:latin typeface="Tahoma"/>
              <a:cs typeface="Tahoma"/>
            </a:endParaRPr>
          </a:p>
        </p:txBody>
      </p:sp>
      <p:pic>
        <p:nvPicPr>
          <p:cNvPr id="4" name="object 4"/>
          <p:cNvPicPr/>
          <p:nvPr/>
        </p:nvPicPr>
        <p:blipFill>
          <a:blip r:embed="rId2" cstate="print"/>
          <a:stretch>
            <a:fillRect/>
          </a:stretch>
        </p:blipFill>
        <p:spPr>
          <a:xfrm>
            <a:off x="4861826" y="2251955"/>
            <a:ext cx="6719564" cy="3695772"/>
          </a:xfrm>
          <a:prstGeom prst="rect">
            <a:avLst/>
          </a:prstGeom>
        </p:spPr>
      </p:pic>
      <p:sp>
        <p:nvSpPr>
          <p:cNvPr id="5" name="object 5"/>
          <p:cNvSpPr txBox="1">
            <a:spLocks noGrp="1"/>
          </p:cNvSpPr>
          <p:nvPr>
            <p:ph type="title"/>
          </p:nvPr>
        </p:nvSpPr>
        <p:spPr>
          <a:xfrm>
            <a:off x="416511" y="1412560"/>
            <a:ext cx="3277447" cy="509541"/>
          </a:xfrm>
          <a:prstGeom prst="rect">
            <a:avLst/>
          </a:prstGeom>
        </p:spPr>
        <p:txBody>
          <a:bodyPr vert="horz" wrap="square" lIns="0" tIns="16933" rIns="0" bIns="0" rtlCol="0" anchor="ctr">
            <a:spAutoFit/>
          </a:bodyPr>
          <a:lstStyle/>
          <a:p>
            <a:pPr marL="16933">
              <a:lnSpc>
                <a:spcPct val="100000"/>
              </a:lnSpc>
              <a:spcBef>
                <a:spcPts val="133"/>
              </a:spcBef>
            </a:pPr>
            <a:r>
              <a:rPr sz="3200" spc="-7" dirty="0"/>
              <a:t>RStudio</a:t>
            </a:r>
            <a:r>
              <a:rPr sz="3200" spc="-67" dirty="0"/>
              <a:t> </a:t>
            </a:r>
            <a:r>
              <a:rPr sz="3200" dirty="0"/>
              <a:t>&amp;</a:t>
            </a:r>
            <a:r>
              <a:rPr sz="3200" spc="-67" dirty="0"/>
              <a:t> </a:t>
            </a:r>
            <a:r>
              <a:rPr sz="3200" spc="-7" dirty="0"/>
              <a:t>Github</a:t>
            </a:r>
            <a:endParaRPr sz="3200" dirty="0"/>
          </a:p>
        </p:txBody>
      </p:sp>
      <p:sp>
        <p:nvSpPr>
          <p:cNvPr id="6" name="Slide Number Placeholder 5">
            <a:extLst>
              <a:ext uri="{FF2B5EF4-FFF2-40B4-BE49-F238E27FC236}">
                <a16:creationId xmlns:a16="http://schemas.microsoft.com/office/drawing/2014/main" id="{912BE52F-D88B-5033-1D8C-BD28310FD12C}"/>
              </a:ext>
            </a:extLst>
          </p:cNvPr>
          <p:cNvSpPr>
            <a:spLocks noGrp="1"/>
          </p:cNvSpPr>
          <p:nvPr>
            <p:ph type="sldNum" sz="quarter" idx="12"/>
          </p:nvPr>
        </p:nvSpPr>
        <p:spPr/>
        <p:txBody>
          <a:bodyPr/>
          <a:lstStyle/>
          <a:p>
            <a:fld id="{5EE24C92-1265-4741-8F9F-404A15D9386E}"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7379</TotalTime>
  <Words>362</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Calibri Light</vt:lpstr>
      <vt:lpstr>Tahoma</vt:lpstr>
      <vt:lpstr>Trebuchet MS</vt:lpstr>
      <vt:lpstr>Office Theme</vt:lpstr>
      <vt:lpstr>Tools for Data Science</vt:lpstr>
      <vt:lpstr>Course Overview </vt:lpstr>
      <vt:lpstr>Benefits of Enrolling in a Course: </vt:lpstr>
      <vt:lpstr>Session Content</vt:lpstr>
      <vt:lpstr>Overview of Data Science Tools</vt:lpstr>
      <vt:lpstr>Languages of Data Science</vt:lpstr>
      <vt:lpstr>Packages, APIs, Database &amp; Models</vt:lpstr>
      <vt:lpstr>Jupyter Notebooks and Jupyter lab</vt:lpstr>
      <vt:lpstr>RStudio &amp; Github</vt:lpstr>
      <vt:lpstr>IBM Watson Studio</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Mai Ahmed</cp:lastModifiedBy>
  <cp:revision>26</cp:revision>
  <dcterms:created xsi:type="dcterms:W3CDTF">2024-03-14T10:03:54Z</dcterms:created>
  <dcterms:modified xsi:type="dcterms:W3CDTF">2024-04-17T14:37:02Z</dcterms:modified>
</cp:coreProperties>
</file>