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5"/>
  </p:notesMasterIdLst>
  <p:sldIdLst>
    <p:sldId id="256" r:id="rId2"/>
    <p:sldId id="271" r:id="rId3"/>
    <p:sldId id="257" r:id="rId4"/>
    <p:sldId id="272" r:id="rId5"/>
    <p:sldId id="293" r:id="rId6"/>
    <p:sldId id="294" r:id="rId7"/>
    <p:sldId id="291" r:id="rId8"/>
    <p:sldId id="292" r:id="rId9"/>
    <p:sldId id="285" r:id="rId10"/>
    <p:sldId id="277" r:id="rId11"/>
    <p:sldId id="278" r:id="rId12"/>
    <p:sldId id="273" r:id="rId13"/>
    <p:sldId id="284" r:id="rId14"/>
    <p:sldId id="288" r:id="rId15"/>
    <p:sldId id="276" r:id="rId16"/>
    <p:sldId id="274" r:id="rId17"/>
    <p:sldId id="275" r:id="rId18"/>
    <p:sldId id="282" r:id="rId19"/>
    <p:sldId id="283" r:id="rId20"/>
    <p:sldId id="290" r:id="rId21"/>
    <p:sldId id="287" r:id="rId22"/>
    <p:sldId id="269" r:id="rId23"/>
    <p:sldId id="289" r:id="rId24"/>
  </p:sldIdLst>
  <p:sldSz cx="9144000" cy="5143500" type="screen16x9"/>
  <p:notesSz cx="6858000" cy="9144000"/>
  <p:embeddedFontLst>
    <p:embeddedFont>
      <p:font typeface="Baloo 2" panose="020B0604020202020204" charset="0"/>
      <p:regular r:id="rId26"/>
      <p:bold r:id="rId27"/>
    </p:embeddedFont>
    <p:embeddedFont>
      <p:font typeface="Concert One" panose="020B0604020202020204" charset="0"/>
      <p:regular r:id="rId28"/>
    </p:embeddedFont>
    <p:embeddedFont>
      <p:font typeface="Roboto Condensed Light" panose="02000000000000000000" pitchFamily="2" charset="0"/>
      <p:regular r:id="rId29"/>
      <p:italic r:id="rId30"/>
    </p:embeddedFont>
    <p:embeddedFont>
      <p:font typeface="Teko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osree Maitra" initials="MM" lastIdx="5" clrIdx="0">
    <p:extLst>
      <p:ext uri="{19B8F6BF-5375-455C-9EA6-DF929625EA0E}">
        <p15:presenceInfo xmlns:p15="http://schemas.microsoft.com/office/powerpoint/2012/main" userId="Malosree Maitra" providerId="None"/>
      </p:ext>
    </p:extLst>
  </p:cmAuthor>
  <p:cmAuthor id="2" name="Jason Da Silva Castanheira" initials="JC" lastIdx="4" clrIdx="1">
    <p:extLst>
      <p:ext uri="{19B8F6BF-5375-455C-9EA6-DF929625EA0E}">
        <p15:presenceInfo xmlns:p15="http://schemas.microsoft.com/office/powerpoint/2012/main" userId="S::jason.dasilvacastanheira@mail.mcgill.ca::8bb028ac-99c1-4291-bb1e-644b68120d4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D0754F-2197-4669-B018-16AA454D42F6}" v="77" dt="2022-05-11T16:20:27.289"/>
  </p1510:revLst>
</p1510:revInfo>
</file>

<file path=ppt/tableStyles.xml><?xml version="1.0" encoding="utf-8"?>
<a:tblStyleLst xmlns:a="http://schemas.openxmlformats.org/drawingml/2006/main" def="{D0CFCCEC-FA5B-4BD6-9C29-9905A8ED209A}">
  <a:tblStyle styleId="{D0CFCCEC-FA5B-4BD6-9C29-9905A8ED20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10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osree Maitra" userId="S::malosree.maitra@mail.mcgill.ca::8f9c36eb-6eee-475d-9222-9db764a484c1" providerId="AD" clId="Web-{C1C54F59-6A24-773F-2F81-71A008344DF3}"/>
    <pc:docChg chg="modSld">
      <pc:chgData name="Malosree Maitra" userId="S::malosree.maitra@mail.mcgill.ca::8f9c36eb-6eee-475d-9222-9db764a484c1" providerId="AD" clId="Web-{C1C54F59-6A24-773F-2F81-71A008344DF3}" dt="2022-01-05T15:21:04.514" v="0"/>
      <pc:docMkLst>
        <pc:docMk/>
      </pc:docMkLst>
      <pc:sldChg chg="modSp">
        <pc:chgData name="Malosree Maitra" userId="S::malosree.maitra@mail.mcgill.ca::8f9c36eb-6eee-475d-9222-9db764a484c1" providerId="AD" clId="Web-{C1C54F59-6A24-773F-2F81-71A008344DF3}" dt="2022-01-05T15:21:04.514" v="0"/>
        <pc:sldMkLst>
          <pc:docMk/>
          <pc:sldMk cId="3859839918" sldId="278"/>
        </pc:sldMkLst>
        <pc:spChg chg="mod">
          <ac:chgData name="Malosree Maitra" userId="S::malosree.maitra@mail.mcgill.ca::8f9c36eb-6eee-475d-9222-9db764a484c1" providerId="AD" clId="Web-{C1C54F59-6A24-773F-2F81-71A008344DF3}" dt="2022-01-05T15:21:04.514" v="0"/>
          <ac:spMkLst>
            <pc:docMk/>
            <pc:sldMk cId="3859839918" sldId="278"/>
            <ac:spMk id="3" creationId="{097F12C5-F3A7-42AA-8899-320DFB4F198D}"/>
          </ac:spMkLst>
        </pc:spChg>
      </pc:sldChg>
    </pc:docChg>
  </pc:docChgLst>
  <pc:docChgLst>
    <pc:chgData name="Malosree Maitra" userId="S::malosree.maitra@mail.mcgill.ca::8f9c36eb-6eee-475d-9222-9db764a484c1" providerId="AD" clId="Web-{C85CE842-1AD2-1E14-EEA0-C5123E513465}"/>
    <pc:docChg chg="addSld modSld sldOrd">
      <pc:chgData name="Malosree Maitra" userId="S::malosree.maitra@mail.mcgill.ca::8f9c36eb-6eee-475d-9222-9db764a484c1" providerId="AD" clId="Web-{C85CE842-1AD2-1E14-EEA0-C5123E513465}" dt="2021-11-19T23:26:53.348" v="907" actId="20577"/>
      <pc:docMkLst>
        <pc:docMk/>
      </pc:docMkLst>
      <pc:sldChg chg="modSp">
        <pc:chgData name="Malosree Maitra" userId="S::malosree.maitra@mail.mcgill.ca::8f9c36eb-6eee-475d-9222-9db764a484c1" providerId="AD" clId="Web-{C85CE842-1AD2-1E14-EEA0-C5123E513465}" dt="2021-11-19T20:08:00.693" v="543" actId="20577"/>
        <pc:sldMkLst>
          <pc:docMk/>
          <pc:sldMk cId="0" sldId="257"/>
        </pc:sldMkLst>
        <pc:spChg chg="mod">
          <ac:chgData name="Malosree Maitra" userId="S::malosree.maitra@mail.mcgill.ca::8f9c36eb-6eee-475d-9222-9db764a484c1" providerId="AD" clId="Web-{C85CE842-1AD2-1E14-EEA0-C5123E513465}" dt="2021-11-19T20:08:00.693" v="543" actId="20577"/>
          <ac:spMkLst>
            <pc:docMk/>
            <pc:sldMk cId="0" sldId="257"/>
            <ac:spMk id="743" creationId="{00000000-0000-0000-0000-000000000000}"/>
          </ac:spMkLst>
        </pc:spChg>
      </pc:sldChg>
      <pc:sldChg chg="modSp">
        <pc:chgData name="Malosree Maitra" userId="S::malosree.maitra@mail.mcgill.ca::8f9c36eb-6eee-475d-9222-9db764a484c1" providerId="AD" clId="Web-{C85CE842-1AD2-1E14-EEA0-C5123E513465}" dt="2021-11-19T20:24:52.163" v="874" actId="20577"/>
        <pc:sldMkLst>
          <pc:docMk/>
          <pc:sldMk cId="0" sldId="260"/>
        </pc:sldMkLst>
        <pc:spChg chg="mod">
          <ac:chgData name="Malosree Maitra" userId="S::malosree.maitra@mail.mcgill.ca::8f9c36eb-6eee-475d-9222-9db764a484c1" providerId="AD" clId="Web-{C85CE842-1AD2-1E14-EEA0-C5123E513465}" dt="2021-11-19T20:24:52.163" v="874" actId="20577"/>
          <ac:spMkLst>
            <pc:docMk/>
            <pc:sldMk cId="0" sldId="260"/>
            <ac:spMk id="5" creationId="{15D963E6-4059-48E5-A02F-7751F1C6E68E}"/>
          </ac:spMkLst>
        </pc:spChg>
      </pc:sldChg>
      <pc:sldChg chg="modSp">
        <pc:chgData name="Malosree Maitra" userId="S::malosree.maitra@mail.mcgill.ca::8f9c36eb-6eee-475d-9222-9db764a484c1" providerId="AD" clId="Web-{C85CE842-1AD2-1E14-EEA0-C5123E513465}" dt="2021-11-19T23:26:53.348" v="907" actId="20577"/>
        <pc:sldMkLst>
          <pc:docMk/>
          <pc:sldMk cId="3514334857" sldId="269"/>
        </pc:sldMkLst>
        <pc:spChg chg="mod">
          <ac:chgData name="Malosree Maitra" userId="S::malosree.maitra@mail.mcgill.ca::8f9c36eb-6eee-475d-9222-9db764a484c1" providerId="AD" clId="Web-{C85CE842-1AD2-1E14-EEA0-C5123E513465}" dt="2021-11-19T23:26:53.348" v="907" actId="20577"/>
          <ac:spMkLst>
            <pc:docMk/>
            <pc:sldMk cId="3514334857" sldId="269"/>
            <ac:spMk id="3" creationId="{5826F8D4-F701-4077-B553-298E35D15AB3}"/>
          </ac:spMkLst>
        </pc:spChg>
      </pc:sldChg>
      <pc:sldChg chg="modSp">
        <pc:chgData name="Malosree Maitra" userId="S::malosree.maitra@mail.mcgill.ca::8f9c36eb-6eee-475d-9222-9db764a484c1" providerId="AD" clId="Web-{C85CE842-1AD2-1E14-EEA0-C5123E513465}" dt="2021-11-19T17:56:11.365" v="183" actId="14100"/>
        <pc:sldMkLst>
          <pc:docMk/>
          <pc:sldMk cId="3636436796" sldId="270"/>
        </pc:sldMkLst>
        <pc:spChg chg="mod">
          <ac:chgData name="Malosree Maitra" userId="S::malosree.maitra@mail.mcgill.ca::8f9c36eb-6eee-475d-9222-9db764a484c1" providerId="AD" clId="Web-{C85CE842-1AD2-1E14-EEA0-C5123E513465}" dt="2021-11-19T17:56:11.365" v="183" actId="14100"/>
          <ac:spMkLst>
            <pc:docMk/>
            <pc:sldMk cId="3636436796" sldId="270"/>
            <ac:spMk id="3" creationId="{15E440AF-A80C-468B-B831-633E42FE4939}"/>
          </ac:spMkLst>
        </pc:spChg>
      </pc:sldChg>
      <pc:sldChg chg="modSp">
        <pc:chgData name="Malosree Maitra" userId="S::malosree.maitra@mail.mcgill.ca::8f9c36eb-6eee-475d-9222-9db764a484c1" providerId="AD" clId="Web-{C85CE842-1AD2-1E14-EEA0-C5123E513465}" dt="2021-11-19T20:07:41.802" v="539" actId="20577"/>
        <pc:sldMkLst>
          <pc:docMk/>
          <pc:sldMk cId="1534510653" sldId="271"/>
        </pc:sldMkLst>
        <pc:spChg chg="mod">
          <ac:chgData name="Malosree Maitra" userId="S::malosree.maitra@mail.mcgill.ca::8f9c36eb-6eee-475d-9222-9db764a484c1" providerId="AD" clId="Web-{C85CE842-1AD2-1E14-EEA0-C5123E513465}" dt="2021-11-19T17:44:50.670" v="34" actId="20577"/>
          <ac:spMkLst>
            <pc:docMk/>
            <pc:sldMk cId="1534510653" sldId="271"/>
            <ac:spMk id="2" creationId="{77D9D3BD-9430-4408-A62D-97A80B7DDD1F}"/>
          </ac:spMkLst>
        </pc:spChg>
        <pc:spChg chg="mod">
          <ac:chgData name="Malosree Maitra" userId="S::malosree.maitra@mail.mcgill.ca::8f9c36eb-6eee-475d-9222-9db764a484c1" providerId="AD" clId="Web-{C85CE842-1AD2-1E14-EEA0-C5123E513465}" dt="2021-11-19T20:07:41.802" v="539" actId="20577"/>
          <ac:spMkLst>
            <pc:docMk/>
            <pc:sldMk cId="1534510653" sldId="271"/>
            <ac:spMk id="3" creationId="{14C86484-F55D-4299-8FDF-006EFF3F9767}"/>
          </ac:spMkLst>
        </pc:spChg>
      </pc:sldChg>
      <pc:sldChg chg="addSp delSp modSp new ord">
        <pc:chgData name="Malosree Maitra" userId="S::malosree.maitra@mail.mcgill.ca::8f9c36eb-6eee-475d-9222-9db764a484c1" providerId="AD" clId="Web-{C85CE842-1AD2-1E14-EEA0-C5123E513465}" dt="2021-11-19T20:07:25.974" v="538" actId="20577"/>
        <pc:sldMkLst>
          <pc:docMk/>
          <pc:sldMk cId="2793020755" sldId="273"/>
        </pc:sldMkLst>
        <pc:spChg chg="mod">
          <ac:chgData name="Malosree Maitra" userId="S::malosree.maitra@mail.mcgill.ca::8f9c36eb-6eee-475d-9222-9db764a484c1" providerId="AD" clId="Web-{C85CE842-1AD2-1E14-EEA0-C5123E513465}" dt="2021-11-19T20:06:16.224" v="503" actId="20577"/>
          <ac:spMkLst>
            <pc:docMk/>
            <pc:sldMk cId="2793020755" sldId="273"/>
            <ac:spMk id="2" creationId="{D5AA5F39-4ABA-47DC-9084-C2E59AC94432}"/>
          </ac:spMkLst>
        </pc:spChg>
        <pc:spChg chg="mod">
          <ac:chgData name="Malosree Maitra" userId="S::malosree.maitra@mail.mcgill.ca::8f9c36eb-6eee-475d-9222-9db764a484c1" providerId="AD" clId="Web-{C85CE842-1AD2-1E14-EEA0-C5123E513465}" dt="2021-11-19T20:07:25.974" v="538" actId="20577"/>
          <ac:spMkLst>
            <pc:docMk/>
            <pc:sldMk cId="2793020755" sldId="273"/>
            <ac:spMk id="3" creationId="{05D5E33D-C763-4F75-9D99-EDFC4F904D4B}"/>
          </ac:spMkLst>
        </pc:spChg>
        <pc:grpChg chg="add mod">
          <ac:chgData name="Malosree Maitra" userId="S::malosree.maitra@mail.mcgill.ca::8f9c36eb-6eee-475d-9222-9db764a484c1" providerId="AD" clId="Web-{C85CE842-1AD2-1E14-EEA0-C5123E513465}" dt="2021-11-19T20:06:13.723" v="501" actId="1076"/>
          <ac:grpSpMkLst>
            <pc:docMk/>
            <pc:sldMk cId="2793020755" sldId="273"/>
            <ac:grpSpMk id="13" creationId="{6CB22B83-01E1-41BC-977D-8ED458D79053}"/>
          </ac:grpSpMkLst>
        </pc:grpChg>
        <pc:picChg chg="add del mod">
          <ac:chgData name="Malosree Maitra" userId="S::malosree.maitra@mail.mcgill.ca::8f9c36eb-6eee-475d-9222-9db764a484c1" providerId="AD" clId="Web-{C85CE842-1AD2-1E14-EEA0-C5123E513465}" dt="2021-11-19T19:23:33.284" v="428"/>
          <ac:picMkLst>
            <pc:docMk/>
            <pc:sldMk cId="2793020755" sldId="273"/>
            <ac:picMk id="4" creationId="{16A8C311-4E87-49B7-A460-A483C5DE9D07}"/>
          </ac:picMkLst>
        </pc:picChg>
        <pc:picChg chg="add mod">
          <ac:chgData name="Malosree Maitra" userId="S::malosree.maitra@mail.mcgill.ca::8f9c36eb-6eee-475d-9222-9db764a484c1" providerId="AD" clId="Web-{C85CE842-1AD2-1E14-EEA0-C5123E513465}" dt="2021-11-19T20:00:07.873" v="483" actId="1076"/>
          <ac:picMkLst>
            <pc:docMk/>
            <pc:sldMk cId="2793020755" sldId="273"/>
            <ac:picMk id="4" creationId="{8F1AD88F-F610-4714-940A-1AD5FBA3A420}"/>
          </ac:picMkLst>
        </pc:picChg>
        <pc:picChg chg="add mod">
          <ac:chgData name="Malosree Maitra" userId="S::malosree.maitra@mail.mcgill.ca::8f9c36eb-6eee-475d-9222-9db764a484c1" providerId="AD" clId="Web-{C85CE842-1AD2-1E14-EEA0-C5123E513465}" dt="2021-11-19T19:26:50.819" v="474" actId="1076"/>
          <ac:picMkLst>
            <pc:docMk/>
            <pc:sldMk cId="2793020755" sldId="273"/>
            <ac:picMk id="5" creationId="{6D500C11-3A69-4A2E-8761-A68D71EE4515}"/>
          </ac:picMkLst>
        </pc:picChg>
        <pc:picChg chg="add mod">
          <ac:chgData name="Malosree Maitra" userId="S::malosree.maitra@mail.mcgill.ca::8f9c36eb-6eee-475d-9222-9db764a484c1" providerId="AD" clId="Web-{C85CE842-1AD2-1E14-EEA0-C5123E513465}" dt="2021-11-19T19:26:50.834" v="475" actId="1076"/>
          <ac:picMkLst>
            <pc:docMk/>
            <pc:sldMk cId="2793020755" sldId="273"/>
            <ac:picMk id="6" creationId="{109AE2E6-DB17-4C33-BDD4-BDEDE0F86790}"/>
          </ac:picMkLst>
        </pc:picChg>
        <pc:picChg chg="add mod">
          <ac:chgData name="Malosree Maitra" userId="S::malosree.maitra@mail.mcgill.ca::8f9c36eb-6eee-475d-9222-9db764a484c1" providerId="AD" clId="Web-{C85CE842-1AD2-1E14-EEA0-C5123E513465}" dt="2021-11-19T19:26:50.850" v="476" actId="1076"/>
          <ac:picMkLst>
            <pc:docMk/>
            <pc:sldMk cId="2793020755" sldId="273"/>
            <ac:picMk id="7" creationId="{075F1459-F398-4818-A622-B87BD3E8CF3B}"/>
          </ac:picMkLst>
        </pc:picChg>
        <pc:picChg chg="add mod">
          <ac:chgData name="Malosree Maitra" userId="S::malosree.maitra@mail.mcgill.ca::8f9c36eb-6eee-475d-9222-9db764a484c1" providerId="AD" clId="Web-{C85CE842-1AD2-1E14-EEA0-C5123E513465}" dt="2021-11-19T19:26:50.865" v="477" actId="1076"/>
          <ac:picMkLst>
            <pc:docMk/>
            <pc:sldMk cId="2793020755" sldId="273"/>
            <ac:picMk id="8" creationId="{E728CC3E-C0A3-4C4D-9FD1-193B820D44F0}"/>
          </ac:picMkLst>
        </pc:picChg>
        <pc:picChg chg="add mod">
          <ac:chgData name="Malosree Maitra" userId="S::malosree.maitra@mail.mcgill.ca::8f9c36eb-6eee-475d-9222-9db764a484c1" providerId="AD" clId="Web-{C85CE842-1AD2-1E14-EEA0-C5123E513465}" dt="2021-11-19T19:59:48.107" v="480" actId="1076"/>
          <ac:picMkLst>
            <pc:docMk/>
            <pc:sldMk cId="2793020755" sldId="273"/>
            <ac:picMk id="9" creationId="{F87C19B6-B061-4D6E-B76E-35DBDDB9C537}"/>
          </ac:picMkLst>
        </pc:picChg>
        <pc:picChg chg="add mod">
          <ac:chgData name="Malosree Maitra" userId="S::malosree.maitra@mail.mcgill.ca::8f9c36eb-6eee-475d-9222-9db764a484c1" providerId="AD" clId="Web-{C85CE842-1AD2-1E14-EEA0-C5123E513465}" dt="2021-11-19T20:00:48.686" v="491" actId="14100"/>
          <ac:picMkLst>
            <pc:docMk/>
            <pc:sldMk cId="2793020755" sldId="273"/>
            <ac:picMk id="10" creationId="{903C7328-E08A-48E2-900B-C5BAA5903CFA}"/>
          </ac:picMkLst>
        </pc:picChg>
        <pc:picChg chg="add del mod">
          <ac:chgData name="Malosree Maitra" userId="S::malosree.maitra@mail.mcgill.ca::8f9c36eb-6eee-475d-9222-9db764a484c1" providerId="AD" clId="Web-{C85CE842-1AD2-1E14-EEA0-C5123E513465}" dt="2021-11-19T20:05:32.347" v="495"/>
          <ac:picMkLst>
            <pc:docMk/>
            <pc:sldMk cId="2793020755" sldId="273"/>
            <ac:picMk id="11" creationId="{83297AAC-7DCA-40C8-B0D8-F872F4F728F5}"/>
          </ac:picMkLst>
        </pc:picChg>
        <pc:picChg chg="add mod">
          <ac:chgData name="Malosree Maitra" userId="S::malosree.maitra@mail.mcgill.ca::8f9c36eb-6eee-475d-9222-9db764a484c1" providerId="AD" clId="Web-{C85CE842-1AD2-1E14-EEA0-C5123E513465}" dt="2021-11-19T20:05:48.832" v="499" actId="14100"/>
          <ac:picMkLst>
            <pc:docMk/>
            <pc:sldMk cId="2793020755" sldId="273"/>
            <ac:picMk id="12" creationId="{0B2EFEED-183E-4467-9576-7AD24762F8F9}"/>
          </ac:picMkLst>
        </pc:picChg>
      </pc:sldChg>
      <pc:sldChg chg="delSp modSp add replId">
        <pc:chgData name="Malosree Maitra" userId="S::malosree.maitra@mail.mcgill.ca::8f9c36eb-6eee-475d-9222-9db764a484c1" providerId="AD" clId="Web-{C85CE842-1AD2-1E14-EEA0-C5123E513465}" dt="2021-11-19T20:15:30.779" v="848" actId="20577"/>
        <pc:sldMkLst>
          <pc:docMk/>
          <pc:sldMk cId="2920100323" sldId="274"/>
        </pc:sldMkLst>
        <pc:spChg chg="mod">
          <ac:chgData name="Malosree Maitra" userId="S::malosree.maitra@mail.mcgill.ca::8f9c36eb-6eee-475d-9222-9db764a484c1" providerId="AD" clId="Web-{C85CE842-1AD2-1E14-EEA0-C5123E513465}" dt="2021-11-19T20:08:44.663" v="562" actId="20577"/>
          <ac:spMkLst>
            <pc:docMk/>
            <pc:sldMk cId="2920100323" sldId="274"/>
            <ac:spMk id="2" creationId="{D5AA5F39-4ABA-47DC-9084-C2E59AC94432}"/>
          </ac:spMkLst>
        </pc:spChg>
        <pc:spChg chg="mod">
          <ac:chgData name="Malosree Maitra" userId="S::malosree.maitra@mail.mcgill.ca::8f9c36eb-6eee-475d-9222-9db764a484c1" providerId="AD" clId="Web-{C85CE842-1AD2-1E14-EEA0-C5123E513465}" dt="2021-11-19T20:15:30.779" v="848" actId="20577"/>
          <ac:spMkLst>
            <pc:docMk/>
            <pc:sldMk cId="2920100323" sldId="274"/>
            <ac:spMk id="3" creationId="{05D5E33D-C763-4F75-9D99-EDFC4F904D4B}"/>
          </ac:spMkLst>
        </pc:spChg>
        <pc:grpChg chg="del">
          <ac:chgData name="Malosree Maitra" userId="S::malosree.maitra@mail.mcgill.ca::8f9c36eb-6eee-475d-9222-9db764a484c1" providerId="AD" clId="Web-{C85CE842-1AD2-1E14-EEA0-C5123E513465}" dt="2021-11-19T20:08:35.960" v="552"/>
          <ac:grpSpMkLst>
            <pc:docMk/>
            <pc:sldMk cId="2920100323" sldId="274"/>
            <ac:grpSpMk id="13" creationId="{6CB22B83-01E1-41BC-977D-8ED458D79053}"/>
          </ac:grpSpMkLst>
        </pc:grpChg>
        <pc:picChg chg="del">
          <ac:chgData name="Malosree Maitra" userId="S::malosree.maitra@mail.mcgill.ca::8f9c36eb-6eee-475d-9222-9db764a484c1" providerId="AD" clId="Web-{C85CE842-1AD2-1E14-EEA0-C5123E513465}" dt="2021-11-19T20:08:30.350" v="551"/>
          <ac:picMkLst>
            <pc:docMk/>
            <pc:sldMk cId="2920100323" sldId="274"/>
            <ac:picMk id="6" creationId="{109AE2E6-DB17-4C33-BDD4-BDEDE0F86790}"/>
          </ac:picMkLst>
        </pc:picChg>
        <pc:picChg chg="del">
          <ac:chgData name="Malosree Maitra" userId="S::malosree.maitra@mail.mcgill.ca::8f9c36eb-6eee-475d-9222-9db764a484c1" providerId="AD" clId="Web-{C85CE842-1AD2-1E14-EEA0-C5123E513465}" dt="2021-11-19T20:08:27.756" v="550"/>
          <ac:picMkLst>
            <pc:docMk/>
            <pc:sldMk cId="2920100323" sldId="274"/>
            <ac:picMk id="8" creationId="{E728CC3E-C0A3-4C4D-9FD1-193B820D44F0}"/>
          </ac:picMkLst>
        </pc:picChg>
      </pc:sldChg>
      <pc:sldChg chg="modSp new">
        <pc:chgData name="Malosree Maitra" userId="S::malosree.maitra@mail.mcgill.ca::8f9c36eb-6eee-475d-9222-9db764a484c1" providerId="AD" clId="Web-{C85CE842-1AD2-1E14-EEA0-C5123E513465}" dt="2021-11-19T23:24:55.019" v="883" actId="20577"/>
        <pc:sldMkLst>
          <pc:docMk/>
          <pc:sldMk cId="1494542802" sldId="275"/>
        </pc:sldMkLst>
        <pc:spChg chg="mod">
          <ac:chgData name="Malosree Maitra" userId="S::malosree.maitra@mail.mcgill.ca::8f9c36eb-6eee-475d-9222-9db764a484c1" providerId="AD" clId="Web-{C85CE842-1AD2-1E14-EEA0-C5123E513465}" dt="2021-11-19T23:24:55.019" v="883" actId="20577"/>
          <ac:spMkLst>
            <pc:docMk/>
            <pc:sldMk cId="1494542802" sldId="275"/>
            <ac:spMk id="2" creationId="{5BB2E390-71A8-44A8-81E9-4925DF34A41A}"/>
          </ac:spMkLst>
        </pc:spChg>
      </pc:sldChg>
    </pc:docChg>
  </pc:docChgLst>
  <pc:docChgLst>
    <pc:chgData name="Malosree Maitra" userId="S::malosree.maitra@mail.mcgill.ca::8f9c36eb-6eee-475d-9222-9db764a484c1" providerId="AD" clId="Web-{B20A1B6E-DD80-0F24-100A-ADFFBF86F6C3}"/>
    <pc:docChg chg="addSld delSld modSld sldOrd">
      <pc:chgData name="Malosree Maitra" userId="S::malosree.maitra@mail.mcgill.ca::8f9c36eb-6eee-475d-9222-9db764a484c1" providerId="AD" clId="Web-{B20A1B6E-DD80-0F24-100A-ADFFBF86F6C3}" dt="2022-02-01T18:08:23.322" v="27"/>
      <pc:docMkLst>
        <pc:docMk/>
      </pc:docMkLst>
      <pc:sldChg chg="addSp delSp modSp add del replId">
        <pc:chgData name="Malosree Maitra" userId="S::malosree.maitra@mail.mcgill.ca::8f9c36eb-6eee-475d-9222-9db764a484c1" providerId="AD" clId="Web-{B20A1B6E-DD80-0F24-100A-ADFFBF86F6C3}" dt="2022-02-01T18:08:21.681" v="26"/>
        <pc:sldMkLst>
          <pc:docMk/>
          <pc:sldMk cId="1575613697" sldId="282"/>
        </pc:sldMkLst>
        <pc:spChg chg="add del mod">
          <ac:chgData name="Malosree Maitra" userId="S::malosree.maitra@mail.mcgill.ca::8f9c36eb-6eee-475d-9222-9db764a484c1" providerId="AD" clId="Web-{B20A1B6E-DD80-0F24-100A-ADFFBF86F6C3}" dt="2022-02-01T18:07:37.634" v="23" actId="20577"/>
          <ac:spMkLst>
            <pc:docMk/>
            <pc:sldMk cId="1575613697" sldId="282"/>
            <ac:spMk id="2" creationId="{580A6698-9ED7-49AD-B5BF-B6F848BD13B4}"/>
          </ac:spMkLst>
        </pc:spChg>
        <pc:spChg chg="del">
          <ac:chgData name="Malosree Maitra" userId="S::malosree.maitra@mail.mcgill.ca::8f9c36eb-6eee-475d-9222-9db764a484c1" providerId="AD" clId="Web-{B20A1B6E-DD80-0F24-100A-ADFFBF86F6C3}" dt="2022-02-01T18:07:17.275" v="1"/>
          <ac:spMkLst>
            <pc:docMk/>
            <pc:sldMk cId="1575613697" sldId="282"/>
            <ac:spMk id="3" creationId="{1F1F90B7-711F-46B5-8692-BAD82B660D8B}"/>
          </ac:spMkLst>
        </pc:spChg>
        <pc:spChg chg="add del">
          <ac:chgData name="Malosree Maitra" userId="S::malosree.maitra@mail.mcgill.ca::8f9c36eb-6eee-475d-9222-9db764a484c1" providerId="AD" clId="Web-{B20A1B6E-DD80-0F24-100A-ADFFBF86F6C3}" dt="2022-02-01T18:07:33.525" v="12"/>
          <ac:spMkLst>
            <pc:docMk/>
            <pc:sldMk cId="1575613697" sldId="282"/>
            <ac:spMk id="9" creationId="{A07CBB24-9DCB-423F-942E-B5DBF9ED0E5B}"/>
          </ac:spMkLst>
        </pc:spChg>
        <pc:spChg chg="add del mod">
          <ac:chgData name="Malosree Maitra" userId="S::malosree.maitra@mail.mcgill.ca::8f9c36eb-6eee-475d-9222-9db764a484c1" providerId="AD" clId="Web-{B20A1B6E-DD80-0F24-100A-ADFFBF86F6C3}" dt="2022-02-01T18:07:25.259" v="11"/>
          <ac:spMkLst>
            <pc:docMk/>
            <pc:sldMk cId="1575613697" sldId="282"/>
            <ac:spMk id="10" creationId="{AAE032E1-E3E6-4B38-A8F0-C63CC7234F1D}"/>
          </ac:spMkLst>
        </pc:spChg>
        <pc:spChg chg="add del mod">
          <ac:chgData name="Malosree Maitra" userId="S::malosree.maitra@mail.mcgill.ca::8f9c36eb-6eee-475d-9222-9db764a484c1" providerId="AD" clId="Web-{B20A1B6E-DD80-0F24-100A-ADFFBF86F6C3}" dt="2022-02-01T18:07:25.259" v="7"/>
          <ac:spMkLst>
            <pc:docMk/>
            <pc:sldMk cId="1575613697" sldId="282"/>
            <ac:spMk id="12" creationId="{372AEBCD-3147-48B5-AEB2-2443BE76009D}"/>
          </ac:spMkLst>
        </pc:spChg>
        <pc:graphicFrameChg chg="del">
          <ac:chgData name="Malosree Maitra" userId="S::malosree.maitra@mail.mcgill.ca::8f9c36eb-6eee-475d-9222-9db764a484c1" providerId="AD" clId="Web-{B20A1B6E-DD80-0F24-100A-ADFFBF86F6C3}" dt="2022-02-01T18:07:33.540" v="16"/>
          <ac:graphicFrameMkLst>
            <pc:docMk/>
            <pc:sldMk cId="1575613697" sldId="282"/>
            <ac:graphicFrameMk id="4" creationId="{CF13E15D-1C63-4DCC-A14A-B8A81568D22D}"/>
          </ac:graphicFrameMkLst>
        </pc:graphicFrameChg>
        <pc:graphicFrameChg chg="add del">
          <ac:chgData name="Malosree Maitra" userId="S::malosree.maitra@mail.mcgill.ca::8f9c36eb-6eee-475d-9222-9db764a484c1" providerId="AD" clId="Web-{B20A1B6E-DD80-0F24-100A-ADFFBF86F6C3}" dt="2022-02-01T18:07:33.525" v="15"/>
          <ac:graphicFrameMkLst>
            <pc:docMk/>
            <pc:sldMk cId="1575613697" sldId="282"/>
            <ac:graphicFrameMk id="5" creationId="{8562818B-2870-4937-BDDA-1E354E891A26}"/>
          </ac:graphicFrameMkLst>
        </pc:graphicFrameChg>
        <pc:graphicFrameChg chg="add del">
          <ac:chgData name="Malosree Maitra" userId="S::malosree.maitra@mail.mcgill.ca::8f9c36eb-6eee-475d-9222-9db764a484c1" providerId="AD" clId="Web-{B20A1B6E-DD80-0F24-100A-ADFFBF86F6C3}" dt="2022-02-01T18:07:33.525" v="14"/>
          <ac:graphicFrameMkLst>
            <pc:docMk/>
            <pc:sldMk cId="1575613697" sldId="282"/>
            <ac:graphicFrameMk id="7" creationId="{19F17861-C1B0-484B-A60D-D6154B01CB04}"/>
          </ac:graphicFrameMkLst>
        </pc:graphicFrameChg>
        <pc:graphicFrameChg chg="del">
          <ac:chgData name="Malosree Maitra" userId="S::malosree.maitra@mail.mcgill.ca::8f9c36eb-6eee-475d-9222-9db764a484c1" providerId="AD" clId="Web-{B20A1B6E-DD80-0F24-100A-ADFFBF86F6C3}" dt="2022-02-01T18:07:33.525" v="13"/>
          <ac:graphicFrameMkLst>
            <pc:docMk/>
            <pc:sldMk cId="1575613697" sldId="282"/>
            <ac:graphicFrameMk id="8" creationId="{8F9593BC-8AFB-4D66-94C4-403076E76761}"/>
          </ac:graphicFrameMkLst>
        </pc:graphicFrameChg>
      </pc:sldChg>
      <pc:sldChg chg="add del ord replId">
        <pc:chgData name="Malosree Maitra" userId="S::malosree.maitra@mail.mcgill.ca::8f9c36eb-6eee-475d-9222-9db764a484c1" providerId="AD" clId="Web-{B20A1B6E-DD80-0F24-100A-ADFFBF86F6C3}" dt="2022-02-01T18:08:23.322" v="27"/>
        <pc:sldMkLst>
          <pc:docMk/>
          <pc:sldMk cId="3790995467" sldId="283"/>
        </pc:sldMkLst>
      </pc:sldChg>
    </pc:docChg>
  </pc:docChgLst>
  <pc:docChgLst>
    <pc:chgData name="Malosree Maitra" userId="S::malosree.maitra@mail.mcgill.ca::8f9c36eb-6eee-475d-9222-9db764a484c1" providerId="AD" clId="Web-{DFEB86B6-40B3-2509-FC62-81466FB71A0B}"/>
    <pc:docChg chg="modSld">
      <pc:chgData name="Malosree Maitra" userId="S::malosree.maitra@mail.mcgill.ca::8f9c36eb-6eee-475d-9222-9db764a484c1" providerId="AD" clId="Web-{DFEB86B6-40B3-2509-FC62-81466FB71A0B}" dt="2022-04-27T22:54:51.753" v="42" actId="20577"/>
      <pc:docMkLst>
        <pc:docMk/>
      </pc:docMkLst>
      <pc:sldChg chg="modSp">
        <pc:chgData name="Malosree Maitra" userId="S::malosree.maitra@mail.mcgill.ca::8f9c36eb-6eee-475d-9222-9db764a484c1" providerId="AD" clId="Web-{DFEB86B6-40B3-2509-FC62-81466FB71A0B}" dt="2022-04-27T22:54:51.753" v="42" actId="20577"/>
        <pc:sldMkLst>
          <pc:docMk/>
          <pc:sldMk cId="0" sldId="257"/>
        </pc:sldMkLst>
        <pc:spChg chg="mod">
          <ac:chgData name="Malosree Maitra" userId="S::malosree.maitra@mail.mcgill.ca::8f9c36eb-6eee-475d-9222-9db764a484c1" providerId="AD" clId="Web-{DFEB86B6-40B3-2509-FC62-81466FB71A0B}" dt="2022-04-27T22:54:51.753" v="42" actId="20577"/>
          <ac:spMkLst>
            <pc:docMk/>
            <pc:sldMk cId="0" sldId="257"/>
            <ac:spMk id="743" creationId="{00000000-0000-0000-0000-000000000000}"/>
          </ac:spMkLst>
        </pc:spChg>
      </pc:sldChg>
      <pc:sldChg chg="modSp">
        <pc:chgData name="Malosree Maitra" userId="S::malosree.maitra@mail.mcgill.ca::8f9c36eb-6eee-475d-9222-9db764a484c1" providerId="AD" clId="Web-{DFEB86B6-40B3-2509-FC62-81466FB71A0B}" dt="2022-04-27T22:53:48.081" v="30" actId="20577"/>
        <pc:sldMkLst>
          <pc:docMk/>
          <pc:sldMk cId="1534510653" sldId="271"/>
        </pc:sldMkLst>
        <pc:spChg chg="mod">
          <ac:chgData name="Malosree Maitra" userId="S::malosree.maitra@mail.mcgill.ca::8f9c36eb-6eee-475d-9222-9db764a484c1" providerId="AD" clId="Web-{DFEB86B6-40B3-2509-FC62-81466FB71A0B}" dt="2022-04-27T22:53:48.081" v="30" actId="20577"/>
          <ac:spMkLst>
            <pc:docMk/>
            <pc:sldMk cId="1534510653" sldId="271"/>
            <ac:spMk id="3" creationId="{14C86484-F55D-4299-8FDF-006EFF3F9767}"/>
          </ac:spMkLst>
        </pc:spChg>
      </pc:sldChg>
    </pc:docChg>
  </pc:docChgLst>
  <pc:docChgLst>
    <pc:chgData name="Malosree Maitra" userId="S::malosree.maitra@mail.mcgill.ca::8f9c36eb-6eee-475d-9222-9db764a484c1" providerId="AD" clId="Web-{C2B96095-3CA3-D274-A747-7EFA87A789EF}"/>
    <pc:docChg chg="addSld modSld">
      <pc:chgData name="Malosree Maitra" userId="S::malosree.maitra@mail.mcgill.ca::8f9c36eb-6eee-475d-9222-9db764a484c1" providerId="AD" clId="Web-{C2B96095-3CA3-D274-A747-7EFA87A789EF}" dt="2021-11-15T21:51:16.769" v="170" actId="20577"/>
      <pc:docMkLst>
        <pc:docMk/>
      </pc:docMkLst>
      <pc:sldChg chg="modSp">
        <pc:chgData name="Malosree Maitra" userId="S::malosree.maitra@mail.mcgill.ca::8f9c36eb-6eee-475d-9222-9db764a484c1" providerId="AD" clId="Web-{C2B96095-3CA3-D274-A747-7EFA87A789EF}" dt="2021-11-15T21:48:15.892" v="91" actId="20577"/>
        <pc:sldMkLst>
          <pc:docMk/>
          <pc:sldMk cId="0" sldId="257"/>
        </pc:sldMkLst>
        <pc:spChg chg="mod">
          <ac:chgData name="Malosree Maitra" userId="S::malosree.maitra@mail.mcgill.ca::8f9c36eb-6eee-475d-9222-9db764a484c1" providerId="AD" clId="Web-{C2B96095-3CA3-D274-A747-7EFA87A789EF}" dt="2021-11-15T21:48:15.892" v="91" actId="20577"/>
          <ac:spMkLst>
            <pc:docMk/>
            <pc:sldMk cId="0" sldId="257"/>
            <ac:spMk id="743" creationId="{00000000-0000-0000-0000-000000000000}"/>
          </ac:spMkLst>
        </pc:spChg>
      </pc:sldChg>
      <pc:sldChg chg="modSp">
        <pc:chgData name="Malosree Maitra" userId="S::malosree.maitra@mail.mcgill.ca::8f9c36eb-6eee-475d-9222-9db764a484c1" providerId="AD" clId="Web-{C2B96095-3CA3-D274-A747-7EFA87A789EF}" dt="2021-11-15T21:45:15.796" v="41" actId="20577"/>
        <pc:sldMkLst>
          <pc:docMk/>
          <pc:sldMk cId="0" sldId="260"/>
        </pc:sldMkLst>
        <pc:spChg chg="mod">
          <ac:chgData name="Malosree Maitra" userId="S::malosree.maitra@mail.mcgill.ca::8f9c36eb-6eee-475d-9222-9db764a484c1" providerId="AD" clId="Web-{C2B96095-3CA3-D274-A747-7EFA87A789EF}" dt="2021-11-15T21:45:15.796" v="41" actId="20577"/>
          <ac:spMkLst>
            <pc:docMk/>
            <pc:sldMk cId="0" sldId="260"/>
            <ac:spMk id="4" creationId="{0F7F08B3-15B8-450A-902E-6E39D3D7673F}"/>
          </ac:spMkLst>
        </pc:spChg>
      </pc:sldChg>
      <pc:sldChg chg="modSp">
        <pc:chgData name="Malosree Maitra" userId="S::malosree.maitra@mail.mcgill.ca::8f9c36eb-6eee-475d-9222-9db764a484c1" providerId="AD" clId="Web-{C2B96095-3CA3-D274-A747-7EFA87A789EF}" dt="2021-11-15T21:45:36.046" v="70" actId="20577"/>
        <pc:sldMkLst>
          <pc:docMk/>
          <pc:sldMk cId="3955413813" sldId="261"/>
        </pc:sldMkLst>
        <pc:spChg chg="mod">
          <ac:chgData name="Malosree Maitra" userId="S::malosree.maitra@mail.mcgill.ca::8f9c36eb-6eee-475d-9222-9db764a484c1" providerId="AD" clId="Web-{C2B96095-3CA3-D274-A747-7EFA87A789EF}" dt="2021-11-15T21:45:36.046" v="70" actId="20577"/>
          <ac:spMkLst>
            <pc:docMk/>
            <pc:sldMk cId="3955413813" sldId="261"/>
            <ac:spMk id="3" creationId="{5B2E780C-B6BF-44FE-8F82-AFD16AD9A16D}"/>
          </ac:spMkLst>
        </pc:spChg>
      </pc:sldChg>
      <pc:sldChg chg="modSp">
        <pc:chgData name="Malosree Maitra" userId="S::malosree.maitra@mail.mcgill.ca::8f9c36eb-6eee-475d-9222-9db764a484c1" providerId="AD" clId="Web-{C2B96095-3CA3-D274-A747-7EFA87A789EF}" dt="2021-11-15T21:45:50.796" v="77" actId="20577"/>
        <pc:sldMkLst>
          <pc:docMk/>
          <pc:sldMk cId="449889350" sldId="262"/>
        </pc:sldMkLst>
        <pc:spChg chg="mod">
          <ac:chgData name="Malosree Maitra" userId="S::malosree.maitra@mail.mcgill.ca::8f9c36eb-6eee-475d-9222-9db764a484c1" providerId="AD" clId="Web-{C2B96095-3CA3-D274-A747-7EFA87A789EF}" dt="2021-11-15T21:45:50.796" v="77" actId="20577"/>
          <ac:spMkLst>
            <pc:docMk/>
            <pc:sldMk cId="449889350" sldId="262"/>
            <ac:spMk id="3" creationId="{1F1F90B7-711F-46B5-8692-BAD82B660D8B}"/>
          </ac:spMkLst>
        </pc:spChg>
      </pc:sldChg>
      <pc:sldChg chg="modSp new">
        <pc:chgData name="Malosree Maitra" userId="S::malosree.maitra@mail.mcgill.ca::8f9c36eb-6eee-475d-9222-9db764a484c1" providerId="AD" clId="Web-{C2B96095-3CA3-D274-A747-7EFA87A789EF}" dt="2021-11-15T21:51:16.769" v="170" actId="20577"/>
        <pc:sldMkLst>
          <pc:docMk/>
          <pc:sldMk cId="3514334857" sldId="269"/>
        </pc:sldMkLst>
        <pc:spChg chg="mod">
          <ac:chgData name="Malosree Maitra" userId="S::malosree.maitra@mail.mcgill.ca::8f9c36eb-6eee-475d-9222-9db764a484c1" providerId="AD" clId="Web-{C2B96095-3CA3-D274-A747-7EFA87A789EF}" dt="2021-11-15T21:48:23.736" v="99" actId="20577"/>
          <ac:spMkLst>
            <pc:docMk/>
            <pc:sldMk cId="3514334857" sldId="269"/>
            <ac:spMk id="2" creationId="{3B75DA1C-5243-4638-A819-63E8978DB780}"/>
          </ac:spMkLst>
        </pc:spChg>
        <pc:spChg chg="mod">
          <ac:chgData name="Malosree Maitra" userId="S::malosree.maitra@mail.mcgill.ca::8f9c36eb-6eee-475d-9222-9db764a484c1" providerId="AD" clId="Web-{C2B96095-3CA3-D274-A747-7EFA87A789EF}" dt="2021-11-15T21:51:16.769" v="170" actId="20577"/>
          <ac:spMkLst>
            <pc:docMk/>
            <pc:sldMk cId="3514334857" sldId="269"/>
            <ac:spMk id="3" creationId="{5826F8D4-F701-4077-B553-298E35D15AB3}"/>
          </ac:spMkLst>
        </pc:spChg>
      </pc:sldChg>
    </pc:docChg>
  </pc:docChgLst>
  <pc:docChgLst>
    <pc:chgData name="Malosree Maitra" userId="S::malosree.maitra@mail.mcgill.ca::8f9c36eb-6eee-475d-9222-9db764a484c1" providerId="AD" clId="Web-{493D7B0E-1368-6BBB-A6E0-9443133C17BC}"/>
    <pc:docChg chg="addSld modSld sldOrd">
      <pc:chgData name="Malosree Maitra" userId="S::malosree.maitra@mail.mcgill.ca::8f9c36eb-6eee-475d-9222-9db764a484c1" providerId="AD" clId="Web-{493D7B0E-1368-6BBB-A6E0-9443133C17BC}" dt="2021-11-18T16:53:20.320" v="307" actId="20577"/>
      <pc:docMkLst>
        <pc:docMk/>
      </pc:docMkLst>
      <pc:sldChg chg="modSp">
        <pc:chgData name="Malosree Maitra" userId="S::malosree.maitra@mail.mcgill.ca::8f9c36eb-6eee-475d-9222-9db764a484c1" providerId="AD" clId="Web-{493D7B0E-1368-6BBB-A6E0-9443133C17BC}" dt="2021-11-18T16:48:25.334" v="143" actId="20577"/>
        <pc:sldMkLst>
          <pc:docMk/>
          <pc:sldMk cId="0" sldId="260"/>
        </pc:sldMkLst>
        <pc:spChg chg="mod">
          <ac:chgData name="Malosree Maitra" userId="S::malosree.maitra@mail.mcgill.ca::8f9c36eb-6eee-475d-9222-9db764a484c1" providerId="AD" clId="Web-{493D7B0E-1368-6BBB-A6E0-9443133C17BC}" dt="2021-11-18T16:48:25.334" v="143" actId="20577"/>
          <ac:spMkLst>
            <pc:docMk/>
            <pc:sldMk cId="0" sldId="260"/>
            <ac:spMk id="4" creationId="{0F7F08B3-15B8-450A-902E-6E39D3D7673F}"/>
          </ac:spMkLst>
        </pc:spChg>
      </pc:sldChg>
      <pc:sldChg chg="modSp">
        <pc:chgData name="Malosree Maitra" userId="S::malosree.maitra@mail.mcgill.ca::8f9c36eb-6eee-475d-9222-9db764a484c1" providerId="AD" clId="Web-{493D7B0E-1368-6BBB-A6E0-9443133C17BC}" dt="2021-11-18T16:53:20.320" v="307" actId="20577"/>
        <pc:sldMkLst>
          <pc:docMk/>
          <pc:sldMk cId="449889350" sldId="262"/>
        </pc:sldMkLst>
        <pc:spChg chg="mod">
          <ac:chgData name="Malosree Maitra" userId="S::malosree.maitra@mail.mcgill.ca::8f9c36eb-6eee-475d-9222-9db764a484c1" providerId="AD" clId="Web-{493D7B0E-1368-6BBB-A6E0-9443133C17BC}" dt="2021-11-18T16:53:20.320" v="307" actId="20577"/>
          <ac:spMkLst>
            <pc:docMk/>
            <pc:sldMk cId="449889350" sldId="262"/>
            <ac:spMk id="3" creationId="{1F1F90B7-711F-46B5-8692-BAD82B660D8B}"/>
          </ac:spMkLst>
        </pc:spChg>
      </pc:sldChg>
      <pc:sldChg chg="modSp">
        <pc:chgData name="Malosree Maitra" userId="S::malosree.maitra@mail.mcgill.ca::8f9c36eb-6eee-475d-9222-9db764a484c1" providerId="AD" clId="Web-{493D7B0E-1368-6BBB-A6E0-9443133C17BC}" dt="2021-11-18T16:50:49.741" v="294" actId="20577"/>
        <pc:sldMkLst>
          <pc:docMk/>
          <pc:sldMk cId="2478055335" sldId="263"/>
        </pc:sldMkLst>
        <pc:spChg chg="mod">
          <ac:chgData name="Malosree Maitra" userId="S::malosree.maitra@mail.mcgill.ca::8f9c36eb-6eee-475d-9222-9db764a484c1" providerId="AD" clId="Web-{493D7B0E-1368-6BBB-A6E0-9443133C17BC}" dt="2021-11-18T16:50:49.741" v="294" actId="20577"/>
          <ac:spMkLst>
            <pc:docMk/>
            <pc:sldMk cId="2478055335" sldId="263"/>
            <ac:spMk id="3" creationId="{F0333C00-33A3-4FA9-83F6-5458645B32B6}"/>
          </ac:spMkLst>
        </pc:spChg>
      </pc:sldChg>
      <pc:sldChg chg="modSp">
        <pc:chgData name="Malosree Maitra" userId="S::malosree.maitra@mail.mcgill.ca::8f9c36eb-6eee-475d-9222-9db764a484c1" providerId="AD" clId="Web-{493D7B0E-1368-6BBB-A6E0-9443133C17BC}" dt="2021-11-18T16:50:32.241" v="265" actId="20577"/>
        <pc:sldMkLst>
          <pc:docMk/>
          <pc:sldMk cId="2644990335" sldId="264"/>
        </pc:sldMkLst>
        <pc:spChg chg="mod">
          <ac:chgData name="Malosree Maitra" userId="S::malosree.maitra@mail.mcgill.ca::8f9c36eb-6eee-475d-9222-9db764a484c1" providerId="AD" clId="Web-{493D7B0E-1368-6BBB-A6E0-9443133C17BC}" dt="2021-11-18T16:50:32.241" v="265" actId="20577"/>
          <ac:spMkLst>
            <pc:docMk/>
            <pc:sldMk cId="2644990335" sldId="264"/>
            <ac:spMk id="3" creationId="{3ABB909E-3D7A-42DB-B6E4-8EFCF9A21993}"/>
          </ac:spMkLst>
        </pc:spChg>
      </pc:sldChg>
      <pc:sldChg chg="modSp add ord">
        <pc:chgData name="Malosree Maitra" userId="S::malosree.maitra@mail.mcgill.ca::8f9c36eb-6eee-475d-9222-9db764a484c1" providerId="AD" clId="Web-{493D7B0E-1368-6BBB-A6E0-9443133C17BC}" dt="2021-11-18T16:47:15.412" v="111" actId="20577"/>
        <pc:sldMkLst>
          <pc:docMk/>
          <pc:sldMk cId="3636436796" sldId="270"/>
        </pc:sldMkLst>
        <pc:spChg chg="mod">
          <ac:chgData name="Malosree Maitra" userId="S::malosree.maitra@mail.mcgill.ca::8f9c36eb-6eee-475d-9222-9db764a484c1" providerId="AD" clId="Web-{493D7B0E-1368-6BBB-A6E0-9443133C17BC}" dt="2021-11-18T16:47:15.412" v="111" actId="20577"/>
          <ac:spMkLst>
            <pc:docMk/>
            <pc:sldMk cId="3636436796" sldId="270"/>
            <ac:spMk id="2" creationId="{BCAE85E9-5EAD-4DCD-907F-F7F6C84DA3B8}"/>
          </ac:spMkLst>
        </pc:spChg>
      </pc:sldChg>
    </pc:docChg>
  </pc:docChgLst>
  <pc:docChgLst>
    <pc:chgData name="Malosree Maitra" userId="S::malosree.maitra@mail.mcgill.ca::8f9c36eb-6eee-475d-9222-9db764a484c1" providerId="AD" clId="Web-{76E07497-F301-181A-17FC-6C55304ABC8D}"/>
    <pc:docChg chg="modSld">
      <pc:chgData name="Malosree Maitra" userId="S::malosree.maitra@mail.mcgill.ca::8f9c36eb-6eee-475d-9222-9db764a484c1" providerId="AD" clId="Web-{76E07497-F301-181A-17FC-6C55304ABC8D}" dt="2022-01-03T21:07:13.416" v="103"/>
      <pc:docMkLst>
        <pc:docMk/>
      </pc:docMkLst>
      <pc:sldChg chg="modSp">
        <pc:chgData name="Malosree Maitra" userId="S::malosree.maitra@mail.mcgill.ca::8f9c36eb-6eee-475d-9222-9db764a484c1" providerId="AD" clId="Web-{76E07497-F301-181A-17FC-6C55304ABC8D}" dt="2022-01-03T21:00:58.880" v="16" actId="1076"/>
        <pc:sldMkLst>
          <pc:docMk/>
          <pc:sldMk cId="0" sldId="257"/>
        </pc:sldMkLst>
        <pc:spChg chg="mod">
          <ac:chgData name="Malosree Maitra" userId="S::malosree.maitra@mail.mcgill.ca::8f9c36eb-6eee-475d-9222-9db764a484c1" providerId="AD" clId="Web-{76E07497-F301-181A-17FC-6C55304ABC8D}" dt="2022-01-03T21:00:58.880" v="16" actId="1076"/>
          <ac:spMkLst>
            <pc:docMk/>
            <pc:sldMk cId="0" sldId="257"/>
            <ac:spMk id="743" creationId="{00000000-0000-0000-0000-000000000000}"/>
          </ac:spMkLst>
        </pc:spChg>
      </pc:sldChg>
      <pc:sldChg chg="addSp modSp">
        <pc:chgData name="Malosree Maitra" userId="S::malosree.maitra@mail.mcgill.ca::8f9c36eb-6eee-475d-9222-9db764a484c1" providerId="AD" clId="Web-{76E07497-F301-181A-17FC-6C55304ABC8D}" dt="2022-01-03T21:07:13.416" v="103"/>
        <pc:sldMkLst>
          <pc:docMk/>
          <pc:sldMk cId="0" sldId="260"/>
        </pc:sldMkLst>
        <pc:spChg chg="mod">
          <ac:chgData name="Malosree Maitra" userId="S::malosree.maitra@mail.mcgill.ca::8f9c36eb-6eee-475d-9222-9db764a484c1" providerId="AD" clId="Web-{76E07497-F301-181A-17FC-6C55304ABC8D}" dt="2022-01-03T21:06:35.213" v="99" actId="20577"/>
          <ac:spMkLst>
            <pc:docMk/>
            <pc:sldMk cId="0" sldId="260"/>
            <ac:spMk id="4" creationId="{0F7F08B3-15B8-450A-902E-6E39D3D7673F}"/>
          </ac:spMkLst>
        </pc:spChg>
        <pc:spChg chg="mod">
          <ac:chgData name="Malosree Maitra" userId="S::malosree.maitra@mail.mcgill.ca::8f9c36eb-6eee-475d-9222-9db764a484c1" providerId="AD" clId="Web-{76E07497-F301-181A-17FC-6C55304ABC8D}" dt="2022-01-03T21:06:02.587" v="91" actId="20577"/>
          <ac:spMkLst>
            <pc:docMk/>
            <pc:sldMk cId="0" sldId="260"/>
            <ac:spMk id="5" creationId="{15D963E6-4059-48E5-A02F-7751F1C6E68E}"/>
          </ac:spMkLst>
        </pc:spChg>
        <pc:graphicFrameChg chg="add mod modGraphic">
          <ac:chgData name="Malosree Maitra" userId="S::malosree.maitra@mail.mcgill.ca::8f9c36eb-6eee-475d-9222-9db764a484c1" providerId="AD" clId="Web-{76E07497-F301-181A-17FC-6C55304ABC8D}" dt="2022-01-03T21:07:13.416" v="103"/>
          <ac:graphicFrameMkLst>
            <pc:docMk/>
            <pc:sldMk cId="0" sldId="260"/>
            <ac:graphicFrameMk id="3" creationId="{F9796C84-0682-4A78-8008-3CA33A9C83A4}"/>
          </ac:graphicFrameMkLst>
        </pc:graphicFrameChg>
      </pc:sldChg>
      <pc:sldChg chg="modSp">
        <pc:chgData name="Malosree Maitra" userId="S::malosree.maitra@mail.mcgill.ca::8f9c36eb-6eee-475d-9222-9db764a484c1" providerId="AD" clId="Web-{76E07497-F301-181A-17FC-6C55304ABC8D}" dt="2022-01-03T21:05:00.149" v="87" actId="20577"/>
        <pc:sldMkLst>
          <pc:docMk/>
          <pc:sldMk cId="2644990335" sldId="264"/>
        </pc:sldMkLst>
        <pc:spChg chg="mod">
          <ac:chgData name="Malosree Maitra" userId="S::malosree.maitra@mail.mcgill.ca::8f9c36eb-6eee-475d-9222-9db764a484c1" providerId="AD" clId="Web-{76E07497-F301-181A-17FC-6C55304ABC8D}" dt="2022-01-03T21:05:00.149" v="87" actId="20577"/>
          <ac:spMkLst>
            <pc:docMk/>
            <pc:sldMk cId="2644990335" sldId="264"/>
            <ac:spMk id="2" creationId="{A45A81AB-A5FB-4C0F-8AE2-66C6F10F45C5}"/>
          </ac:spMkLst>
        </pc:spChg>
      </pc:sldChg>
      <pc:sldChg chg="modSp">
        <pc:chgData name="Malosree Maitra" userId="S::malosree.maitra@mail.mcgill.ca::8f9c36eb-6eee-475d-9222-9db764a484c1" providerId="AD" clId="Web-{76E07497-F301-181A-17FC-6C55304ABC8D}" dt="2022-01-03T21:03:47.726" v="50" actId="20577"/>
        <pc:sldMkLst>
          <pc:docMk/>
          <pc:sldMk cId="3514334857" sldId="269"/>
        </pc:sldMkLst>
        <pc:spChg chg="mod">
          <ac:chgData name="Malosree Maitra" userId="S::malosree.maitra@mail.mcgill.ca::8f9c36eb-6eee-475d-9222-9db764a484c1" providerId="AD" clId="Web-{76E07497-F301-181A-17FC-6C55304ABC8D}" dt="2022-01-03T21:03:47.726" v="50" actId="20577"/>
          <ac:spMkLst>
            <pc:docMk/>
            <pc:sldMk cId="3514334857" sldId="269"/>
            <ac:spMk id="3" creationId="{5826F8D4-F701-4077-B553-298E35D15AB3}"/>
          </ac:spMkLst>
        </pc:spChg>
      </pc:sldChg>
      <pc:sldChg chg="modSp">
        <pc:chgData name="Malosree Maitra" userId="S::malosree.maitra@mail.mcgill.ca::8f9c36eb-6eee-475d-9222-9db764a484c1" providerId="AD" clId="Web-{76E07497-F301-181A-17FC-6C55304ABC8D}" dt="2022-01-03T21:00:23.973" v="1" actId="20577"/>
        <pc:sldMkLst>
          <pc:docMk/>
          <pc:sldMk cId="2793020755" sldId="273"/>
        </pc:sldMkLst>
        <pc:spChg chg="mod">
          <ac:chgData name="Malosree Maitra" userId="S::malosree.maitra@mail.mcgill.ca::8f9c36eb-6eee-475d-9222-9db764a484c1" providerId="AD" clId="Web-{76E07497-F301-181A-17FC-6C55304ABC8D}" dt="2022-01-03T21:00:23.973" v="1" actId="20577"/>
          <ac:spMkLst>
            <pc:docMk/>
            <pc:sldMk cId="2793020755" sldId="273"/>
            <ac:spMk id="2" creationId="{D5AA5F39-4ABA-47DC-9084-C2E59AC94432}"/>
          </ac:spMkLst>
        </pc:spChg>
      </pc:sldChg>
      <pc:sldChg chg="modSp">
        <pc:chgData name="Malosree Maitra" userId="S::malosree.maitra@mail.mcgill.ca::8f9c36eb-6eee-475d-9222-9db764a484c1" providerId="AD" clId="Web-{76E07497-F301-181A-17FC-6C55304ABC8D}" dt="2022-01-03T21:01:20.974" v="18" actId="20577"/>
        <pc:sldMkLst>
          <pc:docMk/>
          <pc:sldMk cId="2920100323" sldId="274"/>
        </pc:sldMkLst>
        <pc:spChg chg="mod">
          <ac:chgData name="Malosree Maitra" userId="S::malosree.maitra@mail.mcgill.ca::8f9c36eb-6eee-475d-9222-9db764a484c1" providerId="AD" clId="Web-{76E07497-F301-181A-17FC-6C55304ABC8D}" dt="2022-01-03T21:01:20.974" v="18" actId="20577"/>
          <ac:spMkLst>
            <pc:docMk/>
            <pc:sldMk cId="2920100323" sldId="274"/>
            <ac:spMk id="3" creationId="{05D5E33D-C763-4F75-9D99-EDFC4F904D4B}"/>
          </ac:spMkLst>
        </pc:spChg>
      </pc:sldChg>
      <pc:sldChg chg="modSp">
        <pc:chgData name="Malosree Maitra" userId="S::malosree.maitra@mail.mcgill.ca::8f9c36eb-6eee-475d-9222-9db764a484c1" providerId="AD" clId="Web-{76E07497-F301-181A-17FC-6C55304ABC8D}" dt="2022-01-03T21:04:37.195" v="82" actId="20577"/>
        <pc:sldMkLst>
          <pc:docMk/>
          <pc:sldMk cId="1494542802" sldId="275"/>
        </pc:sldMkLst>
        <pc:spChg chg="mod">
          <ac:chgData name="Malosree Maitra" userId="S::malosree.maitra@mail.mcgill.ca::8f9c36eb-6eee-475d-9222-9db764a484c1" providerId="AD" clId="Web-{76E07497-F301-181A-17FC-6C55304ABC8D}" dt="2022-01-03T21:04:37.195" v="82" actId="20577"/>
          <ac:spMkLst>
            <pc:docMk/>
            <pc:sldMk cId="1494542802" sldId="275"/>
            <ac:spMk id="3" creationId="{ED91241F-AEA8-42B9-836E-0352180B4C15}"/>
          </ac:spMkLst>
        </pc:spChg>
      </pc:sldChg>
    </pc:docChg>
  </pc:docChgLst>
  <pc:docChgLst>
    <pc:chgData name="Malosree Maitra" userId="S::malosree.maitra@mail.mcgill.ca::8f9c36eb-6eee-475d-9222-9db764a484c1" providerId="AD" clId="Web-{02AC5646-5D64-3BA3-301D-4F60DDF71E50}"/>
    <pc:docChg chg="addSld modSld">
      <pc:chgData name="Malosree Maitra" userId="S::malosree.maitra@mail.mcgill.ca::8f9c36eb-6eee-475d-9222-9db764a484c1" providerId="AD" clId="Web-{02AC5646-5D64-3BA3-301D-4F60DDF71E50}" dt="2022-03-24T21:06:20.037" v="14"/>
      <pc:docMkLst>
        <pc:docMk/>
      </pc:docMkLst>
      <pc:sldChg chg="modSp add replId">
        <pc:chgData name="Malosree Maitra" userId="S::malosree.maitra@mail.mcgill.ca::8f9c36eb-6eee-475d-9222-9db764a484c1" providerId="AD" clId="Web-{02AC5646-5D64-3BA3-301D-4F60DDF71E50}" dt="2022-03-24T21:06:18.349" v="13" actId="20577"/>
        <pc:sldMkLst>
          <pc:docMk/>
          <pc:sldMk cId="3067204198" sldId="290"/>
        </pc:sldMkLst>
        <pc:spChg chg="mod">
          <ac:chgData name="Malosree Maitra" userId="S::malosree.maitra@mail.mcgill.ca::8f9c36eb-6eee-475d-9222-9db764a484c1" providerId="AD" clId="Web-{02AC5646-5D64-3BA3-301D-4F60DDF71E50}" dt="2022-03-24T21:06:18.349" v="13" actId="20577"/>
          <ac:spMkLst>
            <pc:docMk/>
            <pc:sldMk cId="3067204198" sldId="290"/>
            <ac:spMk id="2" creationId="{04A1D998-192D-4659-A448-BB33BBAFBC3B}"/>
          </ac:spMkLst>
        </pc:spChg>
      </pc:sldChg>
      <pc:sldChg chg="add replId">
        <pc:chgData name="Malosree Maitra" userId="S::malosree.maitra@mail.mcgill.ca::8f9c36eb-6eee-475d-9222-9db764a484c1" providerId="AD" clId="Web-{02AC5646-5D64-3BA3-301D-4F60DDF71E50}" dt="2022-03-24T21:06:20.037" v="14"/>
        <pc:sldMkLst>
          <pc:docMk/>
          <pc:sldMk cId="3373981676" sldId="291"/>
        </pc:sldMkLst>
      </pc:sldChg>
    </pc:docChg>
  </pc:docChgLst>
  <pc:docChgLst>
    <pc:chgData name="Malosree Maitra" userId="S::malosree.maitra@mail.mcgill.ca::8f9c36eb-6eee-475d-9222-9db764a484c1" providerId="AD" clId="Web-{6E6C40D3-D17B-F269-6A88-41F1BA0D9BA3}"/>
    <pc:docChg chg="addSld delSld modSld">
      <pc:chgData name="Malosree Maitra" userId="S::malosree.maitra@mail.mcgill.ca::8f9c36eb-6eee-475d-9222-9db764a484c1" providerId="AD" clId="Web-{6E6C40D3-D17B-F269-6A88-41F1BA0D9BA3}" dt="2022-01-30T02:22:44.979" v="19" actId="20577"/>
      <pc:docMkLst>
        <pc:docMk/>
      </pc:docMkLst>
      <pc:sldChg chg="modSp">
        <pc:chgData name="Malosree Maitra" userId="S::malosree.maitra@mail.mcgill.ca::8f9c36eb-6eee-475d-9222-9db764a484c1" providerId="AD" clId="Web-{6E6C40D3-D17B-F269-6A88-41F1BA0D9BA3}" dt="2022-01-30T02:22:44.979" v="19" actId="20577"/>
        <pc:sldMkLst>
          <pc:docMk/>
          <pc:sldMk cId="2478055335" sldId="263"/>
        </pc:sldMkLst>
        <pc:spChg chg="mod">
          <ac:chgData name="Malosree Maitra" userId="S::malosree.maitra@mail.mcgill.ca::8f9c36eb-6eee-475d-9222-9db764a484c1" providerId="AD" clId="Web-{6E6C40D3-D17B-F269-6A88-41F1BA0D9BA3}" dt="2022-01-30T02:22:44.979" v="19" actId="20577"/>
          <ac:spMkLst>
            <pc:docMk/>
            <pc:sldMk cId="2478055335" sldId="263"/>
            <ac:spMk id="3" creationId="{F0333C00-33A3-4FA9-83F6-5458645B32B6}"/>
          </ac:spMkLst>
        </pc:spChg>
      </pc:sldChg>
      <pc:sldChg chg="add del">
        <pc:chgData name="Malosree Maitra" userId="S::malosree.maitra@mail.mcgill.ca::8f9c36eb-6eee-475d-9222-9db764a484c1" providerId="AD" clId="Web-{6E6C40D3-D17B-F269-6A88-41F1BA0D9BA3}" dt="2022-01-30T02:19:44.974" v="9"/>
        <pc:sldMkLst>
          <pc:docMk/>
          <pc:sldMk cId="3636436796" sldId="270"/>
        </pc:sldMkLst>
      </pc:sldChg>
      <pc:sldChg chg="modSp add">
        <pc:chgData name="Malosree Maitra" userId="S::malosree.maitra@mail.mcgill.ca::8f9c36eb-6eee-475d-9222-9db764a484c1" providerId="AD" clId="Web-{6E6C40D3-D17B-F269-6A88-41F1BA0D9BA3}" dt="2022-01-30T02:19:42.177" v="8" actId="20577"/>
        <pc:sldMkLst>
          <pc:docMk/>
          <pc:sldMk cId="1061478204" sldId="280"/>
        </pc:sldMkLst>
        <pc:spChg chg="mod">
          <ac:chgData name="Malosree Maitra" userId="S::malosree.maitra@mail.mcgill.ca::8f9c36eb-6eee-475d-9222-9db764a484c1" providerId="AD" clId="Web-{6E6C40D3-D17B-F269-6A88-41F1BA0D9BA3}" dt="2022-01-30T02:19:42.177" v="8" actId="20577"/>
          <ac:spMkLst>
            <pc:docMk/>
            <pc:sldMk cId="1061478204" sldId="280"/>
            <ac:spMk id="2" creationId="{BCAE85E9-5EAD-4DCD-907F-F7F6C84DA3B8}"/>
          </ac:spMkLst>
        </pc:spChg>
      </pc:sldChg>
      <pc:sldChg chg="modSp add">
        <pc:chgData name="Malosree Maitra" userId="S::malosree.maitra@mail.mcgill.ca::8f9c36eb-6eee-475d-9222-9db764a484c1" providerId="AD" clId="Web-{6E6C40D3-D17B-F269-6A88-41F1BA0D9BA3}" dt="2022-01-30T02:20:00.928" v="17" actId="20577"/>
        <pc:sldMkLst>
          <pc:docMk/>
          <pc:sldMk cId="596191490" sldId="281"/>
        </pc:sldMkLst>
        <pc:spChg chg="mod">
          <ac:chgData name="Malosree Maitra" userId="S::malosree.maitra@mail.mcgill.ca::8f9c36eb-6eee-475d-9222-9db764a484c1" providerId="AD" clId="Web-{6E6C40D3-D17B-F269-6A88-41F1BA0D9BA3}" dt="2022-01-30T02:20:00.928" v="17" actId="20577"/>
          <ac:spMkLst>
            <pc:docMk/>
            <pc:sldMk cId="596191490" sldId="281"/>
            <ac:spMk id="2" creationId="{BCAE85E9-5EAD-4DCD-907F-F7F6C84DA3B8}"/>
          </ac:spMkLst>
        </pc:spChg>
      </pc:sldChg>
    </pc:docChg>
  </pc:docChgLst>
  <pc:docChgLst>
    <pc:chgData name="Malosree Maitra" userId="S::malosree.maitra@mail.mcgill.ca::8f9c36eb-6eee-475d-9222-9db764a484c1" providerId="AD" clId="Web-{06EA2574-E5D5-5271-4CBF-5ED446088867}"/>
    <pc:docChg chg="modSld modMainMaster">
      <pc:chgData name="Malosree Maitra" userId="S::malosree.maitra@mail.mcgill.ca::8f9c36eb-6eee-475d-9222-9db764a484c1" providerId="AD" clId="Web-{06EA2574-E5D5-5271-4CBF-5ED446088867}" dt="2022-02-01T18:02:26.127" v="40" actId="20577"/>
      <pc:docMkLst>
        <pc:docMk/>
      </pc:docMkLst>
      <pc:sldChg chg="modSp">
        <pc:chgData name="Malosree Maitra" userId="S::malosree.maitra@mail.mcgill.ca::8f9c36eb-6eee-475d-9222-9db764a484c1" providerId="AD" clId="Web-{06EA2574-E5D5-5271-4CBF-5ED446088867}" dt="2022-02-01T18:02:26.127" v="40" actId="20577"/>
        <pc:sldMkLst>
          <pc:docMk/>
          <pc:sldMk cId="1534510653" sldId="271"/>
        </pc:sldMkLst>
        <pc:spChg chg="mod">
          <ac:chgData name="Malosree Maitra" userId="S::malosree.maitra@mail.mcgill.ca::8f9c36eb-6eee-475d-9222-9db764a484c1" providerId="AD" clId="Web-{06EA2574-E5D5-5271-4CBF-5ED446088867}" dt="2022-02-01T18:02:26.127" v="40" actId="20577"/>
          <ac:spMkLst>
            <pc:docMk/>
            <pc:sldMk cId="1534510653" sldId="271"/>
            <ac:spMk id="3" creationId="{14C86484-F55D-4299-8FDF-006EFF3F9767}"/>
          </ac:spMkLst>
        </pc:spChg>
      </pc:sldChg>
      <pc:sldMasterChg chg="mod modSldLayout">
        <pc:chgData name="Malosree Maitra" userId="S::malosree.maitra@mail.mcgill.ca::8f9c36eb-6eee-475d-9222-9db764a484c1" providerId="AD" clId="Web-{06EA2574-E5D5-5271-4CBF-5ED446088867}" dt="2022-02-01T18:02:06.580" v="0"/>
        <pc:sldMasterMkLst>
          <pc:docMk/>
          <pc:sldMasterMk cId="0" sldId="2147483673"/>
        </pc:sldMasterMkLst>
        <pc:sldLayoutChg chg="mod">
          <pc:chgData name="Malosree Maitra" userId="S::malosree.maitra@mail.mcgill.ca::8f9c36eb-6eee-475d-9222-9db764a484c1" providerId="AD" clId="Web-{06EA2574-E5D5-5271-4CBF-5ED446088867}" dt="2022-02-01T18:02:06.580" v="0"/>
          <pc:sldLayoutMkLst>
            <pc:docMk/>
            <pc:sldMasterMk cId="0" sldId="2147483673"/>
            <pc:sldLayoutMk cId="0" sldId="2147483648"/>
          </pc:sldLayoutMkLst>
        </pc:sldLayoutChg>
        <pc:sldLayoutChg chg="mod">
          <pc:chgData name="Malosree Maitra" userId="S::malosree.maitra@mail.mcgill.ca::8f9c36eb-6eee-475d-9222-9db764a484c1" providerId="AD" clId="Web-{06EA2574-E5D5-5271-4CBF-5ED446088867}" dt="2022-02-01T18:02:06.580" v="0"/>
          <pc:sldLayoutMkLst>
            <pc:docMk/>
            <pc:sldMasterMk cId="0" sldId="2147483673"/>
            <pc:sldLayoutMk cId="0" sldId="2147483650"/>
          </pc:sldLayoutMkLst>
        </pc:sldLayoutChg>
        <pc:sldLayoutChg chg="mod">
          <pc:chgData name="Malosree Maitra" userId="S::malosree.maitra@mail.mcgill.ca::8f9c36eb-6eee-475d-9222-9db764a484c1" providerId="AD" clId="Web-{06EA2574-E5D5-5271-4CBF-5ED446088867}" dt="2022-02-01T18:02:06.580" v="0"/>
          <pc:sldLayoutMkLst>
            <pc:docMk/>
            <pc:sldMasterMk cId="0" sldId="2147483673"/>
            <pc:sldLayoutMk cId="0" sldId="2147483653"/>
          </pc:sldLayoutMkLst>
        </pc:sldLayoutChg>
        <pc:sldLayoutChg chg="mod">
          <pc:chgData name="Malosree Maitra" userId="S::malosree.maitra@mail.mcgill.ca::8f9c36eb-6eee-475d-9222-9db764a484c1" providerId="AD" clId="Web-{06EA2574-E5D5-5271-4CBF-5ED446088867}" dt="2022-02-01T18:02:06.580" v="0"/>
          <pc:sldLayoutMkLst>
            <pc:docMk/>
            <pc:sldMasterMk cId="0" sldId="2147483673"/>
            <pc:sldLayoutMk cId="0" sldId="2147483654"/>
          </pc:sldLayoutMkLst>
        </pc:sldLayoutChg>
        <pc:sldLayoutChg chg="mod">
          <pc:chgData name="Malosree Maitra" userId="S::malosree.maitra@mail.mcgill.ca::8f9c36eb-6eee-475d-9222-9db764a484c1" providerId="AD" clId="Web-{06EA2574-E5D5-5271-4CBF-5ED446088867}" dt="2022-02-01T18:02:06.580" v="0"/>
          <pc:sldLayoutMkLst>
            <pc:docMk/>
            <pc:sldMasterMk cId="0" sldId="2147483673"/>
            <pc:sldLayoutMk cId="0" sldId="2147483658"/>
          </pc:sldLayoutMkLst>
        </pc:sldLayoutChg>
      </pc:sldMasterChg>
    </pc:docChg>
  </pc:docChgLst>
  <pc:docChgLst>
    <pc:chgData name="Haruka Mitsuhashi" userId="S::haruka.mitsuhashi@mail.mcgill.ca::cad9d2e5-3ea3-4f02-9a90-40fb75fca6e0" providerId="AD" clId="Web-{814286D7-A540-1087-7044-28E9A66AD820}"/>
    <pc:docChg chg="delSld">
      <pc:chgData name="Haruka Mitsuhashi" userId="S::haruka.mitsuhashi@mail.mcgill.ca::cad9d2e5-3ea3-4f02-9a90-40fb75fca6e0" providerId="AD" clId="Web-{814286D7-A540-1087-7044-28E9A66AD820}" dt="2021-11-17T20:18:52.927" v="0"/>
      <pc:docMkLst>
        <pc:docMk/>
      </pc:docMkLst>
      <pc:sldChg chg="del">
        <pc:chgData name="Haruka Mitsuhashi" userId="S::haruka.mitsuhashi@mail.mcgill.ca::cad9d2e5-3ea3-4f02-9a90-40fb75fca6e0" providerId="AD" clId="Web-{814286D7-A540-1087-7044-28E9A66AD820}" dt="2021-11-17T20:18:52.927" v="0"/>
        <pc:sldMkLst>
          <pc:docMk/>
          <pc:sldMk cId="201265121" sldId="266"/>
        </pc:sldMkLst>
      </pc:sldChg>
    </pc:docChg>
  </pc:docChgLst>
  <pc:docChgLst>
    <pc:chgData name="Malosree Maitra" userId="8f9c36eb-6eee-475d-9222-9db764a484c1" providerId="ADAL" clId="{B2D0754F-2197-4669-B018-16AA454D42F6}"/>
    <pc:docChg chg="undo custSel addSld delSld modSld sldOrd">
      <pc:chgData name="Malosree Maitra" userId="8f9c36eb-6eee-475d-9222-9db764a484c1" providerId="ADAL" clId="{B2D0754F-2197-4669-B018-16AA454D42F6}" dt="2022-05-11T16:20:38.443" v="1034" actId="1076"/>
      <pc:docMkLst>
        <pc:docMk/>
      </pc:docMkLst>
      <pc:sldChg chg="modSp mod">
        <pc:chgData name="Malosree Maitra" userId="8f9c36eb-6eee-475d-9222-9db764a484c1" providerId="ADAL" clId="{B2D0754F-2197-4669-B018-16AA454D42F6}" dt="2022-04-27T22:56:03.296" v="101" actId="948"/>
        <pc:sldMkLst>
          <pc:docMk/>
          <pc:sldMk cId="0" sldId="257"/>
        </pc:sldMkLst>
        <pc:spChg chg="mod">
          <ac:chgData name="Malosree Maitra" userId="8f9c36eb-6eee-475d-9222-9db764a484c1" providerId="ADAL" clId="{B2D0754F-2197-4669-B018-16AA454D42F6}" dt="2022-04-27T22:56:03.296" v="101" actId="948"/>
          <ac:spMkLst>
            <pc:docMk/>
            <pc:sldMk cId="0" sldId="257"/>
            <ac:spMk id="743" creationId="{00000000-0000-0000-0000-000000000000}"/>
          </ac:spMkLst>
        </pc:spChg>
      </pc:sldChg>
      <pc:sldChg chg="del">
        <pc:chgData name="Malosree Maitra" userId="8f9c36eb-6eee-475d-9222-9db764a484c1" providerId="ADAL" clId="{B2D0754F-2197-4669-B018-16AA454D42F6}" dt="2022-04-28T19:13:11.643" v="377" actId="47"/>
        <pc:sldMkLst>
          <pc:docMk/>
          <pc:sldMk cId="159408200" sldId="268"/>
        </pc:sldMkLst>
      </pc:sldChg>
      <pc:sldChg chg="modSp mod ord">
        <pc:chgData name="Malosree Maitra" userId="8f9c36eb-6eee-475d-9222-9db764a484c1" providerId="ADAL" clId="{B2D0754F-2197-4669-B018-16AA454D42F6}" dt="2022-04-28T19:13:26.263" v="379"/>
        <pc:sldMkLst>
          <pc:docMk/>
          <pc:sldMk cId="3514334857" sldId="269"/>
        </pc:sldMkLst>
        <pc:spChg chg="mod">
          <ac:chgData name="Malosree Maitra" userId="8f9c36eb-6eee-475d-9222-9db764a484c1" providerId="ADAL" clId="{B2D0754F-2197-4669-B018-16AA454D42F6}" dt="2022-03-19T21:01:05.072" v="61" actId="20577"/>
          <ac:spMkLst>
            <pc:docMk/>
            <pc:sldMk cId="3514334857" sldId="269"/>
            <ac:spMk id="3" creationId="{5826F8D4-F701-4077-B553-298E35D15AB3}"/>
          </ac:spMkLst>
        </pc:spChg>
      </pc:sldChg>
      <pc:sldChg chg="modSp mod">
        <pc:chgData name="Malosree Maitra" userId="8f9c36eb-6eee-475d-9222-9db764a484c1" providerId="ADAL" clId="{B2D0754F-2197-4669-B018-16AA454D42F6}" dt="2022-04-27T22:58:15.986" v="224" actId="20577"/>
        <pc:sldMkLst>
          <pc:docMk/>
          <pc:sldMk cId="734547523" sldId="272"/>
        </pc:sldMkLst>
        <pc:spChg chg="mod">
          <ac:chgData name="Malosree Maitra" userId="8f9c36eb-6eee-475d-9222-9db764a484c1" providerId="ADAL" clId="{B2D0754F-2197-4669-B018-16AA454D42F6}" dt="2022-04-27T22:58:15.986" v="224" actId="20577"/>
          <ac:spMkLst>
            <pc:docMk/>
            <pc:sldMk cId="734547523" sldId="272"/>
            <ac:spMk id="743" creationId="{00000000-0000-0000-0000-000000000000}"/>
          </ac:spMkLst>
        </pc:spChg>
      </pc:sldChg>
      <pc:sldChg chg="addSp delSp modSp mod">
        <pc:chgData name="Malosree Maitra" userId="8f9c36eb-6eee-475d-9222-9db764a484c1" providerId="ADAL" clId="{B2D0754F-2197-4669-B018-16AA454D42F6}" dt="2022-04-28T12:56:44.628" v="316" actId="1076"/>
        <pc:sldMkLst>
          <pc:docMk/>
          <pc:sldMk cId="4125819564" sldId="273"/>
        </pc:sldMkLst>
        <pc:spChg chg="add del">
          <ac:chgData name="Malosree Maitra" userId="8f9c36eb-6eee-475d-9222-9db764a484c1" providerId="ADAL" clId="{B2D0754F-2197-4669-B018-16AA454D42F6}" dt="2022-04-28T12:56:38.981" v="312"/>
          <ac:spMkLst>
            <pc:docMk/>
            <pc:sldMk cId="4125819564" sldId="273"/>
            <ac:spMk id="2" creationId="{9B05A007-2E57-47D2-B6E9-20BBF9E54834}"/>
          </ac:spMkLst>
        </pc:spChg>
        <pc:spChg chg="mod">
          <ac:chgData name="Malosree Maitra" userId="8f9c36eb-6eee-475d-9222-9db764a484c1" providerId="ADAL" clId="{B2D0754F-2197-4669-B018-16AA454D42F6}" dt="2022-04-28T12:56:21.269" v="309" actId="20577"/>
          <ac:spMkLst>
            <pc:docMk/>
            <pc:sldMk cId="4125819564" sldId="273"/>
            <ac:spMk id="742" creationId="{00000000-0000-0000-0000-000000000000}"/>
          </ac:spMkLst>
        </pc:spChg>
        <pc:spChg chg="del">
          <ac:chgData name="Malosree Maitra" userId="8f9c36eb-6eee-475d-9222-9db764a484c1" providerId="ADAL" clId="{B2D0754F-2197-4669-B018-16AA454D42F6}" dt="2022-04-28T12:56:35.923" v="310" actId="478"/>
          <ac:spMkLst>
            <pc:docMk/>
            <pc:sldMk cId="4125819564" sldId="273"/>
            <ac:spMk id="743" creationId="{00000000-0000-0000-0000-000000000000}"/>
          </ac:spMkLst>
        </pc:spChg>
        <pc:picChg chg="add mod">
          <ac:chgData name="Malosree Maitra" userId="8f9c36eb-6eee-475d-9222-9db764a484c1" providerId="ADAL" clId="{B2D0754F-2197-4669-B018-16AA454D42F6}" dt="2022-04-28T12:56:44.628" v="316" actId="1076"/>
          <ac:picMkLst>
            <pc:docMk/>
            <pc:sldMk cId="4125819564" sldId="273"/>
            <ac:picMk id="3" creationId="{07F15F04-929F-4270-9930-728245089201}"/>
          </ac:picMkLst>
        </pc:picChg>
      </pc:sldChg>
      <pc:sldChg chg="addSp delSp modSp mod">
        <pc:chgData name="Malosree Maitra" userId="8f9c36eb-6eee-475d-9222-9db764a484c1" providerId="ADAL" clId="{B2D0754F-2197-4669-B018-16AA454D42F6}" dt="2022-04-28T17:56:48.674" v="364" actId="14100"/>
        <pc:sldMkLst>
          <pc:docMk/>
          <pc:sldMk cId="1240777649" sldId="274"/>
        </pc:sldMkLst>
        <pc:spChg chg="add del">
          <ac:chgData name="Malosree Maitra" userId="8f9c36eb-6eee-475d-9222-9db764a484c1" providerId="ADAL" clId="{B2D0754F-2197-4669-B018-16AA454D42F6}" dt="2022-04-28T17:56:38.604" v="359"/>
          <ac:spMkLst>
            <pc:docMk/>
            <pc:sldMk cId="1240777649" sldId="274"/>
            <ac:spMk id="2" creationId="{043289C5-B567-40D9-ADD7-E501440E29A7}"/>
          </ac:spMkLst>
        </pc:spChg>
        <pc:spChg chg="del">
          <ac:chgData name="Malosree Maitra" userId="8f9c36eb-6eee-475d-9222-9db764a484c1" providerId="ADAL" clId="{B2D0754F-2197-4669-B018-16AA454D42F6}" dt="2022-04-28T17:56:35.386" v="355" actId="478"/>
          <ac:spMkLst>
            <pc:docMk/>
            <pc:sldMk cId="1240777649" sldId="274"/>
            <ac:spMk id="743" creationId="{00000000-0000-0000-0000-000000000000}"/>
          </ac:spMkLst>
        </pc:spChg>
        <pc:picChg chg="add mod">
          <ac:chgData name="Malosree Maitra" userId="8f9c36eb-6eee-475d-9222-9db764a484c1" providerId="ADAL" clId="{B2D0754F-2197-4669-B018-16AA454D42F6}" dt="2022-04-28T17:56:48.674" v="364" actId="14100"/>
          <ac:picMkLst>
            <pc:docMk/>
            <pc:sldMk cId="1240777649" sldId="274"/>
            <ac:picMk id="3" creationId="{8F685803-6D3B-4A29-B525-4CC2619F4FD2}"/>
          </ac:picMkLst>
        </pc:picChg>
      </pc:sldChg>
      <pc:sldChg chg="addSp delSp modSp mod">
        <pc:chgData name="Malosree Maitra" userId="8f9c36eb-6eee-475d-9222-9db764a484c1" providerId="ADAL" clId="{B2D0754F-2197-4669-B018-16AA454D42F6}" dt="2022-04-28T19:12:58.429" v="376" actId="1076"/>
        <pc:sldMkLst>
          <pc:docMk/>
          <pc:sldMk cId="1660236160" sldId="275"/>
        </pc:sldMkLst>
        <pc:spChg chg="mod">
          <ac:chgData name="Malosree Maitra" userId="8f9c36eb-6eee-475d-9222-9db764a484c1" providerId="ADAL" clId="{B2D0754F-2197-4669-B018-16AA454D42F6}" dt="2022-03-19T20:58:06.189" v="21" actId="20577"/>
          <ac:spMkLst>
            <pc:docMk/>
            <pc:sldMk cId="1660236160" sldId="275"/>
            <ac:spMk id="2" creationId="{04A1D998-192D-4659-A448-BB33BBAFBC3B}"/>
          </ac:spMkLst>
        </pc:spChg>
        <pc:spChg chg="del">
          <ac:chgData name="Malosree Maitra" userId="8f9c36eb-6eee-475d-9222-9db764a484c1" providerId="ADAL" clId="{B2D0754F-2197-4669-B018-16AA454D42F6}" dt="2022-04-28T19:12:49.204" v="371" actId="478"/>
          <ac:spMkLst>
            <pc:docMk/>
            <pc:sldMk cId="1660236160" sldId="275"/>
            <ac:spMk id="3" creationId="{A7436B36-20C0-4DCB-97FF-1C76EE07C244}"/>
          </ac:spMkLst>
        </pc:spChg>
        <pc:spChg chg="add del">
          <ac:chgData name="Malosree Maitra" userId="8f9c36eb-6eee-475d-9222-9db764a484c1" providerId="ADAL" clId="{B2D0754F-2197-4669-B018-16AA454D42F6}" dt="2022-04-28T19:12:52.381" v="373"/>
          <ac:spMkLst>
            <pc:docMk/>
            <pc:sldMk cId="1660236160" sldId="275"/>
            <ac:spMk id="4" creationId="{A79764CB-E734-4EB0-BD49-7CB7187256D3}"/>
          </ac:spMkLst>
        </pc:spChg>
        <pc:picChg chg="add mod">
          <ac:chgData name="Malosree Maitra" userId="8f9c36eb-6eee-475d-9222-9db764a484c1" providerId="ADAL" clId="{B2D0754F-2197-4669-B018-16AA454D42F6}" dt="2022-04-28T19:12:58.429" v="376" actId="1076"/>
          <ac:picMkLst>
            <pc:docMk/>
            <pc:sldMk cId="1660236160" sldId="275"/>
            <ac:picMk id="5" creationId="{86825B0B-159B-49F6-8473-91AED68F01C5}"/>
          </ac:picMkLst>
        </pc:picChg>
      </pc:sldChg>
      <pc:sldChg chg="addSp delSp modSp mod ord">
        <pc:chgData name="Malosree Maitra" userId="8f9c36eb-6eee-475d-9222-9db764a484c1" providerId="ADAL" clId="{B2D0754F-2197-4669-B018-16AA454D42F6}" dt="2022-04-28T17:46:15.641" v="354" actId="1076"/>
        <pc:sldMkLst>
          <pc:docMk/>
          <pc:sldMk cId="3109835981" sldId="276"/>
        </pc:sldMkLst>
        <pc:spChg chg="mod">
          <ac:chgData name="Malosree Maitra" userId="8f9c36eb-6eee-475d-9222-9db764a484c1" providerId="ADAL" clId="{B2D0754F-2197-4669-B018-16AA454D42F6}" dt="2022-04-28T17:36:37.944" v="346" actId="313"/>
          <ac:spMkLst>
            <pc:docMk/>
            <pc:sldMk cId="3109835981" sldId="276"/>
            <ac:spMk id="2" creationId="{04A1D998-192D-4659-A448-BB33BBAFBC3B}"/>
          </ac:spMkLst>
        </pc:spChg>
        <pc:spChg chg="del">
          <ac:chgData name="Malosree Maitra" userId="8f9c36eb-6eee-475d-9222-9db764a484c1" providerId="ADAL" clId="{B2D0754F-2197-4669-B018-16AA454D42F6}" dt="2022-04-28T17:46:00.076" v="347" actId="478"/>
          <ac:spMkLst>
            <pc:docMk/>
            <pc:sldMk cId="3109835981" sldId="276"/>
            <ac:spMk id="3" creationId="{A7436B36-20C0-4DCB-97FF-1C76EE07C244}"/>
          </ac:spMkLst>
        </pc:spChg>
        <pc:spChg chg="add del">
          <ac:chgData name="Malosree Maitra" userId="8f9c36eb-6eee-475d-9222-9db764a484c1" providerId="ADAL" clId="{B2D0754F-2197-4669-B018-16AA454D42F6}" dt="2022-04-28T17:46:02.706" v="349"/>
          <ac:spMkLst>
            <pc:docMk/>
            <pc:sldMk cId="3109835981" sldId="276"/>
            <ac:spMk id="4" creationId="{84C92D34-3298-44CB-8978-363F424608D8}"/>
          </ac:spMkLst>
        </pc:spChg>
        <pc:picChg chg="add mod modCrop">
          <ac:chgData name="Malosree Maitra" userId="8f9c36eb-6eee-475d-9222-9db764a484c1" providerId="ADAL" clId="{B2D0754F-2197-4669-B018-16AA454D42F6}" dt="2022-04-28T17:46:15.641" v="354" actId="1076"/>
          <ac:picMkLst>
            <pc:docMk/>
            <pc:sldMk cId="3109835981" sldId="276"/>
            <ac:picMk id="5" creationId="{0278C2A2-0F2B-44E3-83BE-24619FEBF1F2}"/>
          </ac:picMkLst>
        </pc:picChg>
      </pc:sldChg>
      <pc:sldChg chg="addSp delSp modSp mod">
        <pc:chgData name="Malosree Maitra" userId="8f9c36eb-6eee-475d-9222-9db764a484c1" providerId="ADAL" clId="{B2D0754F-2197-4669-B018-16AA454D42F6}" dt="2022-04-28T00:13:32.563" v="251" actId="1076"/>
        <pc:sldMkLst>
          <pc:docMk/>
          <pc:sldMk cId="607678789" sldId="277"/>
        </pc:sldMkLst>
        <pc:spChg chg="add del">
          <ac:chgData name="Malosree Maitra" userId="8f9c36eb-6eee-475d-9222-9db764a484c1" providerId="ADAL" clId="{B2D0754F-2197-4669-B018-16AA454D42F6}" dt="2022-04-27T23:46:17.607" v="236" actId="478"/>
          <ac:spMkLst>
            <pc:docMk/>
            <pc:sldMk cId="607678789" sldId="277"/>
            <ac:spMk id="2" creationId="{225A9A79-CA55-4F97-96BB-A26DFD367D32}"/>
          </ac:spMkLst>
        </pc:spChg>
        <pc:spChg chg="add del">
          <ac:chgData name="Malosree Maitra" userId="8f9c36eb-6eee-475d-9222-9db764a484c1" providerId="ADAL" clId="{B2D0754F-2197-4669-B018-16AA454D42F6}" dt="2022-04-27T23:46:24.178" v="238" actId="478"/>
          <ac:spMkLst>
            <pc:docMk/>
            <pc:sldMk cId="607678789" sldId="277"/>
            <ac:spMk id="3" creationId="{85DFC083-1B78-4743-9658-5E7A822B2DCC}"/>
          </ac:spMkLst>
        </pc:spChg>
        <pc:spChg chg="add del">
          <ac:chgData name="Malosree Maitra" userId="8f9c36eb-6eee-475d-9222-9db764a484c1" providerId="ADAL" clId="{B2D0754F-2197-4669-B018-16AA454D42F6}" dt="2022-04-28T00:13:17.383" v="247" actId="478"/>
          <ac:spMkLst>
            <pc:docMk/>
            <pc:sldMk cId="607678789" sldId="277"/>
            <ac:spMk id="5" creationId="{651E02E2-A281-4318-A3B1-DE086D73F626}"/>
          </ac:spMkLst>
        </pc:spChg>
        <pc:spChg chg="del">
          <ac:chgData name="Malosree Maitra" userId="8f9c36eb-6eee-475d-9222-9db764a484c1" providerId="ADAL" clId="{B2D0754F-2197-4669-B018-16AA454D42F6}" dt="2022-04-27T23:46:14.384" v="234" actId="478"/>
          <ac:spMkLst>
            <pc:docMk/>
            <pc:sldMk cId="607678789" sldId="277"/>
            <ac:spMk id="743" creationId="{00000000-0000-0000-0000-000000000000}"/>
          </ac:spMkLst>
        </pc:spChg>
        <pc:picChg chg="add del mod">
          <ac:chgData name="Malosree Maitra" userId="8f9c36eb-6eee-475d-9222-9db764a484c1" providerId="ADAL" clId="{B2D0754F-2197-4669-B018-16AA454D42F6}" dt="2022-04-28T00:13:14.342" v="245" actId="478"/>
          <ac:picMkLst>
            <pc:docMk/>
            <pc:sldMk cId="607678789" sldId="277"/>
            <ac:picMk id="4" creationId="{DFF6B4BA-86F6-4912-B5F7-5504DF4BDBE0}"/>
          </ac:picMkLst>
        </pc:picChg>
        <pc:picChg chg="add mod">
          <ac:chgData name="Malosree Maitra" userId="8f9c36eb-6eee-475d-9222-9db764a484c1" providerId="ADAL" clId="{B2D0754F-2197-4669-B018-16AA454D42F6}" dt="2022-04-28T00:13:32.563" v="251" actId="1076"/>
          <ac:picMkLst>
            <pc:docMk/>
            <pc:sldMk cId="607678789" sldId="277"/>
            <ac:picMk id="6" creationId="{E614317B-9584-4B6B-9ECE-E45FB43C7B3D}"/>
          </ac:picMkLst>
        </pc:picChg>
      </pc:sldChg>
      <pc:sldChg chg="addSp delSp modSp mod">
        <pc:chgData name="Malosree Maitra" userId="8f9c36eb-6eee-475d-9222-9db764a484c1" providerId="ADAL" clId="{B2D0754F-2197-4669-B018-16AA454D42F6}" dt="2022-04-28T02:02:19.731" v="271" actId="1076"/>
        <pc:sldMkLst>
          <pc:docMk/>
          <pc:sldMk cId="3015975148" sldId="278"/>
        </pc:sldMkLst>
        <pc:spChg chg="add del">
          <ac:chgData name="Malosree Maitra" userId="8f9c36eb-6eee-475d-9222-9db764a484c1" providerId="ADAL" clId="{B2D0754F-2197-4669-B018-16AA454D42F6}" dt="2022-04-28T00:14:22.388" v="255" actId="478"/>
          <ac:spMkLst>
            <pc:docMk/>
            <pc:sldMk cId="3015975148" sldId="278"/>
            <ac:spMk id="2" creationId="{1230106D-9F02-4BE8-BCA4-D711C22E38BC}"/>
          </ac:spMkLst>
        </pc:spChg>
        <pc:spChg chg="add del">
          <ac:chgData name="Malosree Maitra" userId="8f9c36eb-6eee-475d-9222-9db764a484c1" providerId="ADAL" clId="{B2D0754F-2197-4669-B018-16AA454D42F6}" dt="2022-04-28T02:02:08.290" v="266"/>
          <ac:spMkLst>
            <pc:docMk/>
            <pc:sldMk cId="3015975148" sldId="278"/>
            <ac:spMk id="4" creationId="{22411BB5-4F40-40A7-88C5-3DB12C889A66}"/>
          </ac:spMkLst>
        </pc:spChg>
        <pc:spChg chg="del">
          <ac:chgData name="Malosree Maitra" userId="8f9c36eb-6eee-475d-9222-9db764a484c1" providerId="ADAL" clId="{B2D0754F-2197-4669-B018-16AA454D42F6}" dt="2022-04-28T00:14:19.921" v="253" actId="478"/>
          <ac:spMkLst>
            <pc:docMk/>
            <pc:sldMk cId="3015975148" sldId="278"/>
            <ac:spMk id="743" creationId="{00000000-0000-0000-0000-000000000000}"/>
          </ac:spMkLst>
        </pc:spChg>
        <pc:picChg chg="add del mod">
          <ac:chgData name="Malosree Maitra" userId="8f9c36eb-6eee-475d-9222-9db764a484c1" providerId="ADAL" clId="{B2D0754F-2197-4669-B018-16AA454D42F6}" dt="2022-04-28T02:02:03.143" v="262" actId="478"/>
          <ac:picMkLst>
            <pc:docMk/>
            <pc:sldMk cId="3015975148" sldId="278"/>
            <ac:picMk id="3" creationId="{675434AE-DB02-4F9A-AC4C-DBA7B5CAFD40}"/>
          </ac:picMkLst>
        </pc:picChg>
        <pc:picChg chg="add mod">
          <ac:chgData name="Malosree Maitra" userId="8f9c36eb-6eee-475d-9222-9db764a484c1" providerId="ADAL" clId="{B2D0754F-2197-4669-B018-16AA454D42F6}" dt="2022-04-28T02:02:19.731" v="271" actId="1076"/>
          <ac:picMkLst>
            <pc:docMk/>
            <pc:sldMk cId="3015975148" sldId="278"/>
            <ac:picMk id="5" creationId="{B84D7072-1C22-4E69-8DBD-9AF8B9BFD506}"/>
          </ac:picMkLst>
        </pc:picChg>
      </pc:sldChg>
      <pc:sldChg chg="del">
        <pc:chgData name="Malosree Maitra" userId="8f9c36eb-6eee-475d-9222-9db764a484c1" providerId="ADAL" clId="{B2D0754F-2197-4669-B018-16AA454D42F6}" dt="2022-04-28T00:17:00.532" v="259" actId="47"/>
        <pc:sldMkLst>
          <pc:docMk/>
          <pc:sldMk cId="2550642696" sldId="279"/>
        </pc:sldMkLst>
      </pc:sldChg>
      <pc:sldChg chg="del">
        <pc:chgData name="Malosree Maitra" userId="8f9c36eb-6eee-475d-9222-9db764a484c1" providerId="ADAL" clId="{B2D0754F-2197-4669-B018-16AA454D42F6}" dt="2022-04-28T00:17:03.942" v="260" actId="47"/>
        <pc:sldMkLst>
          <pc:docMk/>
          <pc:sldMk cId="1303114670" sldId="280"/>
        </pc:sldMkLst>
      </pc:sldChg>
      <pc:sldChg chg="del">
        <pc:chgData name="Malosree Maitra" userId="8f9c36eb-6eee-475d-9222-9db764a484c1" providerId="ADAL" clId="{B2D0754F-2197-4669-B018-16AA454D42F6}" dt="2022-04-28T00:17:12.123" v="261" actId="47"/>
        <pc:sldMkLst>
          <pc:docMk/>
          <pc:sldMk cId="3301388407" sldId="281"/>
        </pc:sldMkLst>
      </pc:sldChg>
      <pc:sldChg chg="addSp delSp modSp mod">
        <pc:chgData name="Malosree Maitra" userId="8f9c36eb-6eee-475d-9222-9db764a484c1" providerId="ADAL" clId="{B2D0754F-2197-4669-B018-16AA454D42F6}" dt="2022-04-28T20:16:33.706" v="431" actId="1076"/>
        <pc:sldMkLst>
          <pc:docMk/>
          <pc:sldMk cId="3795771724" sldId="282"/>
        </pc:sldMkLst>
        <pc:spChg chg="del">
          <ac:chgData name="Malosree Maitra" userId="8f9c36eb-6eee-475d-9222-9db764a484c1" providerId="ADAL" clId="{B2D0754F-2197-4669-B018-16AA454D42F6}" dt="2022-04-28T20:16:25.319" v="426" actId="478"/>
          <ac:spMkLst>
            <pc:docMk/>
            <pc:sldMk cId="3795771724" sldId="282"/>
            <ac:spMk id="3" creationId="{A7436B36-20C0-4DCB-97FF-1C76EE07C244}"/>
          </ac:spMkLst>
        </pc:spChg>
        <pc:spChg chg="add del">
          <ac:chgData name="Malosree Maitra" userId="8f9c36eb-6eee-475d-9222-9db764a484c1" providerId="ADAL" clId="{B2D0754F-2197-4669-B018-16AA454D42F6}" dt="2022-04-28T20:16:28.468" v="428"/>
          <ac:spMkLst>
            <pc:docMk/>
            <pc:sldMk cId="3795771724" sldId="282"/>
            <ac:spMk id="4" creationId="{F64B7BDC-B2EE-440B-8A74-956B22EFAD7F}"/>
          </ac:spMkLst>
        </pc:spChg>
        <pc:picChg chg="add mod">
          <ac:chgData name="Malosree Maitra" userId="8f9c36eb-6eee-475d-9222-9db764a484c1" providerId="ADAL" clId="{B2D0754F-2197-4669-B018-16AA454D42F6}" dt="2022-04-28T20:16:33.706" v="431" actId="1076"/>
          <ac:picMkLst>
            <pc:docMk/>
            <pc:sldMk cId="3795771724" sldId="282"/>
            <ac:picMk id="5" creationId="{4622BE6A-77BB-49C5-89C5-35F00082C37F}"/>
          </ac:picMkLst>
        </pc:picChg>
      </pc:sldChg>
      <pc:sldChg chg="ord">
        <pc:chgData name="Malosree Maitra" userId="8f9c36eb-6eee-475d-9222-9db764a484c1" providerId="ADAL" clId="{B2D0754F-2197-4669-B018-16AA454D42F6}" dt="2022-04-28T18:24:49.569" v="370"/>
        <pc:sldMkLst>
          <pc:docMk/>
          <pc:sldMk cId="3045291345" sldId="283"/>
        </pc:sldMkLst>
      </pc:sldChg>
      <pc:sldChg chg="addSp delSp modSp mod ord">
        <pc:chgData name="Malosree Maitra" userId="8f9c36eb-6eee-475d-9222-9db764a484c1" providerId="ADAL" clId="{B2D0754F-2197-4669-B018-16AA454D42F6}" dt="2022-04-28T17:20:08.172" v="332" actId="1076"/>
        <pc:sldMkLst>
          <pc:docMk/>
          <pc:sldMk cId="3741810180" sldId="284"/>
        </pc:sldMkLst>
        <pc:spChg chg="add del">
          <ac:chgData name="Malosree Maitra" userId="8f9c36eb-6eee-475d-9222-9db764a484c1" providerId="ADAL" clId="{B2D0754F-2197-4669-B018-16AA454D42F6}" dt="2022-04-28T17:20:02.606" v="329"/>
          <ac:spMkLst>
            <pc:docMk/>
            <pc:sldMk cId="3741810180" sldId="284"/>
            <ac:spMk id="3" creationId="{79EBBBAE-F7F7-4C31-8721-C0833FE0FED7}"/>
          </ac:spMkLst>
        </pc:spChg>
        <pc:spChg chg="del">
          <ac:chgData name="Malosree Maitra" userId="8f9c36eb-6eee-475d-9222-9db764a484c1" providerId="ADAL" clId="{B2D0754F-2197-4669-B018-16AA454D42F6}" dt="2022-04-28T12:56:48.659" v="317" actId="478"/>
          <ac:spMkLst>
            <pc:docMk/>
            <pc:sldMk cId="3741810180" sldId="284"/>
            <ac:spMk id="3" creationId="{F6BA118E-0008-481F-92AC-0E05609C4645}"/>
          </ac:spMkLst>
        </pc:spChg>
        <pc:spChg chg="add del">
          <ac:chgData name="Malosree Maitra" userId="8f9c36eb-6eee-475d-9222-9db764a484c1" providerId="ADAL" clId="{B2D0754F-2197-4669-B018-16AA454D42F6}" dt="2022-04-28T14:55:01.087" v="319"/>
          <ac:spMkLst>
            <pc:docMk/>
            <pc:sldMk cId="3741810180" sldId="284"/>
            <ac:spMk id="4" creationId="{4ACCCD2B-DD04-4964-96A7-4A8ABBE0D9F9}"/>
          </ac:spMkLst>
        </pc:spChg>
        <pc:picChg chg="add mod">
          <ac:chgData name="Malosree Maitra" userId="8f9c36eb-6eee-475d-9222-9db764a484c1" providerId="ADAL" clId="{B2D0754F-2197-4669-B018-16AA454D42F6}" dt="2022-04-28T17:20:08.172" v="332" actId="1076"/>
          <ac:picMkLst>
            <pc:docMk/>
            <pc:sldMk cId="3741810180" sldId="284"/>
            <ac:picMk id="4" creationId="{A962A5F6-E6DA-4164-B5FF-F006A96B8BC6}"/>
          </ac:picMkLst>
        </pc:picChg>
        <pc:picChg chg="add del mod">
          <ac:chgData name="Malosree Maitra" userId="8f9c36eb-6eee-475d-9222-9db764a484c1" providerId="ADAL" clId="{B2D0754F-2197-4669-B018-16AA454D42F6}" dt="2022-04-28T17:19:59.669" v="327" actId="478"/>
          <ac:picMkLst>
            <pc:docMk/>
            <pc:sldMk cId="3741810180" sldId="284"/>
            <ac:picMk id="5" creationId="{4B3CEEC3-4BE3-4597-BD08-524D085BDC79}"/>
          </ac:picMkLst>
        </pc:picChg>
      </pc:sldChg>
      <pc:sldChg chg="addSp delSp modSp mod">
        <pc:chgData name="Malosree Maitra" userId="8f9c36eb-6eee-475d-9222-9db764a484c1" providerId="ADAL" clId="{B2D0754F-2197-4669-B018-16AA454D42F6}" dt="2022-04-28T11:34:17.571" v="282" actId="1036"/>
        <pc:sldMkLst>
          <pc:docMk/>
          <pc:sldMk cId="2364087735" sldId="285"/>
        </pc:sldMkLst>
        <pc:spChg chg="add del">
          <ac:chgData name="Malosree Maitra" userId="8f9c36eb-6eee-475d-9222-9db764a484c1" providerId="ADAL" clId="{B2D0754F-2197-4669-B018-16AA454D42F6}" dt="2022-04-28T11:34:04.815" v="274"/>
          <ac:spMkLst>
            <pc:docMk/>
            <pc:sldMk cId="2364087735" sldId="285"/>
            <ac:spMk id="2" creationId="{70D95275-36F0-41D4-83D7-7E5480E0068F}"/>
          </ac:spMkLst>
        </pc:spChg>
        <pc:spChg chg="add del mod">
          <ac:chgData name="Malosree Maitra" userId="8f9c36eb-6eee-475d-9222-9db764a484c1" providerId="ADAL" clId="{B2D0754F-2197-4669-B018-16AA454D42F6}" dt="2022-04-27T23:19:41.334" v="226" actId="478"/>
          <ac:spMkLst>
            <pc:docMk/>
            <pc:sldMk cId="2364087735" sldId="285"/>
            <ac:spMk id="2" creationId="{C1656DF0-BCCA-4D1D-AEBD-7D06A64EC51C}"/>
          </ac:spMkLst>
        </pc:spChg>
        <pc:spChg chg="add del">
          <ac:chgData name="Malosree Maitra" userId="8f9c36eb-6eee-475d-9222-9db764a484c1" providerId="ADAL" clId="{B2D0754F-2197-4669-B018-16AA454D42F6}" dt="2022-04-27T23:19:45.137" v="228" actId="478"/>
          <ac:spMkLst>
            <pc:docMk/>
            <pc:sldMk cId="2364087735" sldId="285"/>
            <ac:spMk id="3" creationId="{4CD1BAC2-4159-471C-B866-98D2D07B9677}"/>
          </ac:spMkLst>
        </pc:spChg>
        <pc:spChg chg="add del">
          <ac:chgData name="Malosree Maitra" userId="8f9c36eb-6eee-475d-9222-9db764a484c1" providerId="ADAL" clId="{B2D0754F-2197-4669-B018-16AA454D42F6}" dt="2022-04-27T23:19:56.535" v="230" actId="478"/>
          <ac:spMkLst>
            <pc:docMk/>
            <pc:sldMk cId="2364087735" sldId="285"/>
            <ac:spMk id="4" creationId="{CBCD52C9-9C92-44ED-98EF-D5D0DB5CE435}"/>
          </ac:spMkLst>
        </pc:spChg>
        <pc:spChg chg="del">
          <ac:chgData name="Malosree Maitra" userId="8f9c36eb-6eee-475d-9222-9db764a484c1" providerId="ADAL" clId="{B2D0754F-2197-4669-B018-16AA454D42F6}" dt="2022-04-27T23:19:38.002" v="225"/>
          <ac:spMkLst>
            <pc:docMk/>
            <pc:sldMk cId="2364087735" sldId="285"/>
            <ac:spMk id="743" creationId="{00000000-0000-0000-0000-000000000000}"/>
          </ac:spMkLst>
        </pc:spChg>
        <pc:picChg chg="add mod">
          <ac:chgData name="Malosree Maitra" userId="8f9c36eb-6eee-475d-9222-9db764a484c1" providerId="ADAL" clId="{B2D0754F-2197-4669-B018-16AA454D42F6}" dt="2022-04-28T11:34:17.571" v="282" actId="1036"/>
          <ac:picMkLst>
            <pc:docMk/>
            <pc:sldMk cId="2364087735" sldId="285"/>
            <ac:picMk id="3" creationId="{71B78045-A953-41DE-9A87-77043CB81F28}"/>
          </ac:picMkLst>
        </pc:picChg>
        <pc:picChg chg="add del mod">
          <ac:chgData name="Malosree Maitra" userId="8f9c36eb-6eee-475d-9222-9db764a484c1" providerId="ADAL" clId="{B2D0754F-2197-4669-B018-16AA454D42F6}" dt="2022-04-28T11:34:00.924" v="272" actId="478"/>
          <ac:picMkLst>
            <pc:docMk/>
            <pc:sldMk cId="2364087735" sldId="285"/>
            <ac:picMk id="5" creationId="{D3BD523D-4282-4FD9-9001-FACEE4A4B3BF}"/>
          </ac:picMkLst>
        </pc:picChg>
      </pc:sldChg>
      <pc:sldChg chg="modSp add del mod ord">
        <pc:chgData name="Malosree Maitra" userId="8f9c36eb-6eee-475d-9222-9db764a484c1" providerId="ADAL" clId="{B2D0754F-2197-4669-B018-16AA454D42F6}" dt="2022-04-28T18:00:42.064" v="365" actId="47"/>
        <pc:sldMkLst>
          <pc:docMk/>
          <pc:sldMk cId="3435492268" sldId="286"/>
        </pc:sldMkLst>
        <pc:spChg chg="mod">
          <ac:chgData name="Malosree Maitra" userId="8f9c36eb-6eee-475d-9222-9db764a484c1" providerId="ADAL" clId="{B2D0754F-2197-4669-B018-16AA454D42F6}" dt="2022-03-19T20:58:34.490" v="33" actId="20577"/>
          <ac:spMkLst>
            <pc:docMk/>
            <pc:sldMk cId="3435492268" sldId="286"/>
            <ac:spMk id="742" creationId="{00000000-0000-0000-0000-000000000000}"/>
          </ac:spMkLst>
        </pc:spChg>
      </pc:sldChg>
      <pc:sldChg chg="addSp delSp modSp new add del mod">
        <pc:chgData name="Malosree Maitra" userId="8f9c36eb-6eee-475d-9222-9db764a484c1" providerId="ADAL" clId="{B2D0754F-2197-4669-B018-16AA454D42F6}" dt="2022-05-11T16:11:09.524" v="1024" actId="20577"/>
        <pc:sldMkLst>
          <pc:docMk/>
          <pc:sldMk cId="35470567" sldId="287"/>
        </pc:sldMkLst>
        <pc:spChg chg="add del mod">
          <ac:chgData name="Malosree Maitra" userId="8f9c36eb-6eee-475d-9222-9db764a484c1" providerId="ADAL" clId="{B2D0754F-2197-4669-B018-16AA454D42F6}" dt="2022-05-11T16:11:09.524" v="1024" actId="20577"/>
          <ac:spMkLst>
            <pc:docMk/>
            <pc:sldMk cId="35470567" sldId="287"/>
            <ac:spMk id="2" creationId="{D643217B-A097-4F69-9ECE-6D83A47905D2}"/>
          </ac:spMkLst>
        </pc:spChg>
        <pc:spChg chg="del">
          <ac:chgData name="Malosree Maitra" userId="8f9c36eb-6eee-475d-9222-9db764a484c1" providerId="ADAL" clId="{B2D0754F-2197-4669-B018-16AA454D42F6}" dt="2022-04-28T20:02:47.545" v="419" actId="478"/>
          <ac:spMkLst>
            <pc:docMk/>
            <pc:sldMk cId="35470567" sldId="287"/>
            <ac:spMk id="3" creationId="{B606C624-173A-4AB6-AA86-66F63A5E9341}"/>
          </ac:spMkLst>
        </pc:spChg>
        <pc:spChg chg="add del mod">
          <ac:chgData name="Malosree Maitra" userId="8f9c36eb-6eee-475d-9222-9db764a484c1" providerId="ADAL" clId="{B2D0754F-2197-4669-B018-16AA454D42F6}" dt="2022-04-28T20:02:44.258" v="418" actId="478"/>
          <ac:spMkLst>
            <pc:docMk/>
            <pc:sldMk cId="35470567" sldId="287"/>
            <ac:spMk id="5" creationId="{669CEA90-6D8D-43BC-BD16-477A0401ADBC}"/>
          </ac:spMkLst>
        </pc:spChg>
        <pc:spChg chg="add del">
          <ac:chgData name="Malosree Maitra" userId="8f9c36eb-6eee-475d-9222-9db764a484c1" providerId="ADAL" clId="{B2D0754F-2197-4669-B018-16AA454D42F6}" dt="2022-04-28T20:11:12.478" v="421"/>
          <ac:spMkLst>
            <pc:docMk/>
            <pc:sldMk cId="35470567" sldId="287"/>
            <ac:spMk id="6" creationId="{2095A611-2214-4340-972E-403A8A70828E}"/>
          </ac:spMkLst>
        </pc:spChg>
        <pc:picChg chg="add mod">
          <ac:chgData name="Malosree Maitra" userId="8f9c36eb-6eee-475d-9222-9db764a484c1" providerId="ADAL" clId="{B2D0754F-2197-4669-B018-16AA454D42F6}" dt="2022-04-28T20:11:20.791" v="425" actId="1076"/>
          <ac:picMkLst>
            <pc:docMk/>
            <pc:sldMk cId="35470567" sldId="287"/>
            <ac:picMk id="7" creationId="{D7E23247-38DD-4837-A8DE-A817956DD85C}"/>
          </ac:picMkLst>
        </pc:picChg>
      </pc:sldChg>
      <pc:sldChg chg="addSp delSp modSp new mod ord">
        <pc:chgData name="Malosree Maitra" userId="8f9c36eb-6eee-475d-9222-9db764a484c1" providerId="ADAL" clId="{B2D0754F-2197-4669-B018-16AA454D42F6}" dt="2022-04-28T17:31:18.169" v="340" actId="1076"/>
        <pc:sldMkLst>
          <pc:docMk/>
          <pc:sldMk cId="1785852116" sldId="288"/>
        </pc:sldMkLst>
        <pc:spChg chg="mod">
          <ac:chgData name="Malosree Maitra" userId="8f9c36eb-6eee-475d-9222-9db764a484c1" providerId="ADAL" clId="{B2D0754F-2197-4669-B018-16AA454D42F6}" dt="2022-03-19T21:01:39.780" v="98" actId="20577"/>
          <ac:spMkLst>
            <pc:docMk/>
            <pc:sldMk cId="1785852116" sldId="288"/>
            <ac:spMk id="2" creationId="{D44468FE-F0A1-45FF-8718-851D780264BA}"/>
          </ac:spMkLst>
        </pc:spChg>
        <pc:spChg chg="del">
          <ac:chgData name="Malosree Maitra" userId="8f9c36eb-6eee-475d-9222-9db764a484c1" providerId="ADAL" clId="{B2D0754F-2197-4669-B018-16AA454D42F6}" dt="2022-04-28T17:31:00.769" v="333" actId="478"/>
          <ac:spMkLst>
            <pc:docMk/>
            <pc:sldMk cId="1785852116" sldId="288"/>
            <ac:spMk id="3" creationId="{6D502973-3F9D-42CF-806D-A6A21357777B}"/>
          </ac:spMkLst>
        </pc:spChg>
        <pc:spChg chg="add del">
          <ac:chgData name="Malosree Maitra" userId="8f9c36eb-6eee-475d-9222-9db764a484c1" providerId="ADAL" clId="{B2D0754F-2197-4669-B018-16AA454D42F6}" dt="2022-04-28T17:31:04.266" v="335"/>
          <ac:spMkLst>
            <pc:docMk/>
            <pc:sldMk cId="1785852116" sldId="288"/>
            <ac:spMk id="4" creationId="{9F7A16E7-3492-4CCE-AA3E-DC48807690AD}"/>
          </ac:spMkLst>
        </pc:spChg>
        <pc:picChg chg="add mod">
          <ac:chgData name="Malosree Maitra" userId="8f9c36eb-6eee-475d-9222-9db764a484c1" providerId="ADAL" clId="{B2D0754F-2197-4669-B018-16AA454D42F6}" dt="2022-04-28T17:31:18.169" v="340" actId="1076"/>
          <ac:picMkLst>
            <pc:docMk/>
            <pc:sldMk cId="1785852116" sldId="288"/>
            <ac:picMk id="5" creationId="{AE21F1AF-DE23-470D-A462-FBCCFA23AB9A}"/>
          </ac:picMkLst>
        </pc:picChg>
      </pc:sldChg>
      <pc:sldChg chg="modSp mod">
        <pc:chgData name="Malosree Maitra" userId="8f9c36eb-6eee-475d-9222-9db764a484c1" providerId="ADAL" clId="{B2D0754F-2197-4669-B018-16AA454D42F6}" dt="2022-04-28T19:13:42.052" v="381" actId="255"/>
        <pc:sldMkLst>
          <pc:docMk/>
          <pc:sldMk cId="1881226352" sldId="289"/>
        </pc:sldMkLst>
        <pc:spChg chg="mod">
          <ac:chgData name="Malosree Maitra" userId="8f9c36eb-6eee-475d-9222-9db764a484c1" providerId="ADAL" clId="{B2D0754F-2197-4669-B018-16AA454D42F6}" dt="2022-04-28T19:13:42.052" v="381" actId="255"/>
          <ac:spMkLst>
            <pc:docMk/>
            <pc:sldMk cId="1881226352" sldId="289"/>
            <ac:spMk id="3" creationId="{E7C230A9-9BBA-0A5C-B052-ED1F8C04EB49}"/>
          </ac:spMkLst>
        </pc:spChg>
      </pc:sldChg>
      <pc:sldChg chg="addSp delSp modSp mod ord">
        <pc:chgData name="Malosree Maitra" userId="8f9c36eb-6eee-475d-9222-9db764a484c1" providerId="ADAL" clId="{B2D0754F-2197-4669-B018-16AA454D42F6}" dt="2022-05-11T16:20:38.443" v="1034" actId="1076"/>
        <pc:sldMkLst>
          <pc:docMk/>
          <pc:sldMk cId="3067204198" sldId="290"/>
        </pc:sldMkLst>
        <pc:spChg chg="del">
          <ac:chgData name="Malosree Maitra" userId="8f9c36eb-6eee-475d-9222-9db764a484c1" providerId="ADAL" clId="{B2D0754F-2197-4669-B018-16AA454D42F6}" dt="2022-05-11T16:20:35.169" v="1033" actId="478"/>
          <ac:spMkLst>
            <pc:docMk/>
            <pc:sldMk cId="3067204198" sldId="290"/>
            <ac:spMk id="3" creationId="{A7436B36-20C0-4DCB-97FF-1C76EE07C244}"/>
          </ac:spMkLst>
        </pc:spChg>
        <pc:spChg chg="add del">
          <ac:chgData name="Malosree Maitra" userId="8f9c36eb-6eee-475d-9222-9db764a484c1" providerId="ADAL" clId="{B2D0754F-2197-4669-B018-16AA454D42F6}" dt="2022-05-11T16:20:27.198" v="1030"/>
          <ac:spMkLst>
            <pc:docMk/>
            <pc:sldMk cId="3067204198" sldId="290"/>
            <ac:spMk id="4" creationId="{6CA7DDC0-95E1-493E-9195-6509A6913E9A}"/>
          </ac:spMkLst>
        </pc:spChg>
        <pc:picChg chg="add mod">
          <ac:chgData name="Malosree Maitra" userId="8f9c36eb-6eee-475d-9222-9db764a484c1" providerId="ADAL" clId="{B2D0754F-2197-4669-B018-16AA454D42F6}" dt="2022-05-11T16:20:38.443" v="1034" actId="1076"/>
          <ac:picMkLst>
            <pc:docMk/>
            <pc:sldMk cId="3067204198" sldId="290"/>
            <ac:picMk id="5" creationId="{565D4848-40F4-4FC4-B860-E5D6D750FB0C}"/>
          </ac:picMkLst>
        </pc:picChg>
      </pc:sldChg>
      <pc:sldChg chg="del">
        <pc:chgData name="Malosree Maitra" userId="8f9c36eb-6eee-475d-9222-9db764a484c1" providerId="ADAL" clId="{B2D0754F-2197-4669-B018-16AA454D42F6}" dt="2022-04-28T18:00:51.703" v="366" actId="47"/>
        <pc:sldMkLst>
          <pc:docMk/>
          <pc:sldMk cId="3373981676" sldId="291"/>
        </pc:sldMkLst>
      </pc:sldChg>
      <pc:sldChg chg="addSp delSp modSp new mod">
        <pc:chgData name="Malosree Maitra" userId="8f9c36eb-6eee-475d-9222-9db764a484c1" providerId="ADAL" clId="{B2D0754F-2197-4669-B018-16AA454D42F6}" dt="2022-05-11T15:56:51.508" v="865" actId="1035"/>
        <pc:sldMkLst>
          <pc:docMk/>
          <pc:sldMk cId="3647626027" sldId="291"/>
        </pc:sldMkLst>
        <pc:spChg chg="mod">
          <ac:chgData name="Malosree Maitra" userId="8f9c36eb-6eee-475d-9222-9db764a484c1" providerId="ADAL" clId="{B2D0754F-2197-4669-B018-16AA454D42F6}" dt="2022-05-11T15:32:48.483" v="474" actId="20577"/>
          <ac:spMkLst>
            <pc:docMk/>
            <pc:sldMk cId="3647626027" sldId="291"/>
            <ac:spMk id="2" creationId="{304B1793-17ED-4591-9869-FA1E8F0902F8}"/>
          </ac:spMkLst>
        </pc:spChg>
        <pc:spChg chg="add del mod">
          <ac:chgData name="Malosree Maitra" userId="8f9c36eb-6eee-475d-9222-9db764a484c1" providerId="ADAL" clId="{B2D0754F-2197-4669-B018-16AA454D42F6}" dt="2022-05-11T15:56:51.508" v="865" actId="1035"/>
          <ac:spMkLst>
            <pc:docMk/>
            <pc:sldMk cId="3647626027" sldId="291"/>
            <ac:spMk id="3" creationId="{6CF3A16C-1A4D-4B77-93A7-A64DAD45406B}"/>
          </ac:spMkLst>
        </pc:spChg>
        <pc:spChg chg="add del mod">
          <ac:chgData name="Malosree Maitra" userId="8f9c36eb-6eee-475d-9222-9db764a484c1" providerId="ADAL" clId="{B2D0754F-2197-4669-B018-16AA454D42F6}" dt="2022-05-11T15:36:23.900" v="488"/>
          <ac:spMkLst>
            <pc:docMk/>
            <pc:sldMk cId="3647626027" sldId="291"/>
            <ac:spMk id="8" creationId="{9ED8E958-F848-45FC-B4CE-278EF5D3CBF5}"/>
          </ac:spMkLst>
        </pc:spChg>
        <pc:spChg chg="add mod">
          <ac:chgData name="Malosree Maitra" userId="8f9c36eb-6eee-475d-9222-9db764a484c1" providerId="ADAL" clId="{B2D0754F-2197-4669-B018-16AA454D42F6}" dt="2022-05-11T15:52:47.483" v="780" actId="1076"/>
          <ac:spMkLst>
            <pc:docMk/>
            <pc:sldMk cId="3647626027" sldId="291"/>
            <ac:spMk id="9" creationId="{9D371D07-D409-4490-ADCE-B909C7A5869F}"/>
          </ac:spMkLst>
        </pc:spChg>
        <pc:picChg chg="add del mod">
          <ac:chgData name="Malosree Maitra" userId="8f9c36eb-6eee-475d-9222-9db764a484c1" providerId="ADAL" clId="{B2D0754F-2197-4669-B018-16AA454D42F6}" dt="2022-05-11T15:35:45.176" v="478" actId="478"/>
          <ac:picMkLst>
            <pc:docMk/>
            <pc:sldMk cId="3647626027" sldId="291"/>
            <ac:picMk id="5" creationId="{F20085DF-0179-4D94-BFA0-B63ACFC8230D}"/>
          </ac:picMkLst>
        </pc:picChg>
        <pc:picChg chg="add mod">
          <ac:chgData name="Malosree Maitra" userId="8f9c36eb-6eee-475d-9222-9db764a484c1" providerId="ADAL" clId="{B2D0754F-2197-4669-B018-16AA454D42F6}" dt="2022-05-11T15:36:20.168" v="486" actId="1076"/>
          <ac:picMkLst>
            <pc:docMk/>
            <pc:sldMk cId="3647626027" sldId="291"/>
            <ac:picMk id="7" creationId="{79DBED40-FB21-4991-BDE9-63C559ADADE3}"/>
          </ac:picMkLst>
        </pc:picChg>
      </pc:sldChg>
      <pc:sldChg chg="addSp modSp new mod">
        <pc:chgData name="Malosree Maitra" userId="8f9c36eb-6eee-475d-9222-9db764a484c1" providerId="ADAL" clId="{B2D0754F-2197-4669-B018-16AA454D42F6}" dt="2022-05-11T15:56:57.590" v="866"/>
        <pc:sldMkLst>
          <pc:docMk/>
          <pc:sldMk cId="1556441676" sldId="292"/>
        </pc:sldMkLst>
        <pc:spChg chg="mod">
          <ac:chgData name="Malosree Maitra" userId="8f9c36eb-6eee-475d-9222-9db764a484c1" providerId="ADAL" clId="{B2D0754F-2197-4669-B018-16AA454D42F6}" dt="2022-05-11T15:47:28.146" v="693"/>
          <ac:spMkLst>
            <pc:docMk/>
            <pc:sldMk cId="1556441676" sldId="292"/>
            <ac:spMk id="2" creationId="{70835E65-58DA-49DD-BD67-05C71B57E803}"/>
          </ac:spMkLst>
        </pc:spChg>
        <pc:spChg chg="mod">
          <ac:chgData name="Malosree Maitra" userId="8f9c36eb-6eee-475d-9222-9db764a484c1" providerId="ADAL" clId="{B2D0754F-2197-4669-B018-16AA454D42F6}" dt="2022-05-11T15:56:57.590" v="866"/>
          <ac:spMkLst>
            <pc:docMk/>
            <pc:sldMk cId="1556441676" sldId="292"/>
            <ac:spMk id="3" creationId="{9BD7B5B6-F7DB-4783-BBEC-5E2D635E5D6A}"/>
          </ac:spMkLst>
        </pc:spChg>
        <pc:spChg chg="add mod">
          <ac:chgData name="Malosree Maitra" userId="8f9c36eb-6eee-475d-9222-9db764a484c1" providerId="ADAL" clId="{B2D0754F-2197-4669-B018-16AA454D42F6}" dt="2022-05-11T15:53:20.878" v="797" actId="1076"/>
          <ac:spMkLst>
            <pc:docMk/>
            <pc:sldMk cId="1556441676" sldId="292"/>
            <ac:spMk id="6" creationId="{AFEDF680-5F15-4D76-8F1C-8CB5DD5FD322}"/>
          </ac:spMkLst>
        </pc:spChg>
        <pc:picChg chg="add mod">
          <ac:chgData name="Malosree Maitra" userId="8f9c36eb-6eee-475d-9222-9db764a484c1" providerId="ADAL" clId="{B2D0754F-2197-4669-B018-16AA454D42F6}" dt="2022-05-11T15:50:37.101" v="758" actId="1076"/>
          <ac:picMkLst>
            <pc:docMk/>
            <pc:sldMk cId="1556441676" sldId="292"/>
            <ac:picMk id="5" creationId="{719DCB09-50DF-40D6-AAC1-10B707D85F8B}"/>
          </ac:picMkLst>
        </pc:picChg>
      </pc:sldChg>
      <pc:sldChg chg="addSp delSp modSp new mod ord">
        <pc:chgData name="Malosree Maitra" userId="8f9c36eb-6eee-475d-9222-9db764a484c1" providerId="ADAL" clId="{B2D0754F-2197-4669-B018-16AA454D42F6}" dt="2022-05-11T16:06:54.616" v="992"/>
        <pc:sldMkLst>
          <pc:docMk/>
          <pc:sldMk cId="1346900996" sldId="293"/>
        </pc:sldMkLst>
        <pc:spChg chg="mod">
          <ac:chgData name="Malosree Maitra" userId="8f9c36eb-6eee-475d-9222-9db764a484c1" providerId="ADAL" clId="{B2D0754F-2197-4669-B018-16AA454D42F6}" dt="2022-05-11T16:03:34.739" v="901" actId="20577"/>
          <ac:spMkLst>
            <pc:docMk/>
            <pc:sldMk cId="1346900996" sldId="293"/>
            <ac:spMk id="2" creationId="{C3AF301C-2024-48F3-BF45-6A5ABE2E30A9}"/>
          </ac:spMkLst>
        </pc:spChg>
        <pc:spChg chg="del mod">
          <ac:chgData name="Malosree Maitra" userId="8f9c36eb-6eee-475d-9222-9db764a484c1" providerId="ADAL" clId="{B2D0754F-2197-4669-B018-16AA454D42F6}" dt="2022-05-11T16:05:30.738" v="973" actId="478"/>
          <ac:spMkLst>
            <pc:docMk/>
            <pc:sldMk cId="1346900996" sldId="293"/>
            <ac:spMk id="3" creationId="{B923F812-CB89-4ED1-B603-47511130FE6B}"/>
          </ac:spMkLst>
        </pc:spChg>
        <pc:spChg chg="add del mod">
          <ac:chgData name="Malosree Maitra" userId="8f9c36eb-6eee-475d-9222-9db764a484c1" providerId="ADAL" clId="{B2D0754F-2197-4669-B018-16AA454D42F6}" dt="2022-05-11T16:05:34.572" v="974" actId="478"/>
          <ac:spMkLst>
            <pc:docMk/>
            <pc:sldMk cId="1346900996" sldId="293"/>
            <ac:spMk id="5" creationId="{60D3C775-2A43-462B-8141-9CE3A1C33A89}"/>
          </ac:spMkLst>
        </pc:spChg>
        <pc:spChg chg="add mod">
          <ac:chgData name="Malosree Maitra" userId="8f9c36eb-6eee-475d-9222-9db764a484c1" providerId="ADAL" clId="{B2D0754F-2197-4669-B018-16AA454D42F6}" dt="2022-05-11T16:06:51.838" v="990" actId="1076"/>
          <ac:spMkLst>
            <pc:docMk/>
            <pc:sldMk cId="1346900996" sldId="293"/>
            <ac:spMk id="8" creationId="{B6A298B2-ABF0-4E8B-BC27-DE0FA8BBB3C4}"/>
          </ac:spMkLst>
        </pc:spChg>
        <pc:picChg chg="add mod">
          <ac:chgData name="Malosree Maitra" userId="8f9c36eb-6eee-475d-9222-9db764a484c1" providerId="ADAL" clId="{B2D0754F-2197-4669-B018-16AA454D42F6}" dt="2022-05-11T16:06:33.101" v="981" actId="1076"/>
          <ac:picMkLst>
            <pc:docMk/>
            <pc:sldMk cId="1346900996" sldId="293"/>
            <ac:picMk id="1026" creationId="{60FE2971-4721-45BE-B12B-AD10803C66B0}"/>
          </ac:picMkLst>
        </pc:picChg>
      </pc:sldChg>
      <pc:sldChg chg="addSp delSp modSp new mod">
        <pc:chgData name="Malosree Maitra" userId="8f9c36eb-6eee-475d-9222-9db764a484c1" providerId="ADAL" clId="{B2D0754F-2197-4669-B018-16AA454D42F6}" dt="2022-05-11T16:10:49.494" v="1023" actId="20577"/>
        <pc:sldMkLst>
          <pc:docMk/>
          <pc:sldMk cId="749634060" sldId="294"/>
        </pc:sldMkLst>
        <pc:spChg chg="mod">
          <ac:chgData name="Malosree Maitra" userId="8f9c36eb-6eee-475d-9222-9db764a484c1" providerId="ADAL" clId="{B2D0754F-2197-4669-B018-16AA454D42F6}" dt="2022-05-11T16:10:49.494" v="1023" actId="20577"/>
          <ac:spMkLst>
            <pc:docMk/>
            <pc:sldMk cId="749634060" sldId="294"/>
            <ac:spMk id="2" creationId="{3B486CB4-867D-467A-9830-41613426492D}"/>
          </ac:spMkLst>
        </pc:spChg>
        <pc:spChg chg="del">
          <ac:chgData name="Malosree Maitra" userId="8f9c36eb-6eee-475d-9222-9db764a484c1" providerId="ADAL" clId="{B2D0754F-2197-4669-B018-16AA454D42F6}" dt="2022-05-11T16:09:08.457" v="994" actId="478"/>
          <ac:spMkLst>
            <pc:docMk/>
            <pc:sldMk cId="749634060" sldId="294"/>
            <ac:spMk id="3" creationId="{293843DF-CCEC-42E5-9E62-9D04240A3BE4}"/>
          </ac:spMkLst>
        </pc:spChg>
        <pc:spChg chg="add mod">
          <ac:chgData name="Malosree Maitra" userId="8f9c36eb-6eee-475d-9222-9db764a484c1" providerId="ADAL" clId="{B2D0754F-2197-4669-B018-16AA454D42F6}" dt="2022-05-11T16:10:40.104" v="1009" actId="1076"/>
          <ac:spMkLst>
            <pc:docMk/>
            <pc:sldMk cId="749634060" sldId="294"/>
            <ac:spMk id="6" creationId="{62372315-06A3-4484-8973-31B6B6F701C5}"/>
          </ac:spMkLst>
        </pc:spChg>
        <pc:picChg chg="add mod">
          <ac:chgData name="Malosree Maitra" userId="8f9c36eb-6eee-475d-9222-9db764a484c1" providerId="ADAL" clId="{B2D0754F-2197-4669-B018-16AA454D42F6}" dt="2022-05-11T16:09:21.478" v="1000" actId="14100"/>
          <ac:picMkLst>
            <pc:docMk/>
            <pc:sldMk cId="749634060" sldId="294"/>
            <ac:picMk id="2050" creationId="{B35EE7C8-8E5C-4726-89BE-DE4E359AAC72}"/>
          </ac:picMkLst>
        </pc:picChg>
      </pc:sldChg>
    </pc:docChg>
  </pc:docChgLst>
  <pc:docChgLst>
    <pc:chgData name="Malosree Maitra" userId="S::malosree.maitra@mail.mcgill.ca::8f9c36eb-6eee-475d-9222-9db764a484c1" providerId="AD" clId="Web-{59CFC06C-E00D-9300-0A8E-185E7F00F14E}"/>
    <pc:docChg chg="addSld modSld">
      <pc:chgData name="Malosree Maitra" userId="S::malosree.maitra@mail.mcgill.ca::8f9c36eb-6eee-475d-9222-9db764a484c1" providerId="AD" clId="Web-{59CFC06C-E00D-9300-0A8E-185E7F00F14E}" dt="2021-11-15T21:41:02.457" v="255"/>
      <pc:docMkLst>
        <pc:docMk/>
      </pc:docMkLst>
      <pc:sldChg chg="modSp">
        <pc:chgData name="Malosree Maitra" userId="S::malosree.maitra@mail.mcgill.ca::8f9c36eb-6eee-475d-9222-9db764a484c1" providerId="AD" clId="Web-{59CFC06C-E00D-9300-0A8E-185E7F00F14E}" dt="2021-11-15T21:38:15.393" v="145" actId="20577"/>
        <pc:sldMkLst>
          <pc:docMk/>
          <pc:sldMk cId="0" sldId="257"/>
        </pc:sldMkLst>
        <pc:spChg chg="mod">
          <ac:chgData name="Malosree Maitra" userId="S::malosree.maitra@mail.mcgill.ca::8f9c36eb-6eee-475d-9222-9db764a484c1" providerId="AD" clId="Web-{59CFC06C-E00D-9300-0A8E-185E7F00F14E}" dt="2021-11-15T21:29:10.216" v="13" actId="20577"/>
          <ac:spMkLst>
            <pc:docMk/>
            <pc:sldMk cId="0" sldId="257"/>
            <ac:spMk id="742" creationId="{00000000-0000-0000-0000-000000000000}"/>
          </ac:spMkLst>
        </pc:spChg>
        <pc:spChg chg="mod">
          <ac:chgData name="Malosree Maitra" userId="S::malosree.maitra@mail.mcgill.ca::8f9c36eb-6eee-475d-9222-9db764a484c1" providerId="AD" clId="Web-{59CFC06C-E00D-9300-0A8E-185E7F00F14E}" dt="2021-11-15T21:38:15.393" v="145" actId="20577"/>
          <ac:spMkLst>
            <pc:docMk/>
            <pc:sldMk cId="0" sldId="257"/>
            <ac:spMk id="743" creationId="{00000000-0000-0000-0000-000000000000}"/>
          </ac:spMkLst>
        </pc:spChg>
      </pc:sldChg>
      <pc:sldChg chg="addSp delSp modSp mod modClrScheme chgLayout">
        <pc:chgData name="Malosree Maitra" userId="S::malosree.maitra@mail.mcgill.ca::8f9c36eb-6eee-475d-9222-9db764a484c1" providerId="AD" clId="Web-{59CFC06C-E00D-9300-0A8E-185E7F00F14E}" dt="2021-11-15T21:38:39.112" v="147" actId="20577"/>
        <pc:sldMkLst>
          <pc:docMk/>
          <pc:sldMk cId="0" sldId="260"/>
        </pc:sldMkLst>
        <pc:spChg chg="mod ord">
          <ac:chgData name="Malosree Maitra" userId="S::malosree.maitra@mail.mcgill.ca::8f9c36eb-6eee-475d-9222-9db764a484c1" providerId="AD" clId="Web-{59CFC06C-E00D-9300-0A8E-185E7F00F14E}" dt="2021-11-15T21:28:24.778" v="2" actId="20577"/>
          <ac:spMkLst>
            <pc:docMk/>
            <pc:sldMk cId="0" sldId="260"/>
            <ac:spMk id="4" creationId="{0F7F08B3-15B8-450A-902E-6E39D3D7673F}"/>
          </ac:spMkLst>
        </pc:spChg>
        <pc:spChg chg="add mod ord">
          <ac:chgData name="Malosree Maitra" userId="S::malosree.maitra@mail.mcgill.ca::8f9c36eb-6eee-475d-9222-9db764a484c1" providerId="AD" clId="Web-{59CFC06C-E00D-9300-0A8E-185E7F00F14E}" dt="2021-11-15T21:38:39.112" v="147" actId="20577"/>
          <ac:spMkLst>
            <pc:docMk/>
            <pc:sldMk cId="0" sldId="260"/>
            <ac:spMk id="5" creationId="{15D963E6-4059-48E5-A02F-7751F1C6E68E}"/>
          </ac:spMkLst>
        </pc:spChg>
        <pc:spChg chg="del">
          <ac:chgData name="Malosree Maitra" userId="S::malosree.maitra@mail.mcgill.ca::8f9c36eb-6eee-475d-9222-9db764a484c1" providerId="AD" clId="Web-{59CFC06C-E00D-9300-0A8E-185E7F00F14E}" dt="2021-11-15T21:28:15.669" v="0"/>
          <ac:spMkLst>
            <pc:docMk/>
            <pc:sldMk cId="0" sldId="260"/>
            <ac:spMk id="779" creationId="{00000000-0000-0000-0000-000000000000}"/>
          </ac:spMkLst>
        </pc:spChg>
      </pc:sldChg>
      <pc:sldChg chg="modSp new">
        <pc:chgData name="Malosree Maitra" userId="S::malosree.maitra@mail.mcgill.ca::8f9c36eb-6eee-475d-9222-9db764a484c1" providerId="AD" clId="Web-{59CFC06C-E00D-9300-0A8E-185E7F00F14E}" dt="2021-11-15T21:38:42.987" v="151" actId="20577"/>
        <pc:sldMkLst>
          <pc:docMk/>
          <pc:sldMk cId="3955413813" sldId="261"/>
        </pc:sldMkLst>
        <pc:spChg chg="mod">
          <ac:chgData name="Malosree Maitra" userId="S::malosree.maitra@mail.mcgill.ca::8f9c36eb-6eee-475d-9222-9db764a484c1" providerId="AD" clId="Web-{59CFC06C-E00D-9300-0A8E-185E7F00F14E}" dt="2021-11-15T21:38:42.987" v="151" actId="20577"/>
          <ac:spMkLst>
            <pc:docMk/>
            <pc:sldMk cId="3955413813" sldId="261"/>
            <ac:spMk id="2" creationId="{6EE9B055-A9BA-45E3-86FF-52F6F6E0DF82}"/>
          </ac:spMkLst>
        </pc:spChg>
      </pc:sldChg>
      <pc:sldChg chg="modSp new">
        <pc:chgData name="Malosree Maitra" userId="S::malosree.maitra@mail.mcgill.ca::8f9c36eb-6eee-475d-9222-9db764a484c1" providerId="AD" clId="Web-{59CFC06C-E00D-9300-0A8E-185E7F00F14E}" dt="2021-11-15T21:38:49.971" v="154" actId="20577"/>
        <pc:sldMkLst>
          <pc:docMk/>
          <pc:sldMk cId="449889350" sldId="262"/>
        </pc:sldMkLst>
        <pc:spChg chg="mod">
          <ac:chgData name="Malosree Maitra" userId="S::malosree.maitra@mail.mcgill.ca::8f9c36eb-6eee-475d-9222-9db764a484c1" providerId="AD" clId="Web-{59CFC06C-E00D-9300-0A8E-185E7F00F14E}" dt="2021-11-15T21:38:49.971" v="154" actId="20577"/>
          <ac:spMkLst>
            <pc:docMk/>
            <pc:sldMk cId="449889350" sldId="262"/>
            <ac:spMk id="2" creationId="{580A6698-9ED7-49AD-B5BF-B6F848BD13B4}"/>
          </ac:spMkLst>
        </pc:spChg>
      </pc:sldChg>
      <pc:sldChg chg="modSp new">
        <pc:chgData name="Malosree Maitra" userId="S::malosree.maitra@mail.mcgill.ca::8f9c36eb-6eee-475d-9222-9db764a484c1" providerId="AD" clId="Web-{59CFC06C-E00D-9300-0A8E-185E7F00F14E}" dt="2021-11-15T21:38:55.487" v="156" actId="20577"/>
        <pc:sldMkLst>
          <pc:docMk/>
          <pc:sldMk cId="2478055335" sldId="263"/>
        </pc:sldMkLst>
        <pc:spChg chg="mod">
          <ac:chgData name="Malosree Maitra" userId="S::malosree.maitra@mail.mcgill.ca::8f9c36eb-6eee-475d-9222-9db764a484c1" providerId="AD" clId="Web-{59CFC06C-E00D-9300-0A8E-185E7F00F14E}" dt="2021-11-15T21:38:55.487" v="156" actId="20577"/>
          <ac:spMkLst>
            <pc:docMk/>
            <pc:sldMk cId="2478055335" sldId="263"/>
            <ac:spMk id="2" creationId="{87BDF8F3-37A6-4DDE-993E-7A61E71F8FA8}"/>
          </ac:spMkLst>
        </pc:spChg>
      </pc:sldChg>
      <pc:sldChg chg="modSp new">
        <pc:chgData name="Malosree Maitra" userId="S::malosree.maitra@mail.mcgill.ca::8f9c36eb-6eee-475d-9222-9db764a484c1" providerId="AD" clId="Web-{59CFC06C-E00D-9300-0A8E-185E7F00F14E}" dt="2021-11-15T21:38:59.675" v="158" actId="20577"/>
        <pc:sldMkLst>
          <pc:docMk/>
          <pc:sldMk cId="2644990335" sldId="264"/>
        </pc:sldMkLst>
        <pc:spChg chg="mod">
          <ac:chgData name="Malosree Maitra" userId="S::malosree.maitra@mail.mcgill.ca::8f9c36eb-6eee-475d-9222-9db764a484c1" providerId="AD" clId="Web-{59CFC06C-E00D-9300-0A8E-185E7F00F14E}" dt="2021-11-15T21:38:59.675" v="158" actId="20577"/>
          <ac:spMkLst>
            <pc:docMk/>
            <pc:sldMk cId="2644990335" sldId="264"/>
            <ac:spMk id="2" creationId="{A45A81AB-A5FB-4C0F-8AE2-66C6F10F45C5}"/>
          </ac:spMkLst>
        </pc:spChg>
      </pc:sldChg>
      <pc:sldChg chg="modSp new">
        <pc:chgData name="Malosree Maitra" userId="S::malosree.maitra@mail.mcgill.ca::8f9c36eb-6eee-475d-9222-9db764a484c1" providerId="AD" clId="Web-{59CFC06C-E00D-9300-0A8E-185E7F00F14E}" dt="2021-11-15T21:39:50.909" v="196" actId="20577"/>
        <pc:sldMkLst>
          <pc:docMk/>
          <pc:sldMk cId="1391718739" sldId="265"/>
        </pc:sldMkLst>
        <pc:spChg chg="mod">
          <ac:chgData name="Malosree Maitra" userId="S::malosree.maitra@mail.mcgill.ca::8f9c36eb-6eee-475d-9222-9db764a484c1" providerId="AD" clId="Web-{59CFC06C-E00D-9300-0A8E-185E7F00F14E}" dt="2021-11-15T21:39:50.909" v="196" actId="20577"/>
          <ac:spMkLst>
            <pc:docMk/>
            <pc:sldMk cId="1391718739" sldId="265"/>
            <ac:spMk id="2" creationId="{8179D75E-8F2F-49F1-A5AA-A4F29249D412}"/>
          </ac:spMkLst>
        </pc:spChg>
      </pc:sldChg>
      <pc:sldChg chg="modSp new">
        <pc:chgData name="Malosree Maitra" userId="S::malosree.maitra@mail.mcgill.ca::8f9c36eb-6eee-475d-9222-9db764a484c1" providerId="AD" clId="Web-{59CFC06C-E00D-9300-0A8E-185E7F00F14E}" dt="2021-11-15T21:39:37.550" v="182" actId="20577"/>
        <pc:sldMkLst>
          <pc:docMk/>
          <pc:sldMk cId="201265121" sldId="266"/>
        </pc:sldMkLst>
        <pc:spChg chg="mod">
          <ac:chgData name="Malosree Maitra" userId="S::malosree.maitra@mail.mcgill.ca::8f9c36eb-6eee-475d-9222-9db764a484c1" providerId="AD" clId="Web-{59CFC06C-E00D-9300-0A8E-185E7F00F14E}" dt="2021-11-15T21:39:37.550" v="182" actId="20577"/>
          <ac:spMkLst>
            <pc:docMk/>
            <pc:sldMk cId="201265121" sldId="266"/>
            <ac:spMk id="2" creationId="{1595BDAA-64CB-46BF-9169-8FBBEFB63773}"/>
          </ac:spMkLst>
        </pc:spChg>
      </pc:sldChg>
      <pc:sldChg chg="modSp new">
        <pc:chgData name="Malosree Maitra" userId="S::malosree.maitra@mail.mcgill.ca::8f9c36eb-6eee-475d-9222-9db764a484c1" providerId="AD" clId="Web-{59CFC06C-E00D-9300-0A8E-185E7F00F14E}" dt="2021-11-15T21:40:07.378" v="209" actId="20577"/>
        <pc:sldMkLst>
          <pc:docMk/>
          <pc:sldMk cId="2597081166" sldId="267"/>
        </pc:sldMkLst>
        <pc:spChg chg="mod">
          <ac:chgData name="Malosree Maitra" userId="S::malosree.maitra@mail.mcgill.ca::8f9c36eb-6eee-475d-9222-9db764a484c1" providerId="AD" clId="Web-{59CFC06C-E00D-9300-0A8E-185E7F00F14E}" dt="2021-11-15T21:40:07.378" v="209" actId="20577"/>
          <ac:spMkLst>
            <pc:docMk/>
            <pc:sldMk cId="2597081166" sldId="267"/>
            <ac:spMk id="2" creationId="{018B8484-39DC-4E11-8C63-3DDACD8895E6}"/>
          </ac:spMkLst>
        </pc:spChg>
      </pc:sldChg>
      <pc:sldChg chg="modSp new">
        <pc:chgData name="Malosree Maitra" userId="S::malosree.maitra@mail.mcgill.ca::8f9c36eb-6eee-475d-9222-9db764a484c1" providerId="AD" clId="Web-{59CFC06C-E00D-9300-0A8E-185E7F00F14E}" dt="2021-11-15T21:41:02.457" v="255"/>
        <pc:sldMkLst>
          <pc:docMk/>
          <pc:sldMk cId="159408200" sldId="268"/>
        </pc:sldMkLst>
        <pc:spChg chg="mod">
          <ac:chgData name="Malosree Maitra" userId="S::malosree.maitra@mail.mcgill.ca::8f9c36eb-6eee-475d-9222-9db764a484c1" providerId="AD" clId="Web-{59CFC06C-E00D-9300-0A8E-185E7F00F14E}" dt="2021-11-15T21:40:19.519" v="212" actId="20577"/>
          <ac:spMkLst>
            <pc:docMk/>
            <pc:sldMk cId="159408200" sldId="268"/>
            <ac:spMk id="2" creationId="{5EAA5351-B030-411D-BDCA-3C7142622172}"/>
          </ac:spMkLst>
        </pc:spChg>
        <pc:spChg chg="mod">
          <ac:chgData name="Malosree Maitra" userId="S::malosree.maitra@mail.mcgill.ca::8f9c36eb-6eee-475d-9222-9db764a484c1" providerId="AD" clId="Web-{59CFC06C-E00D-9300-0A8E-185E7F00F14E}" dt="2021-11-15T21:41:02.457" v="255"/>
          <ac:spMkLst>
            <pc:docMk/>
            <pc:sldMk cId="159408200" sldId="268"/>
            <ac:spMk id="3" creationId="{951753FA-7F6A-4CF9-B8F3-E0984D036091}"/>
          </ac:spMkLst>
        </pc:spChg>
      </pc:sldChg>
    </pc:docChg>
  </pc:docChgLst>
  <pc:docChgLst>
    <pc:chgData name="Malosree Maitra" userId="8f9c36eb-6eee-475d-9222-9db764a484c1" providerId="ADAL" clId="{29E30408-1506-490B-911C-083AF156140F}"/>
    <pc:docChg chg="undo custSel addSld delSld modSld">
      <pc:chgData name="Malosree Maitra" userId="8f9c36eb-6eee-475d-9222-9db764a484c1" providerId="ADAL" clId="{29E30408-1506-490B-911C-083AF156140F}" dt="2022-02-02T21:09:36.018" v="1910" actId="20577"/>
      <pc:docMkLst>
        <pc:docMk/>
      </pc:docMkLst>
      <pc:sldChg chg="modSp mod">
        <pc:chgData name="Malosree Maitra" userId="8f9c36eb-6eee-475d-9222-9db764a484c1" providerId="ADAL" clId="{29E30408-1506-490B-911C-083AF156140F}" dt="2022-02-02T20:24:49.180" v="37" actId="20577"/>
        <pc:sldMkLst>
          <pc:docMk/>
          <pc:sldMk cId="0" sldId="256"/>
        </pc:sldMkLst>
        <pc:spChg chg="mod">
          <ac:chgData name="Malosree Maitra" userId="8f9c36eb-6eee-475d-9222-9db764a484c1" providerId="ADAL" clId="{29E30408-1506-490B-911C-083AF156140F}" dt="2022-02-02T20:24:49.180" v="37" actId="20577"/>
          <ac:spMkLst>
            <pc:docMk/>
            <pc:sldMk cId="0" sldId="256"/>
            <ac:spMk id="737" creationId="{00000000-0000-0000-0000-000000000000}"/>
          </ac:spMkLst>
        </pc:spChg>
      </pc:sldChg>
      <pc:sldChg chg="modSp add del mod">
        <pc:chgData name="Malosree Maitra" userId="8f9c36eb-6eee-475d-9222-9db764a484c1" providerId="ADAL" clId="{29E30408-1506-490B-911C-083AF156140F}" dt="2022-02-02T21:07:46.429" v="1652" actId="20577"/>
        <pc:sldMkLst>
          <pc:docMk/>
          <pc:sldMk cId="0" sldId="257"/>
        </pc:sldMkLst>
        <pc:spChg chg="mod">
          <ac:chgData name="Malosree Maitra" userId="8f9c36eb-6eee-475d-9222-9db764a484c1" providerId="ADAL" clId="{29E30408-1506-490B-911C-083AF156140F}" dt="2022-02-02T21:07:46.429" v="1652" actId="20577"/>
          <ac:spMkLst>
            <pc:docMk/>
            <pc:sldMk cId="0" sldId="257"/>
            <ac:spMk id="743" creationId="{00000000-0000-0000-0000-000000000000}"/>
          </ac:spMkLst>
        </pc:spChg>
      </pc:sldChg>
      <pc:sldChg chg="add del">
        <pc:chgData name="Malosree Maitra" userId="8f9c36eb-6eee-475d-9222-9db764a484c1" providerId="ADAL" clId="{29E30408-1506-490B-911C-083AF156140F}" dt="2022-02-02T20:28:53.697" v="482" actId="47"/>
        <pc:sldMkLst>
          <pc:docMk/>
          <pc:sldMk cId="0" sldId="260"/>
        </pc:sldMkLst>
      </pc:sldChg>
      <pc:sldChg chg="add del">
        <pc:chgData name="Malosree Maitra" userId="8f9c36eb-6eee-475d-9222-9db764a484c1" providerId="ADAL" clId="{29E30408-1506-490B-911C-083AF156140F}" dt="2022-02-02T20:28:53.838" v="483" actId="47"/>
        <pc:sldMkLst>
          <pc:docMk/>
          <pc:sldMk cId="3955413813" sldId="261"/>
        </pc:sldMkLst>
      </pc:sldChg>
      <pc:sldChg chg="add del">
        <pc:chgData name="Malosree Maitra" userId="8f9c36eb-6eee-475d-9222-9db764a484c1" providerId="ADAL" clId="{29E30408-1506-490B-911C-083AF156140F}" dt="2022-02-02T20:28:54.151" v="485" actId="47"/>
        <pc:sldMkLst>
          <pc:docMk/>
          <pc:sldMk cId="449889350" sldId="262"/>
        </pc:sldMkLst>
      </pc:sldChg>
      <pc:sldChg chg="add del">
        <pc:chgData name="Malosree Maitra" userId="8f9c36eb-6eee-475d-9222-9db764a484c1" providerId="ADAL" clId="{29E30408-1506-490B-911C-083AF156140F}" dt="2022-02-02T20:28:54.408" v="486" actId="47"/>
        <pc:sldMkLst>
          <pc:docMk/>
          <pc:sldMk cId="2478055335" sldId="263"/>
        </pc:sldMkLst>
      </pc:sldChg>
      <pc:sldChg chg="add del">
        <pc:chgData name="Malosree Maitra" userId="8f9c36eb-6eee-475d-9222-9db764a484c1" providerId="ADAL" clId="{29E30408-1506-490B-911C-083AF156140F}" dt="2022-02-02T20:28:55.173" v="488" actId="47"/>
        <pc:sldMkLst>
          <pc:docMk/>
          <pc:sldMk cId="2644990335" sldId="264"/>
        </pc:sldMkLst>
      </pc:sldChg>
      <pc:sldChg chg="add del">
        <pc:chgData name="Malosree Maitra" userId="8f9c36eb-6eee-475d-9222-9db764a484c1" providerId="ADAL" clId="{29E30408-1506-490B-911C-083AF156140F}" dt="2022-02-02T20:28:56.180" v="491" actId="47"/>
        <pc:sldMkLst>
          <pc:docMk/>
          <pc:sldMk cId="1391718739" sldId="265"/>
        </pc:sldMkLst>
      </pc:sldChg>
      <pc:sldChg chg="add del">
        <pc:chgData name="Malosree Maitra" userId="8f9c36eb-6eee-475d-9222-9db764a484c1" providerId="ADAL" clId="{29E30408-1506-490B-911C-083AF156140F}" dt="2022-02-02T20:28:55.551" v="489" actId="47"/>
        <pc:sldMkLst>
          <pc:docMk/>
          <pc:sldMk cId="2597081166" sldId="267"/>
        </pc:sldMkLst>
      </pc:sldChg>
      <pc:sldChg chg="modSp mod">
        <pc:chgData name="Malosree Maitra" userId="8f9c36eb-6eee-475d-9222-9db764a484c1" providerId="ADAL" clId="{29E30408-1506-490B-911C-083AF156140F}" dt="2022-02-02T20:40:23.574" v="814" actId="20577"/>
        <pc:sldMkLst>
          <pc:docMk/>
          <pc:sldMk cId="159408200" sldId="268"/>
        </pc:sldMkLst>
        <pc:spChg chg="mod">
          <ac:chgData name="Malosree Maitra" userId="8f9c36eb-6eee-475d-9222-9db764a484c1" providerId="ADAL" clId="{29E30408-1506-490B-911C-083AF156140F}" dt="2022-02-02T20:40:23.574" v="814" actId="20577"/>
          <ac:spMkLst>
            <pc:docMk/>
            <pc:sldMk cId="159408200" sldId="268"/>
            <ac:spMk id="3" creationId="{951753FA-7F6A-4CF9-B8F3-E0984D036091}"/>
          </ac:spMkLst>
        </pc:spChg>
      </pc:sldChg>
      <pc:sldChg chg="modSp add del mod">
        <pc:chgData name="Malosree Maitra" userId="8f9c36eb-6eee-475d-9222-9db764a484c1" providerId="ADAL" clId="{29E30408-1506-490B-911C-083AF156140F}" dt="2022-02-02T21:00:54.852" v="1386" actId="20577"/>
        <pc:sldMkLst>
          <pc:docMk/>
          <pc:sldMk cId="3514334857" sldId="269"/>
        </pc:sldMkLst>
        <pc:spChg chg="mod">
          <ac:chgData name="Malosree Maitra" userId="8f9c36eb-6eee-475d-9222-9db764a484c1" providerId="ADAL" clId="{29E30408-1506-490B-911C-083AF156140F}" dt="2022-02-02T20:29:14.971" v="539" actId="20577"/>
          <ac:spMkLst>
            <pc:docMk/>
            <pc:sldMk cId="3514334857" sldId="269"/>
            <ac:spMk id="2" creationId="{3B75DA1C-5243-4638-A819-63E8978DB780}"/>
          </ac:spMkLst>
        </pc:spChg>
        <pc:spChg chg="mod">
          <ac:chgData name="Malosree Maitra" userId="8f9c36eb-6eee-475d-9222-9db764a484c1" providerId="ADAL" clId="{29E30408-1506-490B-911C-083AF156140F}" dt="2022-02-02T21:00:54.852" v="1386" actId="20577"/>
          <ac:spMkLst>
            <pc:docMk/>
            <pc:sldMk cId="3514334857" sldId="269"/>
            <ac:spMk id="3" creationId="{5826F8D4-F701-4077-B553-298E35D15AB3}"/>
          </ac:spMkLst>
        </pc:spChg>
      </pc:sldChg>
      <pc:sldChg chg="modSp mod">
        <pc:chgData name="Malosree Maitra" userId="8f9c36eb-6eee-475d-9222-9db764a484c1" providerId="ADAL" clId="{29E30408-1506-490B-911C-083AF156140F}" dt="2022-02-02T20:25:44.775" v="86" actId="20577"/>
        <pc:sldMkLst>
          <pc:docMk/>
          <pc:sldMk cId="1534510653" sldId="271"/>
        </pc:sldMkLst>
        <pc:spChg chg="mod">
          <ac:chgData name="Malosree Maitra" userId="8f9c36eb-6eee-475d-9222-9db764a484c1" providerId="ADAL" clId="{29E30408-1506-490B-911C-083AF156140F}" dt="2022-02-02T20:25:44.775" v="86" actId="20577"/>
          <ac:spMkLst>
            <pc:docMk/>
            <pc:sldMk cId="1534510653" sldId="271"/>
            <ac:spMk id="3" creationId="{14C86484-F55D-4299-8FDF-006EFF3F9767}"/>
          </ac:spMkLst>
        </pc:spChg>
      </pc:sldChg>
      <pc:sldChg chg="modSp add mod">
        <pc:chgData name="Malosree Maitra" userId="8f9c36eb-6eee-475d-9222-9db764a484c1" providerId="ADAL" clId="{29E30408-1506-490B-911C-083AF156140F}" dt="2022-02-02T21:09:36.018" v="1910" actId="20577"/>
        <pc:sldMkLst>
          <pc:docMk/>
          <pc:sldMk cId="734547523" sldId="272"/>
        </pc:sldMkLst>
        <pc:spChg chg="mod">
          <ac:chgData name="Malosree Maitra" userId="8f9c36eb-6eee-475d-9222-9db764a484c1" providerId="ADAL" clId="{29E30408-1506-490B-911C-083AF156140F}" dt="2022-02-02T21:07:58.684" v="1668" actId="20577"/>
          <ac:spMkLst>
            <pc:docMk/>
            <pc:sldMk cId="734547523" sldId="272"/>
            <ac:spMk id="742" creationId="{00000000-0000-0000-0000-000000000000}"/>
          </ac:spMkLst>
        </pc:spChg>
        <pc:spChg chg="mod">
          <ac:chgData name="Malosree Maitra" userId="8f9c36eb-6eee-475d-9222-9db764a484c1" providerId="ADAL" clId="{29E30408-1506-490B-911C-083AF156140F}" dt="2022-02-02T21:09:36.018" v="1910" actId="20577"/>
          <ac:spMkLst>
            <pc:docMk/>
            <pc:sldMk cId="734547523" sldId="272"/>
            <ac:spMk id="743" creationId="{00000000-0000-0000-0000-000000000000}"/>
          </ac:spMkLst>
        </pc:spChg>
      </pc:sldChg>
      <pc:sldChg chg="add del">
        <pc:chgData name="Malosree Maitra" userId="8f9c36eb-6eee-475d-9222-9db764a484c1" providerId="ADAL" clId="{29E30408-1506-490B-911C-083AF156140F}" dt="2022-02-02T20:28:55.898" v="490" actId="47"/>
        <pc:sldMkLst>
          <pc:docMk/>
          <pc:sldMk cId="2632802410" sldId="272"/>
        </pc:sldMkLst>
      </pc:sldChg>
      <pc:sldChg chg="add del">
        <pc:chgData name="Malosree Maitra" userId="8f9c36eb-6eee-475d-9222-9db764a484c1" providerId="ADAL" clId="{29E30408-1506-490B-911C-083AF156140F}" dt="2022-02-02T20:28:53.412" v="480" actId="47"/>
        <pc:sldMkLst>
          <pc:docMk/>
          <pc:sldMk cId="2793020755" sldId="273"/>
        </pc:sldMkLst>
      </pc:sldChg>
      <pc:sldChg chg="modSp add mod">
        <pc:chgData name="Malosree Maitra" userId="8f9c36eb-6eee-475d-9222-9db764a484c1" providerId="ADAL" clId="{29E30408-1506-490B-911C-083AF156140F}" dt="2022-02-02T20:48:30.676" v="1306" actId="21"/>
        <pc:sldMkLst>
          <pc:docMk/>
          <pc:sldMk cId="4125819564" sldId="273"/>
        </pc:sldMkLst>
        <pc:spChg chg="mod">
          <ac:chgData name="Malosree Maitra" userId="8f9c36eb-6eee-475d-9222-9db764a484c1" providerId="ADAL" clId="{29E30408-1506-490B-911C-083AF156140F}" dt="2022-02-02T20:48:30.676" v="1306" actId="21"/>
          <ac:spMkLst>
            <pc:docMk/>
            <pc:sldMk cId="4125819564" sldId="273"/>
            <ac:spMk id="742" creationId="{00000000-0000-0000-0000-000000000000}"/>
          </ac:spMkLst>
        </pc:spChg>
      </pc:sldChg>
      <pc:sldChg chg="modSp add mod">
        <pc:chgData name="Malosree Maitra" userId="8f9c36eb-6eee-475d-9222-9db764a484c1" providerId="ADAL" clId="{29E30408-1506-490B-911C-083AF156140F}" dt="2022-02-02T20:44:17.300" v="1074"/>
        <pc:sldMkLst>
          <pc:docMk/>
          <pc:sldMk cId="1240777649" sldId="274"/>
        </pc:sldMkLst>
        <pc:spChg chg="mod">
          <ac:chgData name="Malosree Maitra" userId="8f9c36eb-6eee-475d-9222-9db764a484c1" providerId="ADAL" clId="{29E30408-1506-490B-911C-083AF156140F}" dt="2022-02-02T20:44:17.300" v="1074"/>
          <ac:spMkLst>
            <pc:docMk/>
            <pc:sldMk cId="1240777649" sldId="274"/>
            <ac:spMk id="742" creationId="{00000000-0000-0000-0000-000000000000}"/>
          </ac:spMkLst>
        </pc:spChg>
      </pc:sldChg>
      <pc:sldChg chg="add del">
        <pc:chgData name="Malosree Maitra" userId="8f9c36eb-6eee-475d-9222-9db764a484c1" providerId="ADAL" clId="{29E30408-1506-490B-911C-083AF156140F}" dt="2022-02-02T20:28:53.553" v="481" actId="47"/>
        <pc:sldMkLst>
          <pc:docMk/>
          <pc:sldMk cId="2920100323" sldId="274"/>
        </pc:sldMkLst>
      </pc:sldChg>
      <pc:sldChg chg="add del">
        <pc:chgData name="Malosree Maitra" userId="8f9c36eb-6eee-475d-9222-9db764a484c1" providerId="ADAL" clId="{29E30408-1506-490B-911C-083AF156140F}" dt="2022-02-02T20:28:53.963" v="484" actId="47"/>
        <pc:sldMkLst>
          <pc:docMk/>
          <pc:sldMk cId="1494542802" sldId="275"/>
        </pc:sldMkLst>
      </pc:sldChg>
      <pc:sldChg chg="modSp new mod">
        <pc:chgData name="Malosree Maitra" userId="8f9c36eb-6eee-475d-9222-9db764a484c1" providerId="ADAL" clId="{29E30408-1506-490B-911C-083AF156140F}" dt="2022-02-02T20:44:44.912" v="1093" actId="20577"/>
        <pc:sldMkLst>
          <pc:docMk/>
          <pc:sldMk cId="1660236160" sldId="275"/>
        </pc:sldMkLst>
        <pc:spChg chg="mod">
          <ac:chgData name="Malosree Maitra" userId="8f9c36eb-6eee-475d-9222-9db764a484c1" providerId="ADAL" clId="{29E30408-1506-490B-911C-083AF156140F}" dt="2022-02-02T20:44:44.912" v="1093" actId="20577"/>
          <ac:spMkLst>
            <pc:docMk/>
            <pc:sldMk cId="1660236160" sldId="275"/>
            <ac:spMk id="2" creationId="{04A1D998-192D-4659-A448-BB33BBAFBC3B}"/>
          </ac:spMkLst>
        </pc:spChg>
      </pc:sldChg>
      <pc:sldChg chg="modSp add mod">
        <pc:chgData name="Malosree Maitra" userId="8f9c36eb-6eee-475d-9222-9db764a484c1" providerId="ADAL" clId="{29E30408-1506-490B-911C-083AF156140F}" dt="2022-02-02T20:44:51.119" v="1102" actId="20577"/>
        <pc:sldMkLst>
          <pc:docMk/>
          <pc:sldMk cId="3109835981" sldId="276"/>
        </pc:sldMkLst>
        <pc:spChg chg="mod">
          <ac:chgData name="Malosree Maitra" userId="8f9c36eb-6eee-475d-9222-9db764a484c1" providerId="ADAL" clId="{29E30408-1506-490B-911C-083AF156140F}" dt="2022-02-02T20:44:51.119" v="1102" actId="20577"/>
          <ac:spMkLst>
            <pc:docMk/>
            <pc:sldMk cId="3109835981" sldId="276"/>
            <ac:spMk id="2" creationId="{04A1D998-192D-4659-A448-BB33BBAFBC3B}"/>
          </ac:spMkLst>
        </pc:spChg>
      </pc:sldChg>
      <pc:sldChg chg="modSp add mod">
        <pc:chgData name="Malosree Maitra" userId="8f9c36eb-6eee-475d-9222-9db764a484c1" providerId="ADAL" clId="{29E30408-1506-490B-911C-083AF156140F}" dt="2022-02-02T20:49:02.321" v="1323" actId="5793"/>
        <pc:sldMkLst>
          <pc:docMk/>
          <pc:sldMk cId="607678789" sldId="277"/>
        </pc:sldMkLst>
        <pc:spChg chg="mod">
          <ac:chgData name="Malosree Maitra" userId="8f9c36eb-6eee-475d-9222-9db764a484c1" providerId="ADAL" clId="{29E30408-1506-490B-911C-083AF156140F}" dt="2022-02-02T20:47:56.576" v="1268" actId="20577"/>
          <ac:spMkLst>
            <pc:docMk/>
            <pc:sldMk cId="607678789" sldId="277"/>
            <ac:spMk id="742" creationId="{00000000-0000-0000-0000-000000000000}"/>
          </ac:spMkLst>
        </pc:spChg>
        <pc:spChg chg="mod">
          <ac:chgData name="Malosree Maitra" userId="8f9c36eb-6eee-475d-9222-9db764a484c1" providerId="ADAL" clId="{29E30408-1506-490B-911C-083AF156140F}" dt="2022-02-02T20:49:02.321" v="1323" actId="5793"/>
          <ac:spMkLst>
            <pc:docMk/>
            <pc:sldMk cId="607678789" sldId="277"/>
            <ac:spMk id="743" creationId="{00000000-0000-0000-0000-000000000000}"/>
          </ac:spMkLst>
        </pc:spChg>
      </pc:sldChg>
      <pc:sldChg chg="add del">
        <pc:chgData name="Malosree Maitra" userId="8f9c36eb-6eee-475d-9222-9db764a484c1" providerId="ADAL" clId="{29E30408-1506-490B-911C-083AF156140F}" dt="2022-02-02T20:28:54.890" v="487" actId="47"/>
        <pc:sldMkLst>
          <pc:docMk/>
          <pc:sldMk cId="3236106700" sldId="277"/>
        </pc:sldMkLst>
      </pc:sldChg>
      <pc:sldChg chg="modSp add mod">
        <pc:chgData name="Malosree Maitra" userId="8f9c36eb-6eee-475d-9222-9db764a484c1" providerId="ADAL" clId="{29E30408-1506-490B-911C-083AF156140F}" dt="2022-02-02T20:48:01.901" v="1269" actId="20577"/>
        <pc:sldMkLst>
          <pc:docMk/>
          <pc:sldMk cId="3015975148" sldId="278"/>
        </pc:sldMkLst>
        <pc:spChg chg="mod">
          <ac:chgData name="Malosree Maitra" userId="8f9c36eb-6eee-475d-9222-9db764a484c1" providerId="ADAL" clId="{29E30408-1506-490B-911C-083AF156140F}" dt="2022-02-02T20:48:01.901" v="1269" actId="20577"/>
          <ac:spMkLst>
            <pc:docMk/>
            <pc:sldMk cId="3015975148" sldId="278"/>
            <ac:spMk id="742" creationId="{00000000-0000-0000-0000-000000000000}"/>
          </ac:spMkLst>
        </pc:spChg>
      </pc:sldChg>
      <pc:sldChg chg="add del">
        <pc:chgData name="Malosree Maitra" userId="8f9c36eb-6eee-475d-9222-9db764a484c1" providerId="ADAL" clId="{29E30408-1506-490B-911C-083AF156140F}" dt="2022-02-02T20:28:56.417" v="492" actId="47"/>
        <pc:sldMkLst>
          <pc:docMk/>
          <pc:sldMk cId="3859839918" sldId="278"/>
        </pc:sldMkLst>
      </pc:sldChg>
      <pc:sldChg chg="add del">
        <pc:chgData name="Malosree Maitra" userId="8f9c36eb-6eee-475d-9222-9db764a484c1" providerId="ADAL" clId="{29E30408-1506-490B-911C-083AF156140F}" dt="2022-02-02T20:48:29.858" v="1305"/>
        <pc:sldMkLst>
          <pc:docMk/>
          <pc:sldMk cId="303333181" sldId="279"/>
        </pc:sldMkLst>
      </pc:sldChg>
      <pc:sldChg chg="add del">
        <pc:chgData name="Malosree Maitra" userId="8f9c36eb-6eee-475d-9222-9db764a484c1" providerId="ADAL" clId="{29E30408-1506-490B-911C-083AF156140F}" dt="2022-02-02T20:28:56.589" v="493" actId="47"/>
        <pc:sldMkLst>
          <pc:docMk/>
          <pc:sldMk cId="1670938509" sldId="279"/>
        </pc:sldMkLst>
      </pc:sldChg>
      <pc:sldChg chg="add">
        <pc:chgData name="Malosree Maitra" userId="8f9c36eb-6eee-475d-9222-9db764a484c1" providerId="ADAL" clId="{29E30408-1506-490B-911C-083AF156140F}" dt="2022-02-02T20:48:35.223" v="1307"/>
        <pc:sldMkLst>
          <pc:docMk/>
          <pc:sldMk cId="2550642696" sldId="279"/>
        </pc:sldMkLst>
      </pc:sldChg>
      <pc:sldChg chg="add del">
        <pc:chgData name="Malosree Maitra" userId="8f9c36eb-6eee-475d-9222-9db764a484c1" providerId="ADAL" clId="{29E30408-1506-490B-911C-083AF156140F}" dt="2022-02-02T20:28:52.941" v="478" actId="47"/>
        <pc:sldMkLst>
          <pc:docMk/>
          <pc:sldMk cId="1061478204" sldId="280"/>
        </pc:sldMkLst>
      </pc:sldChg>
      <pc:sldChg chg="add">
        <pc:chgData name="Malosree Maitra" userId="8f9c36eb-6eee-475d-9222-9db764a484c1" providerId="ADAL" clId="{29E30408-1506-490B-911C-083AF156140F}" dt="2022-02-02T20:48:35.813" v="1308"/>
        <pc:sldMkLst>
          <pc:docMk/>
          <pc:sldMk cId="1303114670" sldId="280"/>
        </pc:sldMkLst>
      </pc:sldChg>
      <pc:sldChg chg="add del">
        <pc:chgData name="Malosree Maitra" userId="8f9c36eb-6eee-475d-9222-9db764a484c1" providerId="ADAL" clId="{29E30408-1506-490B-911C-083AF156140F}" dt="2022-02-02T20:28:53.208" v="479" actId="47"/>
        <pc:sldMkLst>
          <pc:docMk/>
          <pc:sldMk cId="596191490" sldId="281"/>
        </pc:sldMkLst>
      </pc:sldChg>
      <pc:sldChg chg="add">
        <pc:chgData name="Malosree Maitra" userId="8f9c36eb-6eee-475d-9222-9db764a484c1" providerId="ADAL" clId="{29E30408-1506-490B-911C-083AF156140F}" dt="2022-02-02T20:49:41.612" v="1324"/>
        <pc:sldMkLst>
          <pc:docMk/>
          <pc:sldMk cId="3301388407" sldId="281"/>
        </pc:sldMkLst>
      </pc:sldChg>
      <pc:sldChg chg="modSp add mod">
        <pc:chgData name="Malosree Maitra" userId="8f9c36eb-6eee-475d-9222-9db764a484c1" providerId="ADAL" clId="{29E30408-1506-490B-911C-083AF156140F}" dt="2022-02-02T20:50:01.927" v="1359" actId="20577"/>
        <pc:sldMkLst>
          <pc:docMk/>
          <pc:sldMk cId="3795771724" sldId="282"/>
        </pc:sldMkLst>
        <pc:spChg chg="mod">
          <ac:chgData name="Malosree Maitra" userId="8f9c36eb-6eee-475d-9222-9db764a484c1" providerId="ADAL" clId="{29E30408-1506-490B-911C-083AF156140F}" dt="2022-02-02T20:50:01.927" v="1359" actId="20577"/>
          <ac:spMkLst>
            <pc:docMk/>
            <pc:sldMk cId="3795771724" sldId="282"/>
            <ac:spMk id="2" creationId="{04A1D998-192D-4659-A448-BB33BBAFBC3B}"/>
          </ac:spMkLst>
        </pc:spChg>
      </pc:sldChg>
      <pc:sldChg chg="modSp new mod">
        <pc:chgData name="Malosree Maitra" userId="8f9c36eb-6eee-475d-9222-9db764a484c1" providerId="ADAL" clId="{29E30408-1506-490B-911C-083AF156140F}" dt="2022-02-02T21:04:10.857" v="1581" actId="403"/>
        <pc:sldMkLst>
          <pc:docMk/>
          <pc:sldMk cId="3045291345" sldId="283"/>
        </pc:sldMkLst>
        <pc:spChg chg="mod">
          <ac:chgData name="Malosree Maitra" userId="8f9c36eb-6eee-475d-9222-9db764a484c1" providerId="ADAL" clId="{29E30408-1506-490B-911C-083AF156140F}" dt="2022-02-02T21:03:43.471" v="1479" actId="20577"/>
          <ac:spMkLst>
            <pc:docMk/>
            <pc:sldMk cId="3045291345" sldId="283"/>
            <ac:spMk id="2" creationId="{0683F19D-D759-4B2E-A407-40C962209C18}"/>
          </ac:spMkLst>
        </pc:spChg>
        <pc:spChg chg="mod">
          <ac:chgData name="Malosree Maitra" userId="8f9c36eb-6eee-475d-9222-9db764a484c1" providerId="ADAL" clId="{29E30408-1506-490B-911C-083AF156140F}" dt="2022-02-02T21:04:10.857" v="1581" actId="403"/>
          <ac:spMkLst>
            <pc:docMk/>
            <pc:sldMk cId="3045291345" sldId="283"/>
            <ac:spMk id="3" creationId="{F6BA118E-0008-481F-92AC-0E05609C4645}"/>
          </ac:spMkLst>
        </pc:spChg>
      </pc:sldChg>
      <pc:sldChg chg="modSp add mod">
        <pc:chgData name="Malosree Maitra" userId="8f9c36eb-6eee-475d-9222-9db764a484c1" providerId="ADAL" clId="{29E30408-1506-490B-911C-083AF156140F}" dt="2022-02-02T21:04:59.730" v="1622" actId="20577"/>
        <pc:sldMkLst>
          <pc:docMk/>
          <pc:sldMk cId="3741810180" sldId="284"/>
        </pc:sldMkLst>
        <pc:spChg chg="mod">
          <ac:chgData name="Malosree Maitra" userId="8f9c36eb-6eee-475d-9222-9db764a484c1" providerId="ADAL" clId="{29E30408-1506-490B-911C-083AF156140F}" dt="2022-02-02T21:04:59.730" v="1622" actId="20577"/>
          <ac:spMkLst>
            <pc:docMk/>
            <pc:sldMk cId="3741810180" sldId="284"/>
            <ac:spMk id="2" creationId="{0683F19D-D759-4B2E-A407-40C962209C18}"/>
          </ac:spMkLst>
        </pc:spChg>
        <pc:spChg chg="mod">
          <ac:chgData name="Malosree Maitra" userId="8f9c36eb-6eee-475d-9222-9db764a484c1" providerId="ADAL" clId="{29E30408-1506-490B-911C-083AF156140F}" dt="2022-02-02T21:04:52.482" v="1620" actId="20577"/>
          <ac:spMkLst>
            <pc:docMk/>
            <pc:sldMk cId="3741810180" sldId="284"/>
            <ac:spMk id="3" creationId="{F6BA118E-0008-481F-92AC-0E05609C4645}"/>
          </ac:spMkLst>
        </pc:spChg>
      </pc:sldChg>
      <pc:sldChg chg="add">
        <pc:chgData name="Malosree Maitra" userId="8f9c36eb-6eee-475d-9222-9db764a484c1" providerId="ADAL" clId="{29E30408-1506-490B-911C-083AF156140F}" dt="2022-02-02T21:07:52.520" v="1653"/>
        <pc:sldMkLst>
          <pc:docMk/>
          <pc:sldMk cId="2364087735" sldId="285"/>
        </pc:sldMkLst>
      </pc:sldChg>
    </pc:docChg>
  </pc:docChgLst>
  <pc:docChgLst>
    <pc:chgData name="Jason Da Silva Castanheira" userId="S::jason.dasilvacastanheira@mail.mcgill.ca::8bb028ac-99c1-4291-bb1e-644b68120d4f" providerId="AD" clId="Web-{DB60DC97-1084-EF37-C04B-B313D4829617}"/>
    <pc:docChg chg="modSld">
      <pc:chgData name="Jason Da Silva Castanheira" userId="S::jason.dasilvacastanheira@mail.mcgill.ca::8bb028ac-99c1-4291-bb1e-644b68120d4f" providerId="AD" clId="Web-{DB60DC97-1084-EF37-C04B-B313D4829617}" dt="2022-01-10T16:18:57.520" v="5"/>
      <pc:docMkLst>
        <pc:docMk/>
      </pc:docMkLst>
      <pc:sldChg chg="addCm">
        <pc:chgData name="Jason Da Silva Castanheira" userId="S::jason.dasilvacastanheira@mail.mcgill.ca::8bb028ac-99c1-4291-bb1e-644b68120d4f" providerId="AD" clId="Web-{DB60DC97-1084-EF37-C04B-B313D4829617}" dt="2022-01-10T16:16:48.941" v="3"/>
        <pc:sldMkLst>
          <pc:docMk/>
          <pc:sldMk cId="2478055335" sldId="263"/>
        </pc:sldMkLst>
      </pc:sldChg>
      <pc:sldChg chg="addCm">
        <pc:chgData name="Jason Da Silva Castanheira" userId="S::jason.dasilvacastanheira@mail.mcgill.ca::8bb028ac-99c1-4291-bb1e-644b68120d4f" providerId="AD" clId="Web-{DB60DC97-1084-EF37-C04B-B313D4829617}" dt="2022-01-10T16:18:01.129" v="4"/>
        <pc:sldMkLst>
          <pc:docMk/>
          <pc:sldMk cId="2644990335" sldId="264"/>
        </pc:sldMkLst>
      </pc:sldChg>
      <pc:sldChg chg="addCm">
        <pc:chgData name="Jason Da Silva Castanheira" userId="S::jason.dasilvacastanheira@mail.mcgill.ca::8bb028ac-99c1-4291-bb1e-644b68120d4f" providerId="AD" clId="Web-{DB60DC97-1084-EF37-C04B-B313D4829617}" dt="2022-01-10T16:18:57.520" v="5"/>
        <pc:sldMkLst>
          <pc:docMk/>
          <pc:sldMk cId="2632802410" sldId="272"/>
        </pc:sldMkLst>
      </pc:sldChg>
      <pc:sldChg chg="modSp">
        <pc:chgData name="Jason Da Silva Castanheira" userId="S::jason.dasilvacastanheira@mail.mcgill.ca::8bb028ac-99c1-4291-bb1e-644b68120d4f" providerId="AD" clId="Web-{DB60DC97-1084-EF37-C04B-B313D4829617}" dt="2022-01-10T16:14:42.268" v="1" actId="20577"/>
        <pc:sldMkLst>
          <pc:docMk/>
          <pc:sldMk cId="2793020755" sldId="273"/>
        </pc:sldMkLst>
        <pc:spChg chg="mod">
          <ac:chgData name="Jason Da Silva Castanheira" userId="S::jason.dasilvacastanheira@mail.mcgill.ca::8bb028ac-99c1-4291-bb1e-644b68120d4f" providerId="AD" clId="Web-{DB60DC97-1084-EF37-C04B-B313D4829617}" dt="2022-01-10T16:14:42.268" v="1" actId="20577"/>
          <ac:spMkLst>
            <pc:docMk/>
            <pc:sldMk cId="2793020755" sldId="273"/>
            <ac:spMk id="3" creationId="{05D5E33D-C763-4F75-9D99-EDFC4F904D4B}"/>
          </ac:spMkLst>
        </pc:spChg>
      </pc:sldChg>
      <pc:sldChg chg="addCm">
        <pc:chgData name="Jason Da Silva Castanheira" userId="S::jason.dasilvacastanheira@mail.mcgill.ca::8bb028ac-99c1-4291-bb1e-644b68120d4f" providerId="AD" clId="Web-{DB60DC97-1084-EF37-C04B-B313D4829617}" dt="2022-01-10T16:15:55.472" v="2"/>
        <pc:sldMkLst>
          <pc:docMk/>
          <pc:sldMk cId="1494542802" sldId="275"/>
        </pc:sldMkLst>
      </pc:sldChg>
    </pc:docChg>
  </pc:docChgLst>
  <pc:docChgLst>
    <pc:chgData name="Malosree Maitra" userId="8f9c36eb-6eee-475d-9222-9db764a484c1" providerId="ADAL" clId="{3990B3D7-4545-4037-83E7-95A36ADB33D1}"/>
    <pc:docChg chg="undo custSel addSld delSld modSld sldOrd">
      <pc:chgData name="Malosree Maitra" userId="8f9c36eb-6eee-475d-9222-9db764a484c1" providerId="ADAL" clId="{3990B3D7-4545-4037-83E7-95A36ADB33D1}" dt="2022-01-10T18:17:40.986" v="4183" actId="1589"/>
      <pc:docMkLst>
        <pc:docMk/>
      </pc:docMkLst>
      <pc:sldChg chg="delSp modSp mod">
        <pc:chgData name="Malosree Maitra" userId="8f9c36eb-6eee-475d-9222-9db764a484c1" providerId="ADAL" clId="{3990B3D7-4545-4037-83E7-95A36ADB33D1}" dt="2022-01-04T22:29:13.514" v="3921" actId="179"/>
        <pc:sldMkLst>
          <pc:docMk/>
          <pc:sldMk cId="0" sldId="257"/>
        </pc:sldMkLst>
        <pc:spChg chg="mod">
          <ac:chgData name="Malosree Maitra" userId="8f9c36eb-6eee-475d-9222-9db764a484c1" providerId="ADAL" clId="{3990B3D7-4545-4037-83E7-95A36ADB33D1}" dt="2022-01-04T22:29:13.514" v="3921" actId="179"/>
          <ac:spMkLst>
            <pc:docMk/>
            <pc:sldMk cId="0" sldId="257"/>
            <ac:spMk id="743" creationId="{00000000-0000-0000-0000-000000000000}"/>
          </ac:spMkLst>
        </pc:spChg>
        <pc:spChg chg="del">
          <ac:chgData name="Malosree Maitra" userId="8f9c36eb-6eee-475d-9222-9db764a484c1" providerId="ADAL" clId="{3990B3D7-4545-4037-83E7-95A36ADB33D1}" dt="2022-01-04T22:28:31.292" v="3913" actId="478"/>
          <ac:spMkLst>
            <pc:docMk/>
            <pc:sldMk cId="0" sldId="257"/>
            <ac:spMk id="744" creationId="{00000000-0000-0000-0000-000000000000}"/>
          </ac:spMkLst>
        </pc:spChg>
      </pc:sldChg>
      <pc:sldChg chg="addSp modSp mod">
        <pc:chgData name="Malosree Maitra" userId="8f9c36eb-6eee-475d-9222-9db764a484c1" providerId="ADAL" clId="{3990B3D7-4545-4037-83E7-95A36ADB33D1}" dt="2022-01-03T21:38:48.626" v="2560" actId="196"/>
        <pc:sldMkLst>
          <pc:docMk/>
          <pc:sldMk cId="0" sldId="260"/>
        </pc:sldMkLst>
        <pc:spChg chg="mod">
          <ac:chgData name="Malosree Maitra" userId="8f9c36eb-6eee-475d-9222-9db764a484c1" providerId="ADAL" clId="{3990B3D7-4545-4037-83E7-95A36ADB33D1}" dt="2022-01-03T21:10:06.836" v="97" actId="20577"/>
          <ac:spMkLst>
            <pc:docMk/>
            <pc:sldMk cId="0" sldId="260"/>
            <ac:spMk id="4" creationId="{0F7F08B3-15B8-450A-902E-6E39D3D7673F}"/>
          </ac:spMkLst>
        </pc:spChg>
        <pc:spChg chg="add mod">
          <ac:chgData name="Malosree Maitra" userId="8f9c36eb-6eee-475d-9222-9db764a484c1" providerId="ADAL" clId="{3990B3D7-4545-4037-83E7-95A36ADB33D1}" dt="2022-01-03T21:38:48.626" v="2560" actId="196"/>
          <ac:spMkLst>
            <pc:docMk/>
            <pc:sldMk cId="0" sldId="260"/>
            <ac:spMk id="7" creationId="{3D5679DC-2F27-4BAA-8F5A-1FCA83D562E1}"/>
          </ac:spMkLst>
        </pc:spChg>
        <pc:graphicFrameChg chg="mod modGraphic">
          <ac:chgData name="Malosree Maitra" userId="8f9c36eb-6eee-475d-9222-9db764a484c1" providerId="ADAL" clId="{3990B3D7-4545-4037-83E7-95A36ADB33D1}" dt="2022-01-03T21:37:56.299" v="2552" actId="1076"/>
          <ac:graphicFrameMkLst>
            <pc:docMk/>
            <pc:sldMk cId="0" sldId="260"/>
            <ac:graphicFrameMk id="3" creationId="{F9796C84-0682-4A78-8008-3CA33A9C83A4}"/>
          </ac:graphicFrameMkLst>
        </pc:graphicFrameChg>
        <pc:graphicFrameChg chg="add mod">
          <ac:chgData name="Malosree Maitra" userId="8f9c36eb-6eee-475d-9222-9db764a484c1" providerId="ADAL" clId="{3990B3D7-4545-4037-83E7-95A36ADB33D1}" dt="2022-01-03T21:37:52.195" v="2551"/>
          <ac:graphicFrameMkLst>
            <pc:docMk/>
            <pc:sldMk cId="0" sldId="260"/>
            <ac:graphicFrameMk id="6" creationId="{4F713430-27EA-4ABC-B990-94EE41BB4908}"/>
          </ac:graphicFrameMkLst>
        </pc:graphicFrameChg>
      </pc:sldChg>
      <pc:sldChg chg="addSp modSp mod">
        <pc:chgData name="Malosree Maitra" userId="8f9c36eb-6eee-475d-9222-9db764a484c1" providerId="ADAL" clId="{3990B3D7-4545-4037-83E7-95A36ADB33D1}" dt="2022-01-03T21:39:00.313" v="2562" actId="1076"/>
        <pc:sldMkLst>
          <pc:docMk/>
          <pc:sldMk cId="3955413813" sldId="261"/>
        </pc:sldMkLst>
        <pc:spChg chg="mod">
          <ac:chgData name="Malosree Maitra" userId="8f9c36eb-6eee-475d-9222-9db764a484c1" providerId="ADAL" clId="{3990B3D7-4545-4037-83E7-95A36ADB33D1}" dt="2022-01-03T21:11:56.425" v="433" actId="403"/>
          <ac:spMkLst>
            <pc:docMk/>
            <pc:sldMk cId="3955413813" sldId="261"/>
            <ac:spMk id="3" creationId="{5B2E780C-B6BF-44FE-8F82-AFD16AD9A16D}"/>
          </ac:spMkLst>
        </pc:spChg>
        <pc:spChg chg="add mod">
          <ac:chgData name="Malosree Maitra" userId="8f9c36eb-6eee-475d-9222-9db764a484c1" providerId="ADAL" clId="{3990B3D7-4545-4037-83E7-95A36ADB33D1}" dt="2022-01-03T21:39:00.313" v="2562" actId="1076"/>
          <ac:spMkLst>
            <pc:docMk/>
            <pc:sldMk cId="3955413813" sldId="261"/>
            <ac:spMk id="6" creationId="{DB8ECE59-9E0A-4848-B707-DCDCFC22D811}"/>
          </ac:spMkLst>
        </pc:spChg>
        <pc:graphicFrameChg chg="add mod modGraphic">
          <ac:chgData name="Malosree Maitra" userId="8f9c36eb-6eee-475d-9222-9db764a484c1" providerId="ADAL" clId="{3990B3D7-4545-4037-83E7-95A36ADB33D1}" dt="2022-01-03T21:38:00.319" v="2553" actId="1076"/>
          <ac:graphicFrameMkLst>
            <pc:docMk/>
            <pc:sldMk cId="3955413813" sldId="261"/>
            <ac:graphicFrameMk id="4" creationId="{F10A2DF7-16A2-4351-B4D5-37DC8B9F9FB2}"/>
          </ac:graphicFrameMkLst>
        </pc:graphicFrameChg>
        <pc:graphicFrameChg chg="add mod modGraphic">
          <ac:chgData name="Malosree Maitra" userId="8f9c36eb-6eee-475d-9222-9db764a484c1" providerId="ADAL" clId="{3990B3D7-4545-4037-83E7-95A36ADB33D1}" dt="2022-01-03T21:38:27.973" v="2558" actId="1076"/>
          <ac:graphicFrameMkLst>
            <pc:docMk/>
            <pc:sldMk cId="3955413813" sldId="261"/>
            <ac:graphicFrameMk id="5" creationId="{FA48606C-6B68-4253-95C1-FC190B7414A7}"/>
          </ac:graphicFrameMkLst>
        </pc:graphicFrameChg>
      </pc:sldChg>
      <pc:sldChg chg="addSp delSp modSp mod">
        <pc:chgData name="Malosree Maitra" userId="8f9c36eb-6eee-475d-9222-9db764a484c1" providerId="ADAL" clId="{3990B3D7-4545-4037-83E7-95A36ADB33D1}" dt="2022-01-03T22:21:44.038" v="3142" actId="20577"/>
        <pc:sldMkLst>
          <pc:docMk/>
          <pc:sldMk cId="449889350" sldId="262"/>
        </pc:sldMkLst>
        <pc:spChg chg="mod">
          <ac:chgData name="Malosree Maitra" userId="8f9c36eb-6eee-475d-9222-9db764a484c1" providerId="ADAL" clId="{3990B3D7-4545-4037-83E7-95A36ADB33D1}" dt="2022-01-03T22:21:44.038" v="3142" actId="20577"/>
          <ac:spMkLst>
            <pc:docMk/>
            <pc:sldMk cId="449889350" sldId="262"/>
            <ac:spMk id="2" creationId="{580A6698-9ED7-49AD-B5BF-B6F848BD13B4}"/>
          </ac:spMkLst>
        </pc:spChg>
        <pc:spChg chg="mod">
          <ac:chgData name="Malosree Maitra" userId="8f9c36eb-6eee-475d-9222-9db764a484c1" providerId="ADAL" clId="{3990B3D7-4545-4037-83E7-95A36ADB33D1}" dt="2022-01-03T21:18:21.276" v="1211" actId="20577"/>
          <ac:spMkLst>
            <pc:docMk/>
            <pc:sldMk cId="449889350" sldId="262"/>
            <ac:spMk id="3" creationId="{1F1F90B7-711F-46B5-8692-BAD82B660D8B}"/>
          </ac:spMkLst>
        </pc:spChg>
        <pc:spChg chg="add mod">
          <ac:chgData name="Malosree Maitra" userId="8f9c36eb-6eee-475d-9222-9db764a484c1" providerId="ADAL" clId="{3990B3D7-4545-4037-83E7-95A36ADB33D1}" dt="2022-01-03T21:39:09.065" v="2564" actId="1076"/>
          <ac:spMkLst>
            <pc:docMk/>
            <pc:sldMk cId="449889350" sldId="262"/>
            <ac:spMk id="9" creationId="{A07CBB24-9DCB-423F-942E-B5DBF9ED0E5B}"/>
          </ac:spMkLst>
        </pc:spChg>
        <pc:graphicFrameChg chg="add mod modGraphic">
          <ac:chgData name="Malosree Maitra" userId="8f9c36eb-6eee-475d-9222-9db764a484c1" providerId="ADAL" clId="{3990B3D7-4545-4037-83E7-95A36ADB33D1}" dt="2022-01-03T21:35:49.445" v="2534" actId="1076"/>
          <ac:graphicFrameMkLst>
            <pc:docMk/>
            <pc:sldMk cId="449889350" sldId="262"/>
            <ac:graphicFrameMk id="4" creationId="{CF13E15D-1C63-4DCC-A14A-B8A81568D22D}"/>
          </ac:graphicFrameMkLst>
        </pc:graphicFrameChg>
        <pc:graphicFrameChg chg="add mod modGraphic">
          <ac:chgData name="Malosree Maitra" userId="8f9c36eb-6eee-475d-9222-9db764a484c1" providerId="ADAL" clId="{3990B3D7-4545-4037-83E7-95A36ADB33D1}" dt="2022-01-03T21:36:38.807" v="2539" actId="2165"/>
          <ac:graphicFrameMkLst>
            <pc:docMk/>
            <pc:sldMk cId="449889350" sldId="262"/>
            <ac:graphicFrameMk id="5" creationId="{8562818B-2870-4937-BDDA-1E354E891A26}"/>
          </ac:graphicFrameMkLst>
        </pc:graphicFrameChg>
        <pc:graphicFrameChg chg="add del mod">
          <ac:chgData name="Malosree Maitra" userId="8f9c36eb-6eee-475d-9222-9db764a484c1" providerId="ADAL" clId="{3990B3D7-4545-4037-83E7-95A36ADB33D1}" dt="2022-01-03T21:36:42.698" v="2541"/>
          <ac:graphicFrameMkLst>
            <pc:docMk/>
            <pc:sldMk cId="449889350" sldId="262"/>
            <ac:graphicFrameMk id="6" creationId="{1F35FDCD-23CA-4C22-AA19-5D986DBF8A0B}"/>
          </ac:graphicFrameMkLst>
        </pc:graphicFrameChg>
        <pc:graphicFrameChg chg="add mod modGraphic">
          <ac:chgData name="Malosree Maitra" userId="8f9c36eb-6eee-475d-9222-9db764a484c1" providerId="ADAL" clId="{3990B3D7-4545-4037-83E7-95A36ADB33D1}" dt="2022-01-03T21:37:12.180" v="2545" actId="1076"/>
          <ac:graphicFrameMkLst>
            <pc:docMk/>
            <pc:sldMk cId="449889350" sldId="262"/>
            <ac:graphicFrameMk id="7" creationId="{19F17861-C1B0-484B-A60D-D6154B01CB04}"/>
          </ac:graphicFrameMkLst>
        </pc:graphicFrameChg>
        <pc:graphicFrameChg chg="add mod modGraphic">
          <ac:chgData name="Malosree Maitra" userId="8f9c36eb-6eee-475d-9222-9db764a484c1" providerId="ADAL" clId="{3990B3D7-4545-4037-83E7-95A36ADB33D1}" dt="2022-01-03T21:37:37.040" v="2549" actId="207"/>
          <ac:graphicFrameMkLst>
            <pc:docMk/>
            <pc:sldMk cId="449889350" sldId="262"/>
            <ac:graphicFrameMk id="8" creationId="{8F9593BC-8AFB-4D66-94C4-403076E76761}"/>
          </ac:graphicFrameMkLst>
        </pc:graphicFrameChg>
      </pc:sldChg>
      <pc:sldChg chg="addSp delSp modSp mod ord addCm">
        <pc:chgData name="Malosree Maitra" userId="8f9c36eb-6eee-475d-9222-9db764a484c1" providerId="ADAL" clId="{3990B3D7-4545-4037-83E7-95A36ADB33D1}" dt="2022-01-10T17:39:43.310" v="4181" actId="1589"/>
        <pc:sldMkLst>
          <pc:docMk/>
          <pc:sldMk cId="2478055335" sldId="263"/>
        </pc:sldMkLst>
        <pc:spChg chg="mod">
          <ac:chgData name="Malosree Maitra" userId="8f9c36eb-6eee-475d-9222-9db764a484c1" providerId="ADAL" clId="{3990B3D7-4545-4037-83E7-95A36ADB33D1}" dt="2022-01-03T21:24:00.015" v="1810" actId="113"/>
          <ac:spMkLst>
            <pc:docMk/>
            <pc:sldMk cId="2478055335" sldId="263"/>
            <ac:spMk id="3" creationId="{F0333C00-33A3-4FA9-83F6-5458645B32B6}"/>
          </ac:spMkLst>
        </pc:spChg>
        <pc:spChg chg="add mod">
          <ac:chgData name="Malosree Maitra" userId="8f9c36eb-6eee-475d-9222-9db764a484c1" providerId="ADAL" clId="{3990B3D7-4545-4037-83E7-95A36ADB33D1}" dt="2022-01-03T21:29:21.474" v="2296" actId="1076"/>
          <ac:spMkLst>
            <pc:docMk/>
            <pc:sldMk cId="2478055335" sldId="263"/>
            <ac:spMk id="8" creationId="{7921DA25-A6DB-4DF8-9112-4D1803B45EB0}"/>
          </ac:spMkLst>
        </pc:spChg>
        <pc:picChg chg="add del mod">
          <ac:chgData name="Malosree Maitra" userId="8f9c36eb-6eee-475d-9222-9db764a484c1" providerId="ADAL" clId="{3990B3D7-4545-4037-83E7-95A36ADB33D1}" dt="2022-01-03T21:21:14.596" v="1401" actId="21"/>
          <ac:picMkLst>
            <pc:docMk/>
            <pc:sldMk cId="2478055335" sldId="263"/>
            <ac:picMk id="4" creationId="{D5FD940C-D333-42B7-976B-C6E1C906503B}"/>
          </ac:picMkLst>
        </pc:picChg>
        <pc:picChg chg="add mod">
          <ac:chgData name="Malosree Maitra" userId="8f9c36eb-6eee-475d-9222-9db764a484c1" providerId="ADAL" clId="{3990B3D7-4545-4037-83E7-95A36ADB33D1}" dt="2022-01-03T21:23:39.088" v="1807" actId="1076"/>
          <ac:picMkLst>
            <pc:docMk/>
            <pc:sldMk cId="2478055335" sldId="263"/>
            <ac:picMk id="6" creationId="{659A4A7A-533D-4A20-A34C-12618DC40E0A}"/>
          </ac:picMkLst>
        </pc:picChg>
        <pc:picChg chg="add mod">
          <ac:chgData name="Malosree Maitra" userId="8f9c36eb-6eee-475d-9222-9db764a484c1" providerId="ADAL" clId="{3990B3D7-4545-4037-83E7-95A36ADB33D1}" dt="2022-01-03T21:23:39.088" v="1807" actId="1076"/>
          <ac:picMkLst>
            <pc:docMk/>
            <pc:sldMk cId="2478055335" sldId="263"/>
            <ac:picMk id="1026" creationId="{68370CB4-99F7-4CDE-AFF7-29BADEA8EFCA}"/>
          </ac:picMkLst>
        </pc:picChg>
      </pc:sldChg>
      <pc:sldChg chg="addSp delSp modSp mod addCm">
        <pc:chgData name="Malosree Maitra" userId="8f9c36eb-6eee-475d-9222-9db764a484c1" providerId="ADAL" clId="{3990B3D7-4545-4037-83E7-95A36ADB33D1}" dt="2022-01-10T18:17:40.986" v="4183" actId="1589"/>
        <pc:sldMkLst>
          <pc:docMk/>
          <pc:sldMk cId="2644990335" sldId="264"/>
        </pc:sldMkLst>
        <pc:spChg chg="mod">
          <ac:chgData name="Malosree Maitra" userId="8f9c36eb-6eee-475d-9222-9db764a484c1" providerId="ADAL" clId="{3990B3D7-4545-4037-83E7-95A36ADB33D1}" dt="2022-01-04T15:50:15.379" v="3891" actId="20577"/>
          <ac:spMkLst>
            <pc:docMk/>
            <pc:sldMk cId="2644990335" sldId="264"/>
            <ac:spMk id="3" creationId="{3ABB909E-3D7A-42DB-B6E4-8EFCF9A21993}"/>
          </ac:spMkLst>
        </pc:spChg>
        <pc:picChg chg="add del mod">
          <ac:chgData name="Malosree Maitra" userId="8f9c36eb-6eee-475d-9222-9db764a484c1" providerId="ADAL" clId="{3990B3D7-4545-4037-83E7-95A36ADB33D1}" dt="2022-01-03T21:32:23.944" v="2522" actId="478"/>
          <ac:picMkLst>
            <pc:docMk/>
            <pc:sldMk cId="2644990335" sldId="264"/>
            <ac:picMk id="3074" creationId="{3FC6A042-4EF5-4701-B62A-0A24D9A6388D}"/>
          </ac:picMkLst>
        </pc:picChg>
        <pc:picChg chg="add mod">
          <ac:chgData name="Malosree Maitra" userId="8f9c36eb-6eee-475d-9222-9db764a484c1" providerId="ADAL" clId="{3990B3D7-4545-4037-83E7-95A36ADB33D1}" dt="2022-01-03T21:34:22.451" v="2525" actId="1076"/>
          <ac:picMkLst>
            <pc:docMk/>
            <pc:sldMk cId="2644990335" sldId="264"/>
            <ac:picMk id="3076" creationId="{EF1436DA-6D2A-4813-A9FF-34516D423650}"/>
          </ac:picMkLst>
        </pc:picChg>
      </pc:sldChg>
      <pc:sldChg chg="addSp delSp modSp mod">
        <pc:chgData name="Malosree Maitra" userId="8f9c36eb-6eee-475d-9222-9db764a484c1" providerId="ADAL" clId="{3990B3D7-4545-4037-83E7-95A36ADB33D1}" dt="2022-01-03T22:20:35.101" v="3073" actId="20577"/>
        <pc:sldMkLst>
          <pc:docMk/>
          <pc:sldMk cId="1391718739" sldId="265"/>
        </pc:sldMkLst>
        <pc:spChg chg="mod">
          <ac:chgData name="Malosree Maitra" userId="8f9c36eb-6eee-475d-9222-9db764a484c1" providerId="ADAL" clId="{3990B3D7-4545-4037-83E7-95A36ADB33D1}" dt="2022-01-03T22:20:35.101" v="3073" actId="20577"/>
          <ac:spMkLst>
            <pc:docMk/>
            <pc:sldMk cId="1391718739" sldId="265"/>
            <ac:spMk id="2" creationId="{8179D75E-8F2F-49F1-A5AA-A4F29249D412}"/>
          </ac:spMkLst>
        </pc:spChg>
        <pc:spChg chg="mod">
          <ac:chgData name="Malosree Maitra" userId="8f9c36eb-6eee-475d-9222-9db764a484c1" providerId="ADAL" clId="{3990B3D7-4545-4037-83E7-95A36ADB33D1}" dt="2022-01-03T22:08:15.099" v="2861" actId="113"/>
          <ac:spMkLst>
            <pc:docMk/>
            <pc:sldMk cId="1391718739" sldId="265"/>
            <ac:spMk id="3" creationId="{097F12C5-F3A7-42AA-8899-320DFB4F198D}"/>
          </ac:spMkLst>
        </pc:spChg>
        <pc:spChg chg="add del mod">
          <ac:chgData name="Malosree Maitra" userId="8f9c36eb-6eee-475d-9222-9db764a484c1" providerId="ADAL" clId="{3990B3D7-4545-4037-83E7-95A36ADB33D1}" dt="2022-01-03T22:07:09.422" v="2709" actId="478"/>
          <ac:spMkLst>
            <pc:docMk/>
            <pc:sldMk cId="1391718739" sldId="265"/>
            <ac:spMk id="6" creationId="{B8D22052-8904-469F-AC62-8F646D37A225}"/>
          </ac:spMkLst>
        </pc:spChg>
        <pc:spChg chg="add mod">
          <ac:chgData name="Malosree Maitra" userId="8f9c36eb-6eee-475d-9222-9db764a484c1" providerId="ADAL" clId="{3990B3D7-4545-4037-83E7-95A36ADB33D1}" dt="2022-01-03T22:20:04.918" v="3056" actId="1076"/>
          <ac:spMkLst>
            <pc:docMk/>
            <pc:sldMk cId="1391718739" sldId="265"/>
            <ac:spMk id="9" creationId="{7F2AEE23-C1D0-4567-B0F9-5C133D58E38C}"/>
          </ac:spMkLst>
        </pc:spChg>
        <pc:picChg chg="add del mod">
          <ac:chgData name="Malosree Maitra" userId="8f9c36eb-6eee-475d-9222-9db764a484c1" providerId="ADAL" clId="{3990B3D7-4545-4037-83E7-95A36ADB33D1}" dt="2022-01-03T22:07:03.493" v="2706" actId="478"/>
          <ac:picMkLst>
            <pc:docMk/>
            <pc:sldMk cId="1391718739" sldId="265"/>
            <ac:picMk id="5122" creationId="{37EBD6BF-D647-4340-9EFB-A7B878EE1318}"/>
          </ac:picMkLst>
        </pc:picChg>
        <pc:picChg chg="add mod">
          <ac:chgData name="Malosree Maitra" userId="8f9c36eb-6eee-475d-9222-9db764a484c1" providerId="ADAL" clId="{3990B3D7-4545-4037-83E7-95A36ADB33D1}" dt="2022-01-03T22:20:07.692" v="3057" actId="1076"/>
          <ac:picMkLst>
            <pc:docMk/>
            <pc:sldMk cId="1391718739" sldId="265"/>
            <ac:picMk id="5124" creationId="{E019D864-13C5-4E33-A7B6-33415EFA0995}"/>
          </ac:picMkLst>
        </pc:picChg>
      </pc:sldChg>
      <pc:sldChg chg="addSp modSp mod ord">
        <pc:chgData name="Malosree Maitra" userId="8f9c36eb-6eee-475d-9222-9db764a484c1" providerId="ADAL" clId="{3990B3D7-4545-4037-83E7-95A36ADB33D1}" dt="2022-01-10T17:32:22.007" v="4178" actId="6549"/>
        <pc:sldMkLst>
          <pc:docMk/>
          <pc:sldMk cId="2597081166" sldId="267"/>
        </pc:sldMkLst>
        <pc:spChg chg="mod">
          <ac:chgData name="Malosree Maitra" userId="8f9c36eb-6eee-475d-9222-9db764a484c1" providerId="ADAL" clId="{3990B3D7-4545-4037-83E7-95A36ADB33D1}" dt="2022-01-03T22:24:59.981" v="3365" actId="20577"/>
          <ac:spMkLst>
            <pc:docMk/>
            <pc:sldMk cId="2597081166" sldId="267"/>
            <ac:spMk id="2" creationId="{018B8484-39DC-4E11-8C63-3DDACD8895E6}"/>
          </ac:spMkLst>
        </pc:spChg>
        <pc:spChg chg="mod">
          <ac:chgData name="Malosree Maitra" userId="8f9c36eb-6eee-475d-9222-9db764a484c1" providerId="ADAL" clId="{3990B3D7-4545-4037-83E7-95A36ADB33D1}" dt="2022-01-10T17:32:22.007" v="4178" actId="6549"/>
          <ac:spMkLst>
            <pc:docMk/>
            <pc:sldMk cId="2597081166" sldId="267"/>
            <ac:spMk id="3" creationId="{6B0B31A9-C8CA-44DC-882E-5ECE45694EA3}"/>
          </ac:spMkLst>
        </pc:spChg>
        <pc:picChg chg="add mod">
          <ac:chgData name="Malosree Maitra" userId="8f9c36eb-6eee-475d-9222-9db764a484c1" providerId="ADAL" clId="{3990B3D7-4545-4037-83E7-95A36ADB33D1}" dt="2022-01-03T22:26:08.570" v="3368" actId="1076"/>
          <ac:picMkLst>
            <pc:docMk/>
            <pc:sldMk cId="2597081166" sldId="267"/>
            <ac:picMk id="6146" creationId="{75638328-ED1F-4F19-AE1A-B9D63BD32869}"/>
          </ac:picMkLst>
        </pc:picChg>
      </pc:sldChg>
      <pc:sldChg chg="modSp mod">
        <pc:chgData name="Malosree Maitra" userId="8f9c36eb-6eee-475d-9222-9db764a484c1" providerId="ADAL" clId="{3990B3D7-4545-4037-83E7-95A36ADB33D1}" dt="2022-01-04T22:29:57.450" v="4056" actId="20577"/>
        <pc:sldMkLst>
          <pc:docMk/>
          <pc:sldMk cId="159408200" sldId="268"/>
        </pc:sldMkLst>
        <pc:spChg chg="mod">
          <ac:chgData name="Malosree Maitra" userId="8f9c36eb-6eee-475d-9222-9db764a484c1" providerId="ADAL" clId="{3990B3D7-4545-4037-83E7-95A36ADB33D1}" dt="2022-01-04T22:29:57.450" v="4056" actId="20577"/>
          <ac:spMkLst>
            <pc:docMk/>
            <pc:sldMk cId="159408200" sldId="268"/>
            <ac:spMk id="3" creationId="{951753FA-7F6A-4CF9-B8F3-E0984D036091}"/>
          </ac:spMkLst>
        </pc:spChg>
      </pc:sldChg>
      <pc:sldChg chg="modSp mod">
        <pc:chgData name="Malosree Maitra" userId="8f9c36eb-6eee-475d-9222-9db764a484c1" providerId="ADAL" clId="{3990B3D7-4545-4037-83E7-95A36ADB33D1}" dt="2022-01-04T20:49:23.803" v="3911" actId="20577"/>
        <pc:sldMkLst>
          <pc:docMk/>
          <pc:sldMk cId="3514334857" sldId="269"/>
        </pc:sldMkLst>
        <pc:spChg chg="mod">
          <ac:chgData name="Malosree Maitra" userId="8f9c36eb-6eee-475d-9222-9db764a484c1" providerId="ADAL" clId="{3990B3D7-4545-4037-83E7-95A36ADB33D1}" dt="2022-01-04T20:49:23.803" v="3911" actId="20577"/>
          <ac:spMkLst>
            <pc:docMk/>
            <pc:sldMk cId="3514334857" sldId="269"/>
            <ac:spMk id="3" creationId="{5826F8D4-F701-4077-B553-298E35D15AB3}"/>
          </ac:spMkLst>
        </pc:spChg>
      </pc:sldChg>
      <pc:sldChg chg="modSp mod addCm modCm">
        <pc:chgData name="Malosree Maitra" userId="8f9c36eb-6eee-475d-9222-9db764a484c1" providerId="ADAL" clId="{3990B3D7-4545-4037-83E7-95A36ADB33D1}" dt="2022-01-10T17:38:41.742" v="4180" actId="1589"/>
        <pc:sldMkLst>
          <pc:docMk/>
          <pc:sldMk cId="2632802410" sldId="272"/>
        </pc:sldMkLst>
        <pc:spChg chg="mod">
          <ac:chgData name="Malosree Maitra" userId="8f9c36eb-6eee-475d-9222-9db764a484c1" providerId="ADAL" clId="{3990B3D7-4545-4037-83E7-95A36ADB33D1}" dt="2022-01-03T21:31:08.419" v="2515" actId="20577"/>
          <ac:spMkLst>
            <pc:docMk/>
            <pc:sldMk cId="2632802410" sldId="272"/>
            <ac:spMk id="2" creationId="{F1607E8B-4D5C-4613-9339-3D46F10BF1BF}"/>
          </ac:spMkLst>
        </pc:spChg>
        <pc:spChg chg="mod">
          <ac:chgData name="Malosree Maitra" userId="8f9c36eb-6eee-475d-9222-9db764a484c1" providerId="ADAL" clId="{3990B3D7-4545-4037-83E7-95A36ADB33D1}" dt="2022-01-03T21:31:22.969" v="2519" actId="14100"/>
          <ac:spMkLst>
            <pc:docMk/>
            <pc:sldMk cId="2632802410" sldId="272"/>
            <ac:spMk id="3" creationId="{CDE38873-D5F7-43C8-9F32-2976D4CF585E}"/>
          </ac:spMkLst>
        </pc:spChg>
      </pc:sldChg>
      <pc:sldChg chg="modSp mod">
        <pc:chgData name="Malosree Maitra" userId="8f9c36eb-6eee-475d-9222-9db764a484c1" providerId="ADAL" clId="{3990B3D7-4545-4037-83E7-95A36ADB33D1}" dt="2022-01-03T22:32:14.927" v="3701" actId="1037"/>
        <pc:sldMkLst>
          <pc:docMk/>
          <pc:sldMk cId="2793020755" sldId="273"/>
        </pc:sldMkLst>
        <pc:picChg chg="mod">
          <ac:chgData name="Malosree Maitra" userId="8f9c36eb-6eee-475d-9222-9db764a484c1" providerId="ADAL" clId="{3990B3D7-4545-4037-83E7-95A36ADB33D1}" dt="2022-01-03T22:32:04.936" v="3699" actId="1038"/>
          <ac:picMkLst>
            <pc:docMk/>
            <pc:sldMk cId="2793020755" sldId="273"/>
            <ac:picMk id="5" creationId="{6D500C11-3A69-4A2E-8761-A68D71EE4515}"/>
          </ac:picMkLst>
        </pc:picChg>
        <pc:picChg chg="mod">
          <ac:chgData name="Malosree Maitra" userId="8f9c36eb-6eee-475d-9222-9db764a484c1" providerId="ADAL" clId="{3990B3D7-4545-4037-83E7-95A36ADB33D1}" dt="2022-01-03T22:32:09.722" v="3700" actId="1038"/>
          <ac:picMkLst>
            <pc:docMk/>
            <pc:sldMk cId="2793020755" sldId="273"/>
            <ac:picMk id="6" creationId="{109AE2E6-DB17-4C33-BDD4-BDEDE0F86790}"/>
          </ac:picMkLst>
        </pc:picChg>
        <pc:picChg chg="mod">
          <ac:chgData name="Malosree Maitra" userId="8f9c36eb-6eee-475d-9222-9db764a484c1" providerId="ADAL" clId="{3990B3D7-4545-4037-83E7-95A36ADB33D1}" dt="2022-01-03T22:32:14.927" v="3701" actId="1037"/>
          <ac:picMkLst>
            <pc:docMk/>
            <pc:sldMk cId="2793020755" sldId="273"/>
            <ac:picMk id="12" creationId="{0B2EFEED-183E-4467-9576-7AD24762F8F9}"/>
          </ac:picMkLst>
        </pc:picChg>
      </pc:sldChg>
      <pc:sldChg chg="modSp mod">
        <pc:chgData name="Malosree Maitra" userId="8f9c36eb-6eee-475d-9222-9db764a484c1" providerId="ADAL" clId="{3990B3D7-4545-4037-83E7-95A36ADB33D1}" dt="2022-01-03T22:35:52.068" v="3721" actId="20577"/>
        <pc:sldMkLst>
          <pc:docMk/>
          <pc:sldMk cId="2920100323" sldId="274"/>
        </pc:sldMkLst>
        <pc:spChg chg="mod">
          <ac:chgData name="Malosree Maitra" userId="8f9c36eb-6eee-475d-9222-9db764a484c1" providerId="ADAL" clId="{3990B3D7-4545-4037-83E7-95A36ADB33D1}" dt="2022-01-03T22:35:52.068" v="3721" actId="20577"/>
          <ac:spMkLst>
            <pc:docMk/>
            <pc:sldMk cId="2920100323" sldId="274"/>
            <ac:spMk id="3" creationId="{05D5E33D-C763-4F75-9D99-EDFC4F904D4B}"/>
          </ac:spMkLst>
        </pc:spChg>
      </pc:sldChg>
      <pc:sldChg chg="addSp modSp mod addCm modNotesTx">
        <pc:chgData name="Malosree Maitra" userId="8f9c36eb-6eee-475d-9222-9db764a484c1" providerId="ADAL" clId="{3990B3D7-4545-4037-83E7-95A36ADB33D1}" dt="2022-01-10T17:40:53.527" v="4182" actId="1589"/>
        <pc:sldMkLst>
          <pc:docMk/>
          <pc:sldMk cId="1494542802" sldId="275"/>
        </pc:sldMkLst>
        <pc:spChg chg="mod">
          <ac:chgData name="Malosree Maitra" userId="8f9c36eb-6eee-475d-9222-9db764a484c1" providerId="ADAL" clId="{3990B3D7-4545-4037-83E7-95A36ADB33D1}" dt="2022-01-03T21:14:47.790" v="885" actId="20577"/>
          <ac:spMkLst>
            <pc:docMk/>
            <pc:sldMk cId="1494542802" sldId="275"/>
            <ac:spMk id="2" creationId="{5BB2E390-71A8-44A8-81E9-4925DF34A41A}"/>
          </ac:spMkLst>
        </pc:spChg>
        <pc:spChg chg="mod">
          <ac:chgData name="Malosree Maitra" userId="8f9c36eb-6eee-475d-9222-9db764a484c1" providerId="ADAL" clId="{3990B3D7-4545-4037-83E7-95A36ADB33D1}" dt="2022-01-03T21:42:15.529" v="2569" actId="14100"/>
          <ac:spMkLst>
            <pc:docMk/>
            <pc:sldMk cId="1494542802" sldId="275"/>
            <ac:spMk id="3" creationId="{ED91241F-AEA8-42B9-836E-0352180B4C15}"/>
          </ac:spMkLst>
        </pc:spChg>
        <pc:picChg chg="add mod">
          <ac:chgData name="Malosree Maitra" userId="8f9c36eb-6eee-475d-9222-9db764a484c1" providerId="ADAL" clId="{3990B3D7-4545-4037-83E7-95A36ADB33D1}" dt="2022-01-03T22:32:35.452" v="3702" actId="1076"/>
          <ac:picMkLst>
            <pc:docMk/>
            <pc:sldMk cId="1494542802" sldId="275"/>
            <ac:picMk id="4098" creationId="{0426FD4E-56CA-44ED-8C64-9E05DE729954}"/>
          </ac:picMkLst>
        </pc:picChg>
        <pc:picChg chg="add mod">
          <ac:chgData name="Malosree Maitra" userId="8f9c36eb-6eee-475d-9222-9db764a484c1" providerId="ADAL" clId="{3990B3D7-4545-4037-83E7-95A36ADB33D1}" dt="2022-01-03T22:33:42.764" v="3707" actId="1076"/>
          <ac:picMkLst>
            <pc:docMk/>
            <pc:sldMk cId="1494542802" sldId="275"/>
            <ac:picMk id="4100" creationId="{E82547FA-9563-4481-B971-88E08456A637}"/>
          </ac:picMkLst>
        </pc:picChg>
      </pc:sldChg>
      <pc:sldChg chg="new del">
        <pc:chgData name="Malosree Maitra" userId="8f9c36eb-6eee-475d-9222-9db764a484c1" providerId="ADAL" clId="{3990B3D7-4545-4037-83E7-95A36ADB33D1}" dt="2022-01-03T21:25:08.217" v="1910" actId="47"/>
        <pc:sldMkLst>
          <pc:docMk/>
          <pc:sldMk cId="1780296491" sldId="276"/>
        </pc:sldMkLst>
      </pc:sldChg>
      <pc:sldChg chg="addSp delSp modSp add mod ord">
        <pc:chgData name="Malosree Maitra" userId="8f9c36eb-6eee-475d-9222-9db764a484c1" providerId="ADAL" clId="{3990B3D7-4545-4037-83E7-95A36ADB33D1}" dt="2022-01-04T15:48:24.462" v="3890" actId="113"/>
        <pc:sldMkLst>
          <pc:docMk/>
          <pc:sldMk cId="3236106700" sldId="277"/>
        </pc:sldMkLst>
        <pc:spChg chg="mod">
          <ac:chgData name="Malosree Maitra" userId="8f9c36eb-6eee-475d-9222-9db764a484c1" providerId="ADAL" clId="{3990B3D7-4545-4037-83E7-95A36ADB33D1}" dt="2022-01-04T15:48:24.462" v="3890" actId="113"/>
          <ac:spMkLst>
            <pc:docMk/>
            <pc:sldMk cId="3236106700" sldId="277"/>
            <ac:spMk id="3" creationId="{F0333C00-33A3-4FA9-83F6-5458645B32B6}"/>
          </ac:spMkLst>
        </pc:spChg>
        <pc:spChg chg="add mod">
          <ac:chgData name="Malosree Maitra" userId="8f9c36eb-6eee-475d-9222-9db764a484c1" providerId="ADAL" clId="{3990B3D7-4545-4037-83E7-95A36ADB33D1}" dt="2022-01-03T21:29:36.749" v="2297"/>
          <ac:spMkLst>
            <pc:docMk/>
            <pc:sldMk cId="3236106700" sldId="277"/>
            <ac:spMk id="7" creationId="{610C0699-681B-4673-AFAF-57AB86240660}"/>
          </ac:spMkLst>
        </pc:spChg>
        <pc:picChg chg="del">
          <ac:chgData name="Malosree Maitra" userId="8f9c36eb-6eee-475d-9222-9db764a484c1" providerId="ADAL" clId="{3990B3D7-4545-4037-83E7-95A36ADB33D1}" dt="2022-01-03T21:24:16.606" v="1811" actId="478"/>
          <ac:picMkLst>
            <pc:docMk/>
            <pc:sldMk cId="3236106700" sldId="277"/>
            <ac:picMk id="6" creationId="{659A4A7A-533D-4A20-A34C-12618DC40E0A}"/>
          </ac:picMkLst>
        </pc:picChg>
        <pc:picChg chg="del">
          <ac:chgData name="Malosree Maitra" userId="8f9c36eb-6eee-475d-9222-9db764a484c1" providerId="ADAL" clId="{3990B3D7-4545-4037-83E7-95A36ADB33D1}" dt="2022-01-03T21:24:16.606" v="1811" actId="478"/>
          <ac:picMkLst>
            <pc:docMk/>
            <pc:sldMk cId="3236106700" sldId="277"/>
            <ac:picMk id="1026" creationId="{68370CB4-99F7-4CDE-AFF7-29BADEA8EFCA}"/>
          </ac:picMkLst>
        </pc:picChg>
        <pc:picChg chg="add mod">
          <ac:chgData name="Malosree Maitra" userId="8f9c36eb-6eee-475d-9222-9db764a484c1" providerId="ADAL" clId="{3990B3D7-4545-4037-83E7-95A36ADB33D1}" dt="2022-01-03T21:24:46.317" v="1909" actId="1076"/>
          <ac:picMkLst>
            <pc:docMk/>
            <pc:sldMk cId="3236106700" sldId="277"/>
            <ac:picMk id="2050" creationId="{09BF4BB1-5003-4C56-A4A2-5DE1D9D15DB6}"/>
          </ac:picMkLst>
        </pc:picChg>
      </pc:sldChg>
      <pc:sldChg chg="modSp add mod">
        <pc:chgData name="Malosree Maitra" userId="8f9c36eb-6eee-475d-9222-9db764a484c1" providerId="ADAL" clId="{3990B3D7-4545-4037-83E7-95A36ADB33D1}" dt="2022-01-03T22:20:42.941" v="3091" actId="20577"/>
        <pc:sldMkLst>
          <pc:docMk/>
          <pc:sldMk cId="3859839918" sldId="278"/>
        </pc:sldMkLst>
        <pc:spChg chg="mod">
          <ac:chgData name="Malosree Maitra" userId="8f9c36eb-6eee-475d-9222-9db764a484c1" providerId="ADAL" clId="{3990B3D7-4545-4037-83E7-95A36ADB33D1}" dt="2022-01-03T22:20:42.941" v="3091" actId="20577"/>
          <ac:spMkLst>
            <pc:docMk/>
            <pc:sldMk cId="3859839918" sldId="278"/>
            <ac:spMk id="2" creationId="{8179D75E-8F2F-49F1-A5AA-A4F29249D412}"/>
          </ac:spMkLst>
        </pc:spChg>
        <pc:spChg chg="mod">
          <ac:chgData name="Malosree Maitra" userId="8f9c36eb-6eee-475d-9222-9db764a484c1" providerId="ADAL" clId="{3990B3D7-4545-4037-83E7-95A36ADB33D1}" dt="2022-01-03T22:15:22.675" v="3039" actId="403"/>
          <ac:spMkLst>
            <pc:docMk/>
            <pc:sldMk cId="3859839918" sldId="278"/>
            <ac:spMk id="3" creationId="{097F12C5-F3A7-42AA-8899-320DFB4F198D}"/>
          </ac:spMkLst>
        </pc:spChg>
      </pc:sldChg>
      <pc:sldChg chg="modSp add mod">
        <pc:chgData name="Malosree Maitra" userId="8f9c36eb-6eee-475d-9222-9db764a484c1" providerId="ADAL" clId="{3990B3D7-4545-4037-83E7-95A36ADB33D1}" dt="2022-01-03T22:42:23.618" v="3778" actId="20577"/>
        <pc:sldMkLst>
          <pc:docMk/>
          <pc:sldMk cId="1670938509" sldId="279"/>
        </pc:sldMkLst>
        <pc:spChg chg="mod">
          <ac:chgData name="Malosree Maitra" userId="8f9c36eb-6eee-475d-9222-9db764a484c1" providerId="ADAL" clId="{3990B3D7-4545-4037-83E7-95A36ADB33D1}" dt="2022-01-03T22:42:00.411" v="3735" actId="20577"/>
          <ac:spMkLst>
            <pc:docMk/>
            <pc:sldMk cId="1670938509" sldId="279"/>
            <ac:spMk id="2" creationId="{8179D75E-8F2F-49F1-A5AA-A4F29249D412}"/>
          </ac:spMkLst>
        </pc:spChg>
        <pc:spChg chg="mod">
          <ac:chgData name="Malosree Maitra" userId="8f9c36eb-6eee-475d-9222-9db764a484c1" providerId="ADAL" clId="{3990B3D7-4545-4037-83E7-95A36ADB33D1}" dt="2022-01-03T22:42:23.618" v="3778" actId="20577"/>
          <ac:spMkLst>
            <pc:docMk/>
            <pc:sldMk cId="1670938509" sldId="279"/>
            <ac:spMk id="3" creationId="{097F12C5-F3A7-42AA-8899-320DFB4F198D}"/>
          </ac:spMkLst>
        </pc:spChg>
      </pc:sldChg>
    </pc:docChg>
  </pc:docChgLst>
  <pc:docChgLst>
    <pc:chgData name="Malosree Maitra" userId="S::malosree.maitra@mail.mcgill.ca::8f9c36eb-6eee-475d-9222-9db764a484c1" providerId="AD" clId="Web-{C25385CA-2EFA-F200-4995-B558A33AA62C}"/>
    <pc:docChg chg="addSld modSld">
      <pc:chgData name="Malosree Maitra" userId="S::malosree.maitra@mail.mcgill.ca::8f9c36eb-6eee-475d-9222-9db764a484c1" providerId="AD" clId="Web-{C25385CA-2EFA-F200-4995-B558A33AA62C}" dt="2022-03-24T21:02:06.809" v="69" actId="20577"/>
      <pc:docMkLst>
        <pc:docMk/>
      </pc:docMkLst>
      <pc:sldChg chg="modSp">
        <pc:chgData name="Malosree Maitra" userId="S::malosree.maitra@mail.mcgill.ca::8f9c36eb-6eee-475d-9222-9db764a484c1" providerId="AD" clId="Web-{C25385CA-2EFA-F200-4995-B558A33AA62C}" dt="2022-03-24T21:01:03.589" v="1" actId="20577"/>
        <pc:sldMkLst>
          <pc:docMk/>
          <pc:sldMk cId="3045291345" sldId="283"/>
        </pc:sldMkLst>
        <pc:spChg chg="mod">
          <ac:chgData name="Malosree Maitra" userId="S::malosree.maitra@mail.mcgill.ca::8f9c36eb-6eee-475d-9222-9db764a484c1" providerId="AD" clId="Web-{C25385CA-2EFA-F200-4995-B558A33AA62C}" dt="2022-03-24T21:01:03.589" v="1" actId="20577"/>
          <ac:spMkLst>
            <pc:docMk/>
            <pc:sldMk cId="3045291345" sldId="283"/>
            <ac:spMk id="3" creationId="{F6BA118E-0008-481F-92AC-0E05609C4645}"/>
          </ac:spMkLst>
        </pc:spChg>
      </pc:sldChg>
      <pc:sldChg chg="modSp new">
        <pc:chgData name="Malosree Maitra" userId="S::malosree.maitra@mail.mcgill.ca::8f9c36eb-6eee-475d-9222-9db764a484c1" providerId="AD" clId="Web-{C25385CA-2EFA-F200-4995-B558A33AA62C}" dt="2022-03-24T21:02:06.809" v="69" actId="20577"/>
        <pc:sldMkLst>
          <pc:docMk/>
          <pc:sldMk cId="1881226352" sldId="289"/>
        </pc:sldMkLst>
        <pc:spChg chg="mod">
          <ac:chgData name="Malosree Maitra" userId="S::malosree.maitra@mail.mcgill.ca::8f9c36eb-6eee-475d-9222-9db764a484c1" providerId="AD" clId="Web-{C25385CA-2EFA-F200-4995-B558A33AA62C}" dt="2022-03-24T21:02:06.809" v="69" actId="20577"/>
          <ac:spMkLst>
            <pc:docMk/>
            <pc:sldMk cId="1881226352" sldId="289"/>
            <ac:spMk id="2" creationId="{0FCDE933-5C11-6677-DF19-327ADEA8C596}"/>
          </ac:spMkLst>
        </pc:spChg>
        <pc:spChg chg="mod">
          <ac:chgData name="Malosree Maitra" userId="S::malosree.maitra@mail.mcgill.ca::8f9c36eb-6eee-475d-9222-9db764a484c1" providerId="AD" clId="Web-{C25385CA-2EFA-F200-4995-B558A33AA62C}" dt="2022-03-24T21:01:39.699" v="62" actId="20577"/>
          <ac:spMkLst>
            <pc:docMk/>
            <pc:sldMk cId="1881226352" sldId="289"/>
            <ac:spMk id="3" creationId="{E7C230A9-9BBA-0A5C-B052-ED1F8C04EB49}"/>
          </ac:spMkLst>
        </pc:spChg>
      </pc:sldChg>
    </pc:docChg>
  </pc:docChgLst>
  <pc:docChgLst>
    <pc:chgData name="Malosree Maitra" userId="S::malosree.maitra@mail.mcgill.ca::8f9c36eb-6eee-475d-9222-9db764a484c1" providerId="AD" clId="Web-{5FF9CEAE-18C5-CFB6-3497-EAB19AFD15D7}"/>
    <pc:docChg chg="addSld delSld modSld sldOrd">
      <pc:chgData name="Malosree Maitra" userId="S::malosree.maitra@mail.mcgill.ca::8f9c36eb-6eee-475d-9222-9db764a484c1" providerId="AD" clId="Web-{5FF9CEAE-18C5-CFB6-3497-EAB19AFD15D7}" dt="2021-11-19T16:52:15.661" v="145" actId="20577"/>
      <pc:docMkLst>
        <pc:docMk/>
      </pc:docMkLst>
      <pc:sldChg chg="modSp">
        <pc:chgData name="Malosree Maitra" userId="S::malosree.maitra@mail.mcgill.ca::8f9c36eb-6eee-475d-9222-9db764a484c1" providerId="AD" clId="Web-{5FF9CEAE-18C5-CFB6-3497-EAB19AFD15D7}" dt="2021-11-19T16:42:32.307" v="8" actId="20577"/>
        <pc:sldMkLst>
          <pc:docMk/>
          <pc:sldMk cId="0" sldId="260"/>
        </pc:sldMkLst>
        <pc:spChg chg="mod">
          <ac:chgData name="Malosree Maitra" userId="S::malosree.maitra@mail.mcgill.ca::8f9c36eb-6eee-475d-9222-9db764a484c1" providerId="AD" clId="Web-{5FF9CEAE-18C5-CFB6-3497-EAB19AFD15D7}" dt="2021-11-19T16:42:32.307" v="8" actId="20577"/>
          <ac:spMkLst>
            <pc:docMk/>
            <pc:sldMk cId="0" sldId="260"/>
            <ac:spMk id="4" creationId="{0F7F08B3-15B8-450A-902E-6E39D3D7673F}"/>
          </ac:spMkLst>
        </pc:spChg>
      </pc:sldChg>
      <pc:sldChg chg="modSp">
        <pc:chgData name="Malosree Maitra" userId="S::malosree.maitra@mail.mcgill.ca::8f9c36eb-6eee-475d-9222-9db764a484c1" providerId="AD" clId="Web-{5FF9CEAE-18C5-CFB6-3497-EAB19AFD15D7}" dt="2021-11-19T16:45:45.967" v="56" actId="20577"/>
        <pc:sldMkLst>
          <pc:docMk/>
          <pc:sldMk cId="1391718739" sldId="265"/>
        </pc:sldMkLst>
        <pc:spChg chg="mod">
          <ac:chgData name="Malosree Maitra" userId="S::malosree.maitra@mail.mcgill.ca::8f9c36eb-6eee-475d-9222-9db764a484c1" providerId="AD" clId="Web-{5FF9CEAE-18C5-CFB6-3497-EAB19AFD15D7}" dt="2021-11-19T16:43:49.278" v="19" actId="20577"/>
          <ac:spMkLst>
            <pc:docMk/>
            <pc:sldMk cId="1391718739" sldId="265"/>
            <ac:spMk id="2" creationId="{8179D75E-8F2F-49F1-A5AA-A4F29249D412}"/>
          </ac:spMkLst>
        </pc:spChg>
        <pc:spChg chg="mod">
          <ac:chgData name="Malosree Maitra" userId="S::malosree.maitra@mail.mcgill.ca::8f9c36eb-6eee-475d-9222-9db764a484c1" providerId="AD" clId="Web-{5FF9CEAE-18C5-CFB6-3497-EAB19AFD15D7}" dt="2021-11-19T16:45:45.967" v="56" actId="20577"/>
          <ac:spMkLst>
            <pc:docMk/>
            <pc:sldMk cId="1391718739" sldId="265"/>
            <ac:spMk id="3" creationId="{097F12C5-F3A7-42AA-8899-320DFB4F198D}"/>
          </ac:spMkLst>
        </pc:spChg>
      </pc:sldChg>
      <pc:sldChg chg="modSp">
        <pc:chgData name="Malosree Maitra" userId="S::malosree.maitra@mail.mcgill.ca::8f9c36eb-6eee-475d-9222-9db764a484c1" providerId="AD" clId="Web-{5FF9CEAE-18C5-CFB6-3497-EAB19AFD15D7}" dt="2021-11-19T16:52:15.661" v="145" actId="20577"/>
        <pc:sldMkLst>
          <pc:docMk/>
          <pc:sldMk cId="159408200" sldId="268"/>
        </pc:sldMkLst>
        <pc:spChg chg="mod">
          <ac:chgData name="Malosree Maitra" userId="S::malosree.maitra@mail.mcgill.ca::8f9c36eb-6eee-475d-9222-9db764a484c1" providerId="AD" clId="Web-{5FF9CEAE-18C5-CFB6-3497-EAB19AFD15D7}" dt="2021-11-19T16:52:15.661" v="145" actId="20577"/>
          <ac:spMkLst>
            <pc:docMk/>
            <pc:sldMk cId="159408200" sldId="268"/>
            <ac:spMk id="2" creationId="{5EAA5351-B030-411D-BDCA-3C7142622172}"/>
          </ac:spMkLst>
        </pc:spChg>
      </pc:sldChg>
      <pc:sldChg chg="modSp">
        <pc:chgData name="Malosree Maitra" userId="S::malosree.maitra@mail.mcgill.ca::8f9c36eb-6eee-475d-9222-9db764a484c1" providerId="AD" clId="Web-{5FF9CEAE-18C5-CFB6-3497-EAB19AFD15D7}" dt="2021-11-19T16:52:04.957" v="137" actId="20577"/>
        <pc:sldMkLst>
          <pc:docMk/>
          <pc:sldMk cId="3514334857" sldId="269"/>
        </pc:sldMkLst>
        <pc:spChg chg="mod">
          <ac:chgData name="Malosree Maitra" userId="S::malosree.maitra@mail.mcgill.ca::8f9c36eb-6eee-475d-9222-9db764a484c1" providerId="AD" clId="Web-{5FF9CEAE-18C5-CFB6-3497-EAB19AFD15D7}" dt="2021-11-19T16:52:04.957" v="137" actId="20577"/>
          <ac:spMkLst>
            <pc:docMk/>
            <pc:sldMk cId="3514334857" sldId="269"/>
            <ac:spMk id="3" creationId="{5826F8D4-F701-4077-B553-298E35D15AB3}"/>
          </ac:spMkLst>
        </pc:spChg>
      </pc:sldChg>
      <pc:sldChg chg="modSp new ord">
        <pc:chgData name="Malosree Maitra" userId="S::malosree.maitra@mail.mcgill.ca::8f9c36eb-6eee-475d-9222-9db764a484c1" providerId="AD" clId="Web-{5FF9CEAE-18C5-CFB6-3497-EAB19AFD15D7}" dt="2021-11-19T16:47:33.515" v="69"/>
        <pc:sldMkLst>
          <pc:docMk/>
          <pc:sldMk cId="1534510653" sldId="271"/>
        </pc:sldMkLst>
        <pc:spChg chg="mod">
          <ac:chgData name="Malosree Maitra" userId="S::malosree.maitra@mail.mcgill.ca::8f9c36eb-6eee-475d-9222-9db764a484c1" providerId="AD" clId="Web-{5FF9CEAE-18C5-CFB6-3497-EAB19AFD15D7}" dt="2021-11-19T16:46:16.452" v="65" actId="20577"/>
          <ac:spMkLst>
            <pc:docMk/>
            <pc:sldMk cId="1534510653" sldId="271"/>
            <ac:spMk id="2" creationId="{77D9D3BD-9430-4408-A62D-97A80B7DDD1F}"/>
          </ac:spMkLst>
        </pc:spChg>
        <pc:spChg chg="mod">
          <ac:chgData name="Malosree Maitra" userId="S::malosree.maitra@mail.mcgill.ca::8f9c36eb-6eee-475d-9222-9db764a484c1" providerId="AD" clId="Web-{5FF9CEAE-18C5-CFB6-3497-EAB19AFD15D7}" dt="2021-11-19T16:46:54.734" v="68" actId="20577"/>
          <ac:spMkLst>
            <pc:docMk/>
            <pc:sldMk cId="1534510653" sldId="271"/>
            <ac:spMk id="3" creationId="{14C86484-F55D-4299-8FDF-006EFF3F9767}"/>
          </ac:spMkLst>
        </pc:spChg>
      </pc:sldChg>
      <pc:sldChg chg="modSp new add del">
        <pc:chgData name="Malosree Maitra" userId="S::malosree.maitra@mail.mcgill.ca::8f9c36eb-6eee-475d-9222-9db764a484c1" providerId="AD" clId="Web-{5FF9CEAE-18C5-CFB6-3497-EAB19AFD15D7}" dt="2021-11-19T16:51:13.832" v="118" actId="20577"/>
        <pc:sldMkLst>
          <pc:docMk/>
          <pc:sldMk cId="2632802410" sldId="272"/>
        </pc:sldMkLst>
        <pc:spChg chg="mod">
          <ac:chgData name="Malosree Maitra" userId="S::malosree.maitra@mail.mcgill.ca::8f9c36eb-6eee-475d-9222-9db764a484c1" providerId="AD" clId="Web-{5FF9CEAE-18C5-CFB6-3497-EAB19AFD15D7}" dt="2021-11-19T16:49:05.267" v="87" actId="20577"/>
          <ac:spMkLst>
            <pc:docMk/>
            <pc:sldMk cId="2632802410" sldId="272"/>
            <ac:spMk id="2" creationId="{F1607E8B-4D5C-4613-9339-3D46F10BF1BF}"/>
          </ac:spMkLst>
        </pc:spChg>
        <pc:spChg chg="mod">
          <ac:chgData name="Malosree Maitra" userId="S::malosree.maitra@mail.mcgill.ca::8f9c36eb-6eee-475d-9222-9db764a484c1" providerId="AD" clId="Web-{5FF9CEAE-18C5-CFB6-3497-EAB19AFD15D7}" dt="2021-11-19T16:51:13.832" v="118" actId="20577"/>
          <ac:spMkLst>
            <pc:docMk/>
            <pc:sldMk cId="2632802410" sldId="272"/>
            <ac:spMk id="3" creationId="{CDE38873-D5F7-43C8-9F32-2976D4CF585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86fc84f77b_0_17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86fc84f77b_0_17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86fc84f77b_0_17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86fc84f77b_0_17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64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86fc84f77b_0_17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86fc84f77b_0_17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432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86fc84f77b_0_17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86fc84f77b_0_17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2103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86fc84f77b_0_17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86fc84f77b_0_17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43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86fc84f77b_0_17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86fc84f77b_0_17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8767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86fc84f77b_0_17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86fc84f77b_0_17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953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53050" y="518444"/>
            <a:ext cx="7757688" cy="4439866"/>
            <a:chOff x="329117" y="143471"/>
            <a:chExt cx="8485767" cy="485655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6610115" y="410493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614487" y="4028602"/>
            <a:ext cx="339830" cy="36654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565151" y="3342101"/>
            <a:ext cx="1928325" cy="2247935"/>
            <a:chOff x="-717551" y="3189701"/>
            <a:chExt cx="1928325" cy="2247935"/>
          </a:xfrm>
        </p:grpSpPr>
        <p:sp>
          <p:nvSpPr>
            <p:cNvPr id="23" name="Google Shape;23;p2"/>
            <p:cNvSpPr/>
            <p:nvPr/>
          </p:nvSpPr>
          <p:spPr>
            <a:xfrm>
              <a:off x="-712863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17551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17551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698911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639811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507546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327510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570051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567372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332811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40324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429805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395260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308870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2798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23698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9608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8356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6489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61878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5247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43964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49281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45263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84169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13045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033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03095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00074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8031549" y="3342101"/>
            <a:ext cx="1928325" cy="2247935"/>
            <a:chOff x="7879149" y="3189701"/>
            <a:chExt cx="1928325" cy="2247935"/>
          </a:xfrm>
        </p:grpSpPr>
        <p:sp>
          <p:nvSpPr>
            <p:cNvPr id="53" name="Google Shape;53;p2"/>
            <p:cNvSpPr/>
            <p:nvPr/>
          </p:nvSpPr>
          <p:spPr>
            <a:xfrm flipH="1">
              <a:off x="8622011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8618049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8750927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9621356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9456556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9176848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8977502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8513688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8509726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8691098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928182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9167528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9029348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8911035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8394756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8390794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8509719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8665198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8599402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8536953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8483155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8445262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flipH="1">
              <a:off x="7911015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flipH="1">
              <a:off x="7879149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flipH="1">
              <a:off x="8008063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flipH="1">
              <a:off x="7967489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flipH="1">
              <a:off x="7954207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flipH="1">
              <a:off x="7962188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flipH="1">
              <a:off x="8013365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2822648" y="1410591"/>
            <a:ext cx="10916" cy="6717"/>
          </a:xfrm>
          <a:custGeom>
            <a:avLst/>
            <a:gdLst/>
            <a:ahLst/>
            <a:cxnLst/>
            <a:rect l="l" t="t" r="r" b="b"/>
            <a:pathLst>
              <a:path w="273" h="168" extrusionOk="0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1836429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3489951" y="2822527"/>
            <a:ext cx="5398" cy="15714"/>
          </a:xfrm>
          <a:custGeom>
            <a:avLst/>
            <a:gdLst/>
            <a:ahLst/>
            <a:cxnLst/>
            <a:rect l="l" t="t" r="r" b="b"/>
            <a:pathLst>
              <a:path w="135" h="393" extrusionOk="0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5904698" y="-181955"/>
            <a:ext cx="9037" cy="9996"/>
          </a:xfrm>
          <a:custGeom>
            <a:avLst/>
            <a:gdLst/>
            <a:ahLst/>
            <a:cxnLst/>
            <a:rect l="l" t="t" r="r" b="b"/>
            <a:pathLst>
              <a:path w="226" h="250" extrusionOk="0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6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169342" y="1095366"/>
            <a:ext cx="398352" cy="427012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2155044" y="12140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1338102" y="2357862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2206519" y="20129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1658244" y="29307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752399" y="1920823"/>
            <a:ext cx="553882" cy="59742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5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1404152" y="134998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7420014" y="2930768"/>
            <a:ext cx="147682" cy="158298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2968719" y="1578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166095" y="224979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1801920" y="47841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4"/>
          <p:cNvGrpSpPr/>
          <p:nvPr/>
        </p:nvGrpSpPr>
        <p:grpSpPr>
          <a:xfrm>
            <a:off x="336517" y="150871"/>
            <a:ext cx="8485767" cy="4856559"/>
            <a:chOff x="329117" y="143471"/>
            <a:chExt cx="8485767" cy="4856559"/>
          </a:xfrm>
        </p:grpSpPr>
        <p:grpSp>
          <p:nvGrpSpPr>
            <p:cNvPr id="158" name="Google Shape;158;p4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59" name="Google Shape;159;p4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" name="Google Shape;164;p4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4"/>
          <p:cNvSpPr txBox="1">
            <a:spLocks noGrp="1"/>
          </p:cNvSpPr>
          <p:nvPr>
            <p:ph type="title"/>
          </p:nvPr>
        </p:nvSpPr>
        <p:spPr>
          <a:xfrm>
            <a:off x="697475" y="589601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909125" y="1162300"/>
            <a:ext cx="7406100" cy="32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ncert One"/>
              <a:buAutoNum type="arabicPeriod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69" name="Google Shape;169;p4"/>
          <p:cNvSpPr/>
          <p:nvPr/>
        </p:nvSpPr>
        <p:spPr>
          <a:xfrm>
            <a:off x="67218" y="3198757"/>
            <a:ext cx="299362" cy="440740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4"/>
          <p:cNvSpPr/>
          <p:nvPr/>
        </p:nvSpPr>
        <p:spPr>
          <a:xfrm>
            <a:off x="586636" y="387936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"/>
          <p:cNvSpPr/>
          <p:nvPr/>
        </p:nvSpPr>
        <p:spPr>
          <a:xfrm>
            <a:off x="-158698" y="4203918"/>
            <a:ext cx="751197" cy="809316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4"/>
          <p:cNvSpPr/>
          <p:nvPr/>
        </p:nvSpPr>
        <p:spPr>
          <a:xfrm>
            <a:off x="247689" y="1775401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4"/>
          <p:cNvSpPr/>
          <p:nvPr/>
        </p:nvSpPr>
        <p:spPr>
          <a:xfrm>
            <a:off x="586625" y="2710939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7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248" name="Google Shape;248;p7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249" name="Google Shape;249;p7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" name="Google Shape;253;p7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7"/>
          <p:cNvGrpSpPr/>
          <p:nvPr/>
        </p:nvGrpSpPr>
        <p:grpSpPr>
          <a:xfrm>
            <a:off x="713224" y="1380150"/>
            <a:ext cx="3615093" cy="2964328"/>
            <a:chOff x="956924" y="1380150"/>
            <a:chExt cx="3615093" cy="2964328"/>
          </a:xfrm>
        </p:grpSpPr>
        <p:sp>
          <p:nvSpPr>
            <p:cNvPr id="257" name="Google Shape;257;p7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" name="Google Shape;258;p7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259" name="Google Shape;259;p7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7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7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7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7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7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7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" name="Google Shape;272;p7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7"/>
          <p:cNvSpPr txBox="1">
            <a:spLocks noGrp="1"/>
          </p:cNvSpPr>
          <p:nvPr>
            <p:ph type="title"/>
          </p:nvPr>
        </p:nvSpPr>
        <p:spPr>
          <a:xfrm>
            <a:off x="713225" y="508469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8" name="Google Shape;278;p7"/>
          <p:cNvSpPr txBox="1">
            <a:spLocks noGrp="1"/>
          </p:cNvSpPr>
          <p:nvPr>
            <p:ph type="body" idx="1"/>
          </p:nvPr>
        </p:nvSpPr>
        <p:spPr>
          <a:xfrm>
            <a:off x="5141750" y="2090650"/>
            <a:ext cx="2915400" cy="9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9" name="Google Shape;279;p7"/>
          <p:cNvSpPr/>
          <p:nvPr/>
        </p:nvSpPr>
        <p:spPr>
          <a:xfrm>
            <a:off x="7880460" y="204705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7"/>
          <p:cNvSpPr/>
          <p:nvPr/>
        </p:nvSpPr>
        <p:spPr>
          <a:xfrm>
            <a:off x="8556689" y="513348"/>
            <a:ext cx="412236" cy="62576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7"/>
          <p:cNvSpPr/>
          <p:nvPr/>
        </p:nvSpPr>
        <p:spPr>
          <a:xfrm>
            <a:off x="8098500" y="979848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7"/>
          <p:cNvSpPr/>
          <p:nvPr/>
        </p:nvSpPr>
        <p:spPr>
          <a:xfrm>
            <a:off x="3029310" y="1815580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7"/>
          <p:cNvSpPr/>
          <p:nvPr/>
        </p:nvSpPr>
        <p:spPr>
          <a:xfrm>
            <a:off x="3705539" y="2124223"/>
            <a:ext cx="412236" cy="62576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3481825" y="2883798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7"/>
          <p:cNvSpPr/>
          <p:nvPr/>
        </p:nvSpPr>
        <p:spPr>
          <a:xfrm rot="10800000">
            <a:off x="1796636" y="3580073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7"/>
          <p:cNvSpPr/>
          <p:nvPr/>
        </p:nvSpPr>
        <p:spPr>
          <a:xfrm rot="10800000">
            <a:off x="972910" y="2915495"/>
            <a:ext cx="412236" cy="62576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7"/>
          <p:cNvSpPr/>
          <p:nvPr/>
        </p:nvSpPr>
        <p:spPr>
          <a:xfrm rot="10800000">
            <a:off x="1329446" y="2378230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 txBox="1">
            <a:spLocks noGrp="1"/>
          </p:cNvSpPr>
          <p:nvPr>
            <p:ph type="title"/>
          </p:nvPr>
        </p:nvSpPr>
        <p:spPr>
          <a:xfrm>
            <a:off x="797325" y="671225"/>
            <a:ext cx="34893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1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log/products/data-analytics/different-types-graphs-charts-us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9/03/how-choose-right-chart-type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/>
              <a:t>(</a:t>
            </a:r>
            <a:r>
              <a:rPr lang="en-US" sz="6600" err="1"/>
              <a:t>sta</a:t>
            </a:r>
            <a:r>
              <a:rPr lang="en-US" sz="6600"/>
              <a:t>)R(</a:t>
            </a:r>
            <a:r>
              <a:rPr lang="en-US" sz="6600" err="1"/>
              <a:t>tistics</a:t>
            </a:r>
            <a:r>
              <a:rPr lang="en-US" sz="6600"/>
              <a:t>) </a:t>
            </a:r>
            <a:endParaRPr sz="6600"/>
          </a:p>
        </p:txBody>
      </p:sp>
      <p:sp>
        <p:nvSpPr>
          <p:cNvPr id="737" name="Google Shape;737;p28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7: Visualization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9"/>
          <p:cNvSpPr txBox="1">
            <a:spLocks noGrp="1"/>
          </p:cNvSpPr>
          <p:nvPr>
            <p:ph type="title"/>
          </p:nvPr>
        </p:nvSpPr>
        <p:spPr>
          <a:xfrm>
            <a:off x="697475" y="589601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ggplot2: Violin Plots</a:t>
            </a:r>
          </a:p>
        </p:txBody>
      </p:sp>
      <p:sp>
        <p:nvSpPr>
          <p:cNvPr id="745" name="Google Shape;745;p29"/>
          <p:cNvSpPr/>
          <p:nvPr/>
        </p:nvSpPr>
        <p:spPr>
          <a:xfrm>
            <a:off x="162303" y="105560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14317B-9584-4B6B-9ECE-E45FB43C7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440" y="1162301"/>
            <a:ext cx="4961469" cy="372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78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9"/>
          <p:cNvSpPr txBox="1">
            <a:spLocks noGrp="1"/>
          </p:cNvSpPr>
          <p:nvPr>
            <p:ph type="title"/>
          </p:nvPr>
        </p:nvSpPr>
        <p:spPr>
          <a:xfrm>
            <a:off x="697475" y="589601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ggplot2: Density Plots</a:t>
            </a:r>
          </a:p>
        </p:txBody>
      </p:sp>
      <p:sp>
        <p:nvSpPr>
          <p:cNvPr id="745" name="Google Shape;745;p29"/>
          <p:cNvSpPr/>
          <p:nvPr/>
        </p:nvSpPr>
        <p:spPr>
          <a:xfrm>
            <a:off x="162303" y="105560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4D7072-1C22-4E69-8DBD-9AF8B9BFD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789" y="1083544"/>
            <a:ext cx="5620422" cy="385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75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9"/>
          <p:cNvSpPr txBox="1">
            <a:spLocks noGrp="1"/>
          </p:cNvSpPr>
          <p:nvPr>
            <p:ph type="title"/>
          </p:nvPr>
        </p:nvSpPr>
        <p:spPr>
          <a:xfrm>
            <a:off x="503332" y="589601"/>
            <a:ext cx="816060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ggplot2: Barplots, Error Bars, Significance stars</a:t>
            </a:r>
          </a:p>
        </p:txBody>
      </p:sp>
      <p:sp>
        <p:nvSpPr>
          <p:cNvPr id="745" name="Google Shape;745;p29"/>
          <p:cNvSpPr/>
          <p:nvPr/>
        </p:nvSpPr>
        <p:spPr>
          <a:xfrm>
            <a:off x="162303" y="105560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F15F04-929F-4270-9930-728245089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040" y="1055606"/>
            <a:ext cx="5201920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19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F19D-D759-4B2E-A407-40C96220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Combining plots: patchwork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2A5F6-E6DA-4164-B5FF-F006A96B8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054" y="1089660"/>
            <a:ext cx="4439892" cy="38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10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68FE-F0A1-45FF-8718-851D78026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Plotting in a loop or within </a:t>
            </a:r>
            <a:r>
              <a:rPr lang="en-CA" dirty="0" err="1"/>
              <a:t>lapply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1F1AF-DE23-470D-A462-FBCCFA23A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775" y="1162301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52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D998-192D-4659-A448-BB33BBAF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“Heatmaps” - </a:t>
            </a:r>
            <a:r>
              <a:rPr lang="en-CA" dirty="0" err="1"/>
              <a:t>corrplot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78C2A2-0F2B-44E3-83BE-24619FEBF1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33" t="18074"/>
          <a:stretch/>
        </p:blipFill>
        <p:spPr>
          <a:xfrm>
            <a:off x="2484120" y="1273644"/>
            <a:ext cx="4495800" cy="360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35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9"/>
          <p:cNvSpPr txBox="1">
            <a:spLocks noGrp="1"/>
          </p:cNvSpPr>
          <p:nvPr>
            <p:ph type="title"/>
          </p:nvPr>
        </p:nvSpPr>
        <p:spPr>
          <a:xfrm>
            <a:off x="697475" y="589601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ggplot2: Scatterplots and Fitted Curves</a:t>
            </a:r>
          </a:p>
        </p:txBody>
      </p:sp>
      <p:sp>
        <p:nvSpPr>
          <p:cNvPr id="745" name="Google Shape;745;p29"/>
          <p:cNvSpPr/>
          <p:nvPr/>
        </p:nvSpPr>
        <p:spPr>
          <a:xfrm>
            <a:off x="162303" y="105560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685803-6D3B-4A29-B525-4CC2619F4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554" y="1422398"/>
            <a:ext cx="6268793" cy="329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77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D998-192D-4659-A448-BB33BBAF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Heatmaps - </a:t>
            </a:r>
            <a:r>
              <a:rPr lang="en-CA" dirty="0" err="1"/>
              <a:t>ComplexHeatmap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25B0B-159B-49F6-8473-91AED68F0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84" y="1162301"/>
            <a:ext cx="7044232" cy="370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36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D998-192D-4659-A448-BB33BBAF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UpSet</a:t>
            </a:r>
            <a:r>
              <a:rPr lang="en-CA" dirty="0"/>
              <a:t> Plots for Overlaps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2BE6A-77BB-49C5-89C5-35F00082C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120" y="1104900"/>
            <a:ext cx="5191760" cy="389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71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F19D-D759-4B2E-A407-40C96220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Saving plots: File formats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A118E-0008-481F-92AC-0E05609C4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2400" dirty="0"/>
              <a:t>PNG or JPG</a:t>
            </a:r>
          </a:p>
          <a:p>
            <a:r>
              <a:rPr lang="en-CA" sz="2400" dirty="0"/>
              <a:t>PDF</a:t>
            </a:r>
          </a:p>
          <a:p>
            <a:r>
              <a:rPr lang="en-CA" sz="2400" dirty="0"/>
              <a:t>SVG </a:t>
            </a:r>
          </a:p>
          <a:p>
            <a:r>
              <a:rPr lang="en-CA" sz="2400" dirty="0" err="1"/>
              <a:t>ggsave</a:t>
            </a:r>
          </a:p>
          <a:p>
            <a:pPr marL="152400" indent="0">
              <a:buNone/>
            </a:pPr>
            <a:endParaRPr lang="en-CA" sz="2400" dirty="0"/>
          </a:p>
          <a:p>
            <a:pPr marL="152400" indent="0">
              <a:buNone/>
            </a:pPr>
            <a:r>
              <a:rPr lang="en-CA" sz="2400" dirty="0"/>
              <a:t>Warning: Never try to save an R Workspace in which you have created a lot of plot objects! </a:t>
            </a:r>
          </a:p>
        </p:txBody>
      </p:sp>
    </p:spTree>
    <p:extLst>
      <p:ext uri="{BB962C8B-B14F-4D97-AF65-F5344CB8AC3E}">
        <p14:creationId xmlns:p14="http://schemas.microsoft.com/office/powerpoint/2010/main" val="304529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9D3BD-9430-4408-A62D-97A80B7DD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86484-F55D-4299-8FDF-006EFF3F9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400" dirty="0"/>
              <a:t>Do you have any lingering questions about Bayesian statistics? </a:t>
            </a:r>
          </a:p>
        </p:txBody>
      </p:sp>
    </p:spTree>
    <p:extLst>
      <p:ext uri="{BB962C8B-B14F-4D97-AF65-F5344CB8AC3E}">
        <p14:creationId xmlns:p14="http://schemas.microsoft.com/office/powerpoint/2010/main" val="1534510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D998-192D-4659-A448-BB33BBAF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Visualizing Brain Imaging data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D4848-40F4-4FC4-B860-E5D6D750F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715" y="1319209"/>
            <a:ext cx="4312920" cy="323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04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217B-A097-4F69-9ECE-6D83A479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PCA 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E23247-38DD-4837-A8DE-A817956DD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175" y="1162301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DA1C-5243-4638-A819-63E8978D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more with visualizations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6F8D4-F701-4077-B553-298E35D15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400" dirty="0" err="1"/>
              <a:t>Colowbrewer</a:t>
            </a: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Advanced visualization:</a:t>
            </a:r>
          </a:p>
          <a:p>
            <a:pPr lvl="1">
              <a:spcBef>
                <a:spcPts val="0"/>
              </a:spcBef>
              <a:buFont typeface="Arial"/>
              <a:buChar char="•"/>
            </a:pPr>
            <a:r>
              <a:rPr lang="en-US" sz="2400" dirty="0" err="1"/>
              <a:t>Igraph</a:t>
            </a:r>
            <a:endParaRPr lang="en-US" sz="2400" dirty="0"/>
          </a:p>
          <a:p>
            <a:pPr lvl="1">
              <a:spcBef>
                <a:spcPts val="0"/>
              </a:spcBef>
              <a:buFont typeface="Arial"/>
              <a:buChar char="•"/>
            </a:pPr>
            <a:r>
              <a:rPr lang="en-US" sz="2400" dirty="0" err="1"/>
              <a:t>Circlize</a:t>
            </a:r>
            <a:endParaRPr lang="en-US" sz="2400" dirty="0"/>
          </a:p>
          <a:p>
            <a:pPr lvl="1">
              <a:spcBef>
                <a:spcPts val="0"/>
              </a:spcBef>
              <a:buFont typeface="Arial"/>
              <a:buChar char="•"/>
            </a:pPr>
            <a:r>
              <a:rPr lang="en-US" sz="2400" dirty="0"/>
              <a:t>The R Graph gallery</a:t>
            </a:r>
          </a:p>
          <a:p>
            <a:pPr lvl="1">
              <a:spcBef>
                <a:spcPts val="0"/>
              </a:spcBef>
              <a:buFont typeface="Arial"/>
              <a:buChar char="•"/>
            </a:pPr>
            <a:r>
              <a:rPr lang="en-US" sz="2400" dirty="0"/>
              <a:t>R Charts</a:t>
            </a:r>
          </a:p>
          <a:p>
            <a:pPr>
              <a:buFont typeface="Arial"/>
              <a:buChar char="•"/>
            </a:pPr>
            <a:r>
              <a:rPr lang="en-US" sz="2400" dirty="0"/>
              <a:t>Interactive visualizations</a:t>
            </a:r>
          </a:p>
          <a:p>
            <a:pPr lvl="1">
              <a:spcBef>
                <a:spcPts val="0"/>
              </a:spcBef>
              <a:buFont typeface="Arial"/>
              <a:buChar char="•"/>
            </a:pPr>
            <a:r>
              <a:rPr lang="en-US" sz="2400" dirty="0"/>
              <a:t>Shiny apps</a:t>
            </a:r>
          </a:p>
          <a:p>
            <a:pPr lvl="1">
              <a:spcBef>
                <a:spcPts val="0"/>
              </a:spcBef>
              <a:buFont typeface="Arial"/>
              <a:buChar char="•"/>
            </a:pPr>
            <a:r>
              <a:rPr lang="en-US" sz="2400" dirty="0" err="1"/>
              <a:t>RMarkdown</a:t>
            </a:r>
            <a:r>
              <a:rPr lang="en-US" sz="2400" dirty="0"/>
              <a:t>, </a:t>
            </a:r>
            <a:r>
              <a:rPr lang="en-US" sz="2400" dirty="0" err="1"/>
              <a:t>Flexdashboard</a:t>
            </a:r>
            <a:r>
              <a:rPr lang="en-US" sz="2400" dirty="0"/>
              <a:t>, </a:t>
            </a:r>
            <a:r>
              <a:rPr lang="en-US" sz="2400" dirty="0" err="1"/>
              <a:t>Shinydashboard</a:t>
            </a:r>
            <a:r>
              <a:rPr lang="en-US" sz="2400" dirty="0"/>
              <a:t>, etc. </a:t>
            </a:r>
          </a:p>
          <a:p>
            <a:pPr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4334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E933-5C11-6677-DF19-327ADEA8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Mission!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230A9-9BBA-0A5C-B052-ED1F8C04EB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2400" dirty="0"/>
              <a:t>Let's make a whole panel of beautiful, publication ready visualizations!</a:t>
            </a:r>
          </a:p>
        </p:txBody>
      </p:sp>
    </p:spTree>
    <p:extLst>
      <p:ext uri="{BB962C8B-B14F-4D97-AF65-F5344CB8AC3E}">
        <p14:creationId xmlns:p14="http://schemas.microsoft.com/office/powerpoint/2010/main" val="188122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9"/>
          <p:cNvSpPr txBox="1">
            <a:spLocks noGrp="1"/>
          </p:cNvSpPr>
          <p:nvPr>
            <p:ph type="title"/>
          </p:nvPr>
        </p:nvSpPr>
        <p:spPr>
          <a:xfrm>
            <a:off x="697475" y="589601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Today we will learn...</a:t>
            </a:r>
          </a:p>
        </p:txBody>
      </p:sp>
      <p:sp>
        <p:nvSpPr>
          <p:cNvPr id="743" name="Google Shape;743;p29"/>
          <p:cNvSpPr txBox="1">
            <a:spLocks noGrp="1"/>
          </p:cNvSpPr>
          <p:nvPr>
            <p:ph type="body" idx="1"/>
          </p:nvPr>
        </p:nvSpPr>
        <p:spPr>
          <a:xfrm>
            <a:off x="909125" y="1162301"/>
            <a:ext cx="7406100" cy="3620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en-US" sz="2200" dirty="0">
                <a:solidFill>
                  <a:schemeClr val="accent3"/>
                </a:solidFill>
              </a:rPr>
              <a:t>Why would you make plots in R</a:t>
            </a:r>
          </a:p>
          <a:p>
            <a:pPr indent="-457200"/>
            <a:r>
              <a:rPr lang="en-US" sz="2200" dirty="0">
                <a:solidFill>
                  <a:schemeClr val="accent3"/>
                </a:solidFill>
              </a:rPr>
              <a:t>How to make basic plots: </a:t>
            </a:r>
          </a:p>
          <a:p>
            <a:pPr marL="106680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3"/>
                </a:solidFill>
              </a:rPr>
              <a:t>plot types</a:t>
            </a:r>
          </a:p>
          <a:p>
            <a:pPr marL="106680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3"/>
                </a:solidFill>
              </a:rPr>
              <a:t>customization</a:t>
            </a:r>
          </a:p>
          <a:p>
            <a:r>
              <a:rPr lang="en-US" sz="2200" dirty="0">
                <a:solidFill>
                  <a:schemeClr val="accent3"/>
                </a:solidFill>
              </a:rPr>
              <a:t>How to make specialized plots</a:t>
            </a:r>
          </a:p>
          <a:p>
            <a:pPr marL="106680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3"/>
                </a:solidFill>
              </a:rPr>
              <a:t>heatmaps </a:t>
            </a:r>
          </a:p>
          <a:p>
            <a:pPr marL="106680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3"/>
                </a:solidFill>
              </a:rPr>
              <a:t>UpSet</a:t>
            </a:r>
            <a:r>
              <a:rPr lang="en-US" sz="2200" dirty="0">
                <a:solidFill>
                  <a:schemeClr val="accent3"/>
                </a:solidFill>
              </a:rPr>
              <a:t> plots </a:t>
            </a:r>
          </a:p>
          <a:p>
            <a:pPr indent="-457200"/>
            <a:r>
              <a:rPr lang="en-US" sz="2200" dirty="0">
                <a:solidFill>
                  <a:schemeClr val="accent3"/>
                </a:solidFill>
              </a:rPr>
              <a:t>How to save plots well</a:t>
            </a:r>
            <a:endParaRPr lang="en-US" dirty="0">
              <a:solidFill>
                <a:schemeClr val="accent3"/>
              </a:solidFill>
            </a:endParaRPr>
          </a:p>
          <a:p>
            <a:pPr lvl="1">
              <a:spcBef>
                <a:spcPts val="0"/>
              </a:spcBef>
              <a:buFont typeface="Arial"/>
              <a:buChar char="•"/>
            </a:pPr>
            <a:r>
              <a:rPr lang="en-US" sz="2200" dirty="0">
                <a:solidFill>
                  <a:schemeClr val="accent3"/>
                </a:solidFill>
              </a:rPr>
              <a:t>visualization file formats</a:t>
            </a:r>
          </a:p>
          <a:p>
            <a:pPr lvl="1">
              <a:spcBef>
                <a:spcPts val="0"/>
              </a:spcBef>
              <a:buFont typeface="Arial"/>
              <a:buChar char="•"/>
            </a:pPr>
            <a:r>
              <a:rPr lang="en-US" sz="2200" dirty="0">
                <a:solidFill>
                  <a:schemeClr val="accent3"/>
                </a:solidFill>
              </a:rPr>
              <a:t>Patchwork</a:t>
            </a:r>
          </a:p>
          <a:p>
            <a:pPr marL="457200" lvl="1" indent="0">
              <a:buNone/>
            </a:pPr>
            <a:endParaRPr lang="en-US" sz="2600" dirty="0">
              <a:solidFill>
                <a:schemeClr val="accent3"/>
              </a:solidFill>
            </a:endParaRPr>
          </a:p>
          <a:p>
            <a:pPr indent="-457200"/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745" name="Google Shape;745;p29"/>
          <p:cNvSpPr/>
          <p:nvPr/>
        </p:nvSpPr>
        <p:spPr>
          <a:xfrm>
            <a:off x="162303" y="105560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9"/>
          <p:cNvSpPr txBox="1">
            <a:spLocks noGrp="1"/>
          </p:cNvSpPr>
          <p:nvPr>
            <p:ph type="title"/>
          </p:nvPr>
        </p:nvSpPr>
        <p:spPr>
          <a:xfrm>
            <a:off x="697475" y="589601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Plotting in R</a:t>
            </a:r>
          </a:p>
        </p:txBody>
      </p:sp>
      <p:sp>
        <p:nvSpPr>
          <p:cNvPr id="743" name="Google Shape;743;p29"/>
          <p:cNvSpPr txBox="1">
            <a:spLocks noGrp="1"/>
          </p:cNvSpPr>
          <p:nvPr>
            <p:ph type="body" idx="1"/>
          </p:nvPr>
        </p:nvSpPr>
        <p:spPr>
          <a:xfrm>
            <a:off x="909125" y="1058390"/>
            <a:ext cx="7406100" cy="3724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en-US" sz="2400" dirty="0">
                <a:solidFill>
                  <a:schemeClr val="accent3"/>
                </a:solidFill>
              </a:rPr>
              <a:t>It’s free</a:t>
            </a:r>
          </a:p>
          <a:p>
            <a:pPr indent="-457200"/>
            <a:r>
              <a:rPr lang="en-US" sz="2400" dirty="0">
                <a:solidFill>
                  <a:schemeClr val="accent3"/>
                </a:solidFill>
              </a:rPr>
              <a:t>It’s versatile</a:t>
            </a:r>
          </a:p>
          <a:p>
            <a:pPr indent="-457200"/>
            <a:r>
              <a:rPr lang="en-US" sz="2400" dirty="0">
                <a:solidFill>
                  <a:schemeClr val="accent3"/>
                </a:solidFill>
              </a:rPr>
              <a:t>It’s reusable</a:t>
            </a:r>
          </a:p>
          <a:p>
            <a:pPr indent="-457200"/>
            <a:r>
              <a:rPr lang="en-US" sz="2400" dirty="0">
                <a:solidFill>
                  <a:schemeClr val="accent3"/>
                </a:solidFill>
              </a:rPr>
              <a:t>It’s customizable</a:t>
            </a:r>
          </a:p>
          <a:p>
            <a:pPr indent="-457200"/>
            <a:r>
              <a:rPr lang="en-US" sz="2400" dirty="0">
                <a:solidFill>
                  <a:schemeClr val="accent3"/>
                </a:solidFill>
              </a:rPr>
              <a:t>It can be used for big data</a:t>
            </a:r>
          </a:p>
          <a:p>
            <a:pPr indent="-457200"/>
            <a:r>
              <a:rPr lang="en-US" sz="2400" dirty="0">
                <a:solidFill>
                  <a:schemeClr val="accent3"/>
                </a:solidFill>
              </a:rPr>
              <a:t>It is a transferrable skill in high demand</a:t>
            </a:r>
          </a:p>
          <a:p>
            <a:pPr indent="-457200"/>
            <a:r>
              <a:rPr lang="en-US" sz="2400" dirty="0">
                <a:solidFill>
                  <a:schemeClr val="accent3"/>
                </a:solidFill>
              </a:rPr>
              <a:t>It will make you feel like a magician</a:t>
            </a:r>
          </a:p>
          <a:p>
            <a:pPr indent="-457200"/>
            <a:r>
              <a:rPr lang="en-US" sz="2400" dirty="0">
                <a:solidFill>
                  <a:schemeClr val="accent3"/>
                </a:solidFill>
              </a:rPr>
              <a:t>Because R developers are literal jokers (</a:t>
            </a:r>
            <a:r>
              <a:rPr lang="en-US" sz="2400" dirty="0" err="1">
                <a:solidFill>
                  <a:schemeClr val="accent3"/>
                </a:solidFill>
              </a:rPr>
              <a:t>ggdogs</a:t>
            </a:r>
            <a:r>
              <a:rPr lang="en-US" sz="2400" dirty="0">
                <a:solidFill>
                  <a:schemeClr val="accent3"/>
                </a:solidFill>
              </a:rPr>
              <a:t>, </a:t>
            </a:r>
            <a:r>
              <a:rPr lang="en-US" sz="2400" dirty="0" err="1">
                <a:solidFill>
                  <a:schemeClr val="accent3"/>
                </a:solidFill>
              </a:rPr>
              <a:t>ggcats</a:t>
            </a:r>
            <a:r>
              <a:rPr lang="en-US" sz="2400" dirty="0">
                <a:solidFill>
                  <a:schemeClr val="accent3"/>
                </a:solidFill>
              </a:rPr>
              <a:t>, </a:t>
            </a:r>
            <a:r>
              <a:rPr lang="en-US" sz="2400" dirty="0" err="1">
                <a:solidFill>
                  <a:schemeClr val="accent3"/>
                </a:solidFill>
              </a:rPr>
              <a:t>ggbernie</a:t>
            </a:r>
            <a:r>
              <a:rPr lang="en-US" sz="2400" dirty="0">
                <a:solidFill>
                  <a:schemeClr val="accent3"/>
                </a:solidFill>
              </a:rPr>
              <a:t>, </a:t>
            </a:r>
            <a:r>
              <a:rPr lang="en-US" sz="2400" dirty="0" err="1">
                <a:solidFill>
                  <a:schemeClr val="accent3"/>
                </a:solidFill>
              </a:rPr>
              <a:t>gglime</a:t>
            </a:r>
            <a:r>
              <a:rPr lang="en-US" sz="2400" dirty="0">
                <a:solidFill>
                  <a:schemeClr val="accent3"/>
                </a:solidFill>
              </a:rPr>
              <a:t>)</a:t>
            </a:r>
          </a:p>
          <a:p>
            <a:pPr indent="-457200"/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745" name="Google Shape;745;p29"/>
          <p:cNvSpPr/>
          <p:nvPr/>
        </p:nvSpPr>
        <p:spPr>
          <a:xfrm>
            <a:off x="162303" y="105560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54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301C-2024-48F3-BF45-6A5ABE2E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of plots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FE2971-4721-45BE-B12B-AD10803C6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435" y="1079183"/>
            <a:ext cx="6507480" cy="366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A298B2-ABF0-4E8B-BC27-DE0FA8BBB3C4}"/>
              </a:ext>
            </a:extLst>
          </p:cNvPr>
          <p:cNvSpPr txBox="1"/>
          <p:nvPr/>
        </p:nvSpPr>
        <p:spPr>
          <a:xfrm>
            <a:off x="4179570" y="4739640"/>
            <a:ext cx="46558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dirty="0">
                <a:hlinkClick r:id="rId3"/>
              </a:rPr>
              <a:t>https://cloud.google.com/blog/products/data-analytics/different-types-graphs-charts-uses</a:t>
            </a:r>
            <a:endParaRPr lang="en-CA" sz="900" dirty="0"/>
          </a:p>
        </p:txBody>
      </p:sp>
    </p:spTree>
    <p:extLst>
      <p:ext uri="{BB962C8B-B14F-4D97-AF65-F5344CB8AC3E}">
        <p14:creationId xmlns:p14="http://schemas.microsoft.com/office/powerpoint/2010/main" val="134690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6CB4-867D-467A-9830-41613426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of plots</a:t>
            </a:r>
          </a:p>
        </p:txBody>
      </p:sp>
      <p:pic>
        <p:nvPicPr>
          <p:cNvPr id="2050" name="Picture 2" descr="Chart types infographic">
            <a:extLst>
              <a:ext uri="{FF2B5EF4-FFF2-40B4-BE49-F238E27FC236}">
                <a16:creationId xmlns:a16="http://schemas.microsoft.com/office/drawing/2014/main" id="{B35EE7C8-8E5C-4726-89BE-DE4E359AA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164" y="1162301"/>
            <a:ext cx="4472932" cy="339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372315-06A3-4484-8973-31B6B6F701C5}"/>
              </a:ext>
            </a:extLst>
          </p:cNvPr>
          <p:cNvSpPr txBox="1"/>
          <p:nvPr/>
        </p:nvSpPr>
        <p:spPr>
          <a:xfrm>
            <a:off x="3274797" y="4553899"/>
            <a:ext cx="465586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dirty="0">
                <a:hlinkClick r:id="rId3"/>
              </a:rPr>
              <a:t>https://www.kdnuggets.com/2019/03/how-choose-right-chart-type.html</a:t>
            </a:r>
            <a:endParaRPr lang="en-CA" sz="900" dirty="0"/>
          </a:p>
        </p:txBody>
      </p:sp>
    </p:spTree>
    <p:extLst>
      <p:ext uri="{BB962C8B-B14F-4D97-AF65-F5344CB8AC3E}">
        <p14:creationId xmlns:p14="http://schemas.microsoft.com/office/powerpoint/2010/main" val="74963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1793-17ED-4591-9869-FA1E8F09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Anatomy of a plot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3A16C-1A4D-4B77-93A7-A64DAD454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125" y="1093720"/>
            <a:ext cx="3716215" cy="32097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Title and labels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Font and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Axes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X-axis and Y-axis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Categorial or continuous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Scale 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Units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Legend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Shapes,  colors, shading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Measure of data distribution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Error bars 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Individual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Statistical results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Significance symbols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DBED40-FB21-4991-BDE9-63C559ADA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944" y="1162299"/>
            <a:ext cx="3426106" cy="32320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371D07-D409-4490-ADCE-B909C7A5869F}"/>
              </a:ext>
            </a:extLst>
          </p:cNvPr>
          <p:cNvSpPr txBox="1"/>
          <p:nvPr/>
        </p:nvSpPr>
        <p:spPr>
          <a:xfrm>
            <a:off x="5905500" y="4553899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Pesarico</a:t>
            </a:r>
            <a:r>
              <a:rPr lang="en-CA" dirty="0"/>
              <a:t> et al. 2019</a:t>
            </a:r>
          </a:p>
        </p:txBody>
      </p:sp>
    </p:spTree>
    <p:extLst>
      <p:ext uri="{BB962C8B-B14F-4D97-AF65-F5344CB8AC3E}">
        <p14:creationId xmlns:p14="http://schemas.microsoft.com/office/powerpoint/2010/main" val="3647626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5E65-58DA-49DD-BD67-05C71B57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Anatomy of a plot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7B5B6-F7DB-4783-BBEC-5E2D635E5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Title and labels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Font and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Axes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X-axis and Y-axis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Categorial or continuous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Scale 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Units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Legend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Shapes,  colors, shading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Measure of data distribution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Error bars 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Individual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Statistical results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Significance symbols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9DCB09-50DF-40D6-AAC1-10B707D85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470" y="2013777"/>
            <a:ext cx="4560425" cy="15067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EDF680-5F15-4D76-8F1C-8CB5DD5FD322}"/>
              </a:ext>
            </a:extLst>
          </p:cNvPr>
          <p:cNvSpPr txBox="1"/>
          <p:nvPr/>
        </p:nvSpPr>
        <p:spPr>
          <a:xfrm>
            <a:off x="5617844" y="3638484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Seney</a:t>
            </a:r>
            <a:r>
              <a:rPr lang="en-CA" dirty="0"/>
              <a:t> et al. 2018</a:t>
            </a:r>
          </a:p>
        </p:txBody>
      </p:sp>
    </p:spTree>
    <p:extLst>
      <p:ext uri="{BB962C8B-B14F-4D97-AF65-F5344CB8AC3E}">
        <p14:creationId xmlns:p14="http://schemas.microsoft.com/office/powerpoint/2010/main" val="1556441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9"/>
          <p:cNvSpPr txBox="1">
            <a:spLocks noGrp="1"/>
          </p:cNvSpPr>
          <p:nvPr>
            <p:ph type="title"/>
          </p:nvPr>
        </p:nvSpPr>
        <p:spPr>
          <a:xfrm>
            <a:off x="697475" y="589601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ggplot2: Boxplots</a:t>
            </a:r>
          </a:p>
        </p:txBody>
      </p:sp>
      <p:sp>
        <p:nvSpPr>
          <p:cNvPr id="745" name="Google Shape;745;p29"/>
          <p:cNvSpPr/>
          <p:nvPr/>
        </p:nvSpPr>
        <p:spPr>
          <a:xfrm>
            <a:off x="162303" y="105560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B78045-A953-41DE-9A87-77043CB81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633" y="1070846"/>
            <a:ext cx="5168733" cy="3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87735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Campaign by Slidesgo">
  <a:themeElements>
    <a:clrScheme name="Simple Light">
      <a:dk1>
        <a:srgbClr val="00004D"/>
      </a:dk1>
      <a:lt1>
        <a:srgbClr val="FFFFFF"/>
      </a:lt1>
      <a:dk2>
        <a:srgbClr val="FFEFE1"/>
      </a:dk2>
      <a:lt2>
        <a:srgbClr val="FFEFE1"/>
      </a:lt2>
      <a:accent1>
        <a:srgbClr val="FAEA00"/>
      </a:accent1>
      <a:accent2>
        <a:srgbClr val="00B181"/>
      </a:accent2>
      <a:accent3>
        <a:srgbClr val="00004D"/>
      </a:accent3>
      <a:accent4>
        <a:srgbClr val="00B9FF"/>
      </a:accent4>
      <a:accent5>
        <a:srgbClr val="FF7AA1"/>
      </a:accent5>
      <a:accent6>
        <a:srgbClr val="FF6A00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363</Words>
  <Application>Microsoft Office PowerPoint</Application>
  <PresentationFormat>On-screen Show (16:9)</PresentationFormat>
  <Paragraphs>93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Teko</vt:lpstr>
      <vt:lpstr>Baloo 2</vt:lpstr>
      <vt:lpstr>Arial</vt:lpstr>
      <vt:lpstr>Concert One</vt:lpstr>
      <vt:lpstr>Roboto Condensed Light</vt:lpstr>
      <vt:lpstr>Virtual Campaign by Slidesgo</vt:lpstr>
      <vt:lpstr>(sta)R(tistics) </vt:lpstr>
      <vt:lpstr>Questions?</vt:lpstr>
      <vt:lpstr>Today we will learn...</vt:lpstr>
      <vt:lpstr>Plotting in R</vt:lpstr>
      <vt:lpstr>Types of plots</vt:lpstr>
      <vt:lpstr>Types of plots</vt:lpstr>
      <vt:lpstr>Anatomy of a plot</vt:lpstr>
      <vt:lpstr>Anatomy of a plot</vt:lpstr>
      <vt:lpstr>ggplot2: Boxplots</vt:lpstr>
      <vt:lpstr>ggplot2: Violin Plots</vt:lpstr>
      <vt:lpstr>ggplot2: Density Plots</vt:lpstr>
      <vt:lpstr>ggplot2: Barplots, Error Bars, Significance stars</vt:lpstr>
      <vt:lpstr>Combining plots: patchwork</vt:lpstr>
      <vt:lpstr>Plotting in a loop or within lapply</vt:lpstr>
      <vt:lpstr>“Heatmaps” - corrplot</vt:lpstr>
      <vt:lpstr>ggplot2: Scatterplots and Fitted Curves</vt:lpstr>
      <vt:lpstr>Heatmaps - ComplexHeatmap</vt:lpstr>
      <vt:lpstr>UpSet Plots for Overlaps</vt:lpstr>
      <vt:lpstr>Saving plots: File formats</vt:lpstr>
      <vt:lpstr>Visualizing Brain Imaging data</vt:lpstr>
      <vt:lpstr>PCA visualization</vt:lpstr>
      <vt:lpstr>How to do more with visualizations in R</vt:lpstr>
      <vt:lpstr>Final Mission!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</dc:title>
  <cp:lastModifiedBy>Malosree Maitra</cp:lastModifiedBy>
  <cp:revision>45</cp:revision>
  <dcterms:modified xsi:type="dcterms:W3CDTF">2022-05-11T16:20:44Z</dcterms:modified>
</cp:coreProperties>
</file>