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  <a:lvl2pPr marL="1673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2pPr>
            <a:lvl3pPr marL="2117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3pPr>
            <a:lvl4pPr marL="25624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4pPr>
            <a:lvl5pPr marL="3006911" indent="-1228911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marL="0" indent="0" defTabSz="452627">
              <a:spcBef>
                <a:spcPts val="0"/>
              </a:spcBef>
              <a:buClrTx/>
              <a:buSzTx/>
              <a:buFontTx/>
              <a:buNone/>
              <a:defRPr sz="594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95" name="Shape 19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3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213" name="Shape 2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45" name="Shape 24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“id, name, date”.split(“,”)</a:t>
            </a:r>
          </a:p>
        </p:txBody>
      </p:sp>
      <p:sp>
        <p:nvSpPr>
          <p:cNvPr id="246" name="Shape 246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2506543" y="5826142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[“id”, “name”, “date”]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186445883_1467x1619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0" name="Shape 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Functions and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Function vs method</a:t>
            </a:r>
          </a:p>
        </p:txBody>
      </p:sp>
      <p:sp>
        <p:nvSpPr>
          <p:cNvPr id="253" name="Shape 253"/>
          <p:cNvSpPr/>
          <p:nvPr/>
        </p:nvSpPr>
        <p:spPr>
          <a:xfrm>
            <a:off x="556367" y="42608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print(“Rob”)</a:t>
            </a:r>
          </a:p>
        </p:txBody>
      </p:sp>
      <p:sp>
        <p:nvSpPr>
          <p:cNvPr id="254" name="Shape 254"/>
          <p:cNvSpPr/>
          <p:nvPr/>
        </p:nvSpPr>
        <p:spPr>
          <a:xfrm>
            <a:off x="351328" y="68770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255" name="Shape 255"/>
          <p:cNvSpPr/>
          <p:nvPr/>
        </p:nvSpPr>
        <p:spPr>
          <a:xfrm rot="10800000">
            <a:off x="5532582" y="4194604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7179408" y="4080304"/>
            <a:ext cx="4151261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Input between parentheses</a:t>
            </a:r>
          </a:p>
        </p:txBody>
      </p:sp>
      <p:sp>
        <p:nvSpPr>
          <p:cNvPr id="257" name="Shape 257"/>
          <p:cNvSpPr/>
          <p:nvPr/>
        </p:nvSpPr>
        <p:spPr>
          <a:xfrm rot="10800000">
            <a:off x="8779028" y="67564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10232389" y="6642100"/>
            <a:ext cx="264299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/>
            <a:r>
              <a:t>Main input before dot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61" name="Shape 261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64" name="Shape 264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my_name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my_name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  <p:sp>
        <p:nvSpPr>
          <p:cNvPr id="265" name="Shape 265"/>
          <p:cNvSpPr/>
          <p:nvPr/>
        </p:nvSpPr>
        <p:spPr>
          <a:xfrm rot="19262772">
            <a:off x="3341633" y="5027739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694604" y="6302681"/>
            <a:ext cx="817168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arbitrary label for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Calling A Function</a:t>
            </a:r>
          </a:p>
        </p:txBody>
      </p:sp>
      <p:sp>
        <p:nvSpPr>
          <p:cNvPr id="269" name="Shape 26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Defining A Function</a:t>
            </a:r>
          </a:p>
        </p:txBody>
      </p:sp>
      <p:sp>
        <p:nvSpPr>
          <p:cNvPr id="272" name="Shape 272"/>
          <p:cNvSpPr/>
          <p:nvPr/>
        </p:nvSpPr>
        <p:spPr>
          <a:xfrm>
            <a:off x="495150" y="3282950"/>
            <a:ext cx="1156252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def double(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):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answer = </a:t>
            </a:r>
            <a:r>
              <a:rPr>
                <a:solidFill>
                  <a:schemeClr val="accent3"/>
                </a:solidFill>
              </a:rPr>
              <a:t>“Rob”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“Rob”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return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2954799" y="4028324"/>
            <a:ext cx="7566158" cy="2659645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String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Equals</a:t>
            </a:r>
          </a:p>
        </p:txBody>
      </p:sp>
      <p:sp>
        <p:nvSpPr>
          <p:cNvPr id="280" name="Shape 280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3897980" y="4038600"/>
            <a:ext cx="6328947" cy="2682900"/>
          </a:xfrm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Booleans</a:t>
            </a:r>
          </a:p>
        </p:txBody>
      </p:sp>
      <p:sp>
        <p:nvSpPr>
          <p:cNvPr id="283" name="Shape 283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Booleans</a:t>
            </a:r>
          </a:p>
        </p:txBody>
      </p:sp>
      <p:sp>
        <p:nvSpPr>
          <p:cNvPr id="286" name="Shape 286"/>
          <p:cNvSpPr/>
          <p:nvPr/>
        </p:nvSpPr>
        <p:spPr>
          <a:xfrm>
            <a:off x="500463" y="3848098"/>
            <a:ext cx="11609493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287" name="Shape 287"/>
          <p:cNvSpPr/>
          <p:nvPr/>
        </p:nvSpPr>
        <p:spPr>
          <a:xfrm>
            <a:off x="9906930" y="5047388"/>
            <a:ext cx="184752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288" name="Shape 288"/>
          <p:cNvSpPr/>
          <p:nvPr/>
        </p:nvSpPr>
        <p:spPr>
          <a:xfrm>
            <a:off x="3722030" y="389168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image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6984" t="0" r="16984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91" name="Shape 291"/>
          <p:cNvSpPr/>
          <p:nvPr>
            <p:ph type="body" sz="quarter" idx="1"/>
          </p:nvPr>
        </p:nvSpPr>
        <p:spPr>
          <a:xfrm>
            <a:off x="6189133" y="7619997"/>
            <a:ext cx="5914895" cy="863605"/>
          </a:xfrm>
          <a:prstGeom prst="rect">
            <a:avLst/>
          </a:prstGeom>
        </p:spPr>
        <p:txBody>
          <a:bodyPr anchor="ctr"/>
          <a:lstStyle>
            <a:lvl1pPr defTabSz="452627">
              <a:lnSpc>
                <a:spcPct val="100000"/>
              </a:lnSpc>
              <a:defRPr cap="none" sz="5940">
                <a:solidFill>
                  <a:srgbClr val="232323"/>
                </a:solidFill>
              </a:defRPr>
            </a:lvl1pPr>
          </a:lstStyle>
          <a:p>
            <a:pPr/>
            <a:r>
              <a:t>George Boole</a:t>
            </a:r>
          </a:p>
        </p:txBody>
      </p:sp>
      <p:sp>
        <p:nvSpPr>
          <p:cNvPr id="292" name="Shape 292"/>
          <p:cNvSpPr/>
          <p:nvPr/>
        </p:nvSpPr>
        <p:spPr>
          <a:xfrm>
            <a:off x="6107722" y="1768431"/>
            <a:ext cx="6275756" cy="4811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“universal laws of thought which are …mathematical as to their form”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Operators?</a:t>
            </a:r>
          </a:p>
        </p:txBody>
      </p:sp>
      <p:sp>
        <p:nvSpPr>
          <p:cNvPr id="295" name="Shape 295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Operators?</a:t>
            </a:r>
          </a:p>
        </p:txBody>
      </p:sp>
      <p:sp>
        <p:nvSpPr>
          <p:cNvPr id="298" name="Shape 298"/>
          <p:cNvSpPr/>
          <p:nvPr/>
        </p:nvSpPr>
        <p:spPr>
          <a:xfrm>
            <a:off x="4163928" y="3820582"/>
            <a:ext cx="5455879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  <p:sp>
        <p:nvSpPr>
          <p:cNvPr id="299" name="Shape 299"/>
          <p:cNvSpPr/>
          <p:nvPr/>
        </p:nvSpPr>
        <p:spPr>
          <a:xfrm rot="2859210">
            <a:off x="3768213" y="5333820"/>
            <a:ext cx="5136049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0" name="Shape 300"/>
          <p:cNvSpPr/>
          <p:nvPr/>
        </p:nvSpPr>
        <p:spPr>
          <a:xfrm rot="18911602">
            <a:off x="3742266" y="5284258"/>
            <a:ext cx="513940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</a:t>
            </a:r>
          </a:p>
        </p:txBody>
      </p:sp>
      <p:sp>
        <p:nvSpPr>
          <p:cNvPr id="303" name="Shape 303"/>
          <p:cNvSpPr/>
          <p:nvPr/>
        </p:nvSpPr>
        <p:spPr>
          <a:xfrm>
            <a:off x="5366194" y="3431115"/>
            <a:ext cx="2272411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</a:t>
            </a:r>
            <a:endParaRPr>
              <a:solidFill>
                <a:srgbClr val="838787"/>
              </a:solidFill>
            </a:endParaRP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and</a:t>
            </a:r>
            <a:r>
              <a:rPr>
                <a:solidFill>
                  <a:srgbClr val="838787"/>
                </a:solidFill>
              </a:rPr>
              <a:t> </a:t>
            </a:r>
            <a:endParaRPr>
              <a:solidFill>
                <a:srgbClr val="838787"/>
              </a:solidFill>
            </a:endParaRPr>
          </a:p>
          <a:p>
            <a:pPr>
              <a:defRPr sz="7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</a:t>
            </a:r>
          </a:p>
        </p:txBody>
      </p:sp>
      <p:sp>
        <p:nvSpPr>
          <p:cNvPr id="306" name="Shape 306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</a:t>
            </a:r>
          </a:p>
        </p:txBody>
      </p:sp>
      <p:sp>
        <p:nvSpPr>
          <p:cNvPr id="309" name="Shape 309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0" name="Shape 310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</a:t>
            </a:r>
          </a:p>
        </p:txBody>
      </p:sp>
      <p:sp>
        <p:nvSpPr>
          <p:cNvPr id="314" name="Shape 314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15" name="Shape 315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318" name="Shape 318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Boolean Operators</a:t>
            </a:r>
          </a:p>
        </p:txBody>
      </p:sp>
      <p:sp>
        <p:nvSpPr>
          <p:cNvPr id="321" name="Shape 321"/>
          <p:cNvSpPr/>
          <p:nvPr/>
        </p:nvSpPr>
        <p:spPr>
          <a:xfrm>
            <a:off x="1471527" y="4210049"/>
            <a:ext cx="5455880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solidFill>
                  <a:schemeClr val="accent1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not</a:t>
            </a:r>
            <a:r>
              <a:rPr>
                <a:solidFill>
                  <a:srgbClr val="838787"/>
                </a:solidFill>
              </a:rPr>
              <a:t> True</a:t>
            </a:r>
          </a:p>
        </p:txBody>
      </p:sp>
      <p:sp>
        <p:nvSpPr>
          <p:cNvPr id="322" name="Shape 322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7572761" y="6989233"/>
            <a:ext cx="1698240" cy="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9916355" y="4305298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326" name="Shape 326"/>
          <p:cNvSpPr/>
          <p:nvPr/>
        </p:nvSpPr>
        <p:spPr>
          <a:xfrm>
            <a:off x="9865555" y="5397498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327" name="Shape 327"/>
          <p:cNvSpPr/>
          <p:nvPr/>
        </p:nvSpPr>
        <p:spPr>
          <a:xfrm>
            <a:off x="9852855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186445883_1467x1619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Lists and slicing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330" name="Shape 330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String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Casting between Data types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using bool()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2713201" y="39624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41" name="Shape 341"/>
          <p:cNvSpPr/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values (True/False)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Boolean operators (or, and, not)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1522214" y="4004733"/>
            <a:ext cx="9960373" cy="2033589"/>
          </a:xfrm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pPr/>
            <a:r>
              <a:t>What’s missing?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141687" y="5424289"/>
            <a:ext cx="4656271" cy="787865"/>
          </a:xfrm>
          <a:prstGeom prst="rightArrow">
            <a:avLst>
              <a:gd name="adj1" fmla="val 32000"/>
              <a:gd name="adj2" fmla="val 103165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1753491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8824679" y="4749105"/>
            <a:ext cx="2426629" cy="2219658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8" name="Shape 348"/>
          <p:cNvSpPr/>
          <p:nvPr/>
        </p:nvSpPr>
        <p:spPr>
          <a:xfrm>
            <a:off x="9255673" y="545888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349" name="Shape 349"/>
          <p:cNvSpPr/>
          <p:nvPr/>
        </p:nvSpPr>
        <p:spPr>
          <a:xfrm>
            <a:off x="2334075" y="5458882"/>
            <a:ext cx="126546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50" name="Shape 350"/>
          <p:cNvSpPr/>
          <p:nvPr>
            <p:ph type="title" idx="4294967295"/>
          </p:nvPr>
        </p:nvSpPr>
        <p:spPr>
          <a:xfrm>
            <a:off x="3488828" y="1909233"/>
            <a:ext cx="6027145" cy="1417970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0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image2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740" t="0" r="674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355" name="Shape 355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Examples of conditions</a:t>
            </a:r>
          </a:p>
        </p:txBody>
      </p:sp>
      <p:sp>
        <p:nvSpPr>
          <p:cNvPr id="358" name="Shape 358"/>
          <p:cNvSpPr/>
          <p:nvPr>
            <p:ph type="body" idx="1"/>
          </p:nvPr>
        </p:nvSpPr>
        <p:spPr>
          <a:xfrm>
            <a:off x="406400" y="3953767"/>
            <a:ext cx="12192000" cy="5296376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my_name </a:t>
            </a:r>
            <a:r>
              <a:rPr>
                <a:solidFill>
                  <a:schemeClr val="accent3"/>
                </a:solidFill>
              </a:rPr>
              <a:t>==</a:t>
            </a:r>
            <a:r>
              <a:t> “Rob”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age </a:t>
            </a:r>
            <a:r>
              <a:rPr>
                <a:solidFill>
                  <a:schemeClr val="accent3"/>
                </a:solidFill>
              </a:rPr>
              <a:t>&gt;</a:t>
            </a:r>
            <a:r>
              <a:t> 21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name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list_of_guests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Fetching from an index</a:t>
            </a:r>
          </a:p>
        </p:txBody>
      </p:sp>
      <p:sp>
        <p:nvSpPr>
          <p:cNvPr id="221" name="Shape 221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if Statement</a:t>
            </a:r>
          </a:p>
        </p:txBody>
      </p:sp>
      <p:sp>
        <p:nvSpPr>
          <p:cNvPr id="361" name="Shape 361"/>
          <p:cNvSpPr/>
          <p:nvPr/>
        </p:nvSpPr>
        <p:spPr>
          <a:xfrm>
            <a:off x="444350" y="4000498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print(“extra code runs!”)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080241" y="5782667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1483607" y="5121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8910394" y="268492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9290218" y="3279674"/>
            <a:ext cx="15753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Extra!</a:t>
            </a:r>
          </a:p>
        </p:txBody>
      </p:sp>
      <p:sp>
        <p:nvSpPr>
          <p:cNvPr id="367" name="Shape 367"/>
          <p:cNvSpPr/>
          <p:nvPr/>
        </p:nvSpPr>
        <p:spPr>
          <a:xfrm>
            <a:off x="1842667" y="5633408"/>
            <a:ext cx="126546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68" name="Shape 368"/>
          <p:cNvSpPr/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00"/>
            </a:lvl1pPr>
          </a:lstStyle>
          <a:p>
            <a:pPr/>
            <a:r>
              <a:t>Flow Diagram</a:t>
            </a:r>
          </a:p>
        </p:txBody>
      </p:sp>
      <p:sp>
        <p:nvSpPr>
          <p:cNvPr id="369" name="Shape 369"/>
          <p:cNvSpPr/>
          <p:nvPr/>
        </p:nvSpPr>
        <p:spPr>
          <a:xfrm>
            <a:off x="5533595" y="5038657"/>
            <a:ext cx="2153599" cy="1989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6380017" y="5633408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371" name="Shape 371"/>
          <p:cNvSpPr/>
          <p:nvPr/>
        </p:nvSpPr>
        <p:spPr>
          <a:xfrm>
            <a:off x="8910394" y="690979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9204873" y="750454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373" name="Shape 373"/>
          <p:cNvSpPr/>
          <p:nvPr/>
        </p:nvSpPr>
        <p:spPr>
          <a:xfrm>
            <a:off x="6903928" y="3727193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74" name="Shape 374"/>
          <p:cNvSpPr/>
          <p:nvPr/>
        </p:nvSpPr>
        <p:spPr>
          <a:xfrm>
            <a:off x="6958031" y="7370289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75" name="Shape 375"/>
          <p:cNvSpPr/>
          <p:nvPr/>
        </p:nvSpPr>
        <p:spPr>
          <a:xfrm rot="18900000">
            <a:off x="6712129" y="4461912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6" name="Shape 376"/>
          <p:cNvSpPr/>
          <p:nvPr/>
        </p:nvSpPr>
        <p:spPr>
          <a:xfrm rot="2700000">
            <a:off x="6699429" y="7216284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7" name="Shape 377"/>
          <p:cNvSpPr/>
          <p:nvPr/>
        </p:nvSpPr>
        <p:spPr>
          <a:xfrm rot="5400000">
            <a:off x="8773879" y="54905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if-Else Statement</a:t>
            </a:r>
          </a:p>
        </p:txBody>
      </p:sp>
      <p:sp>
        <p:nvSpPr>
          <p:cNvPr id="380" name="Shape 380"/>
          <p:cNvSpPr/>
          <p:nvPr/>
        </p:nvSpPr>
        <p:spPr>
          <a:xfrm>
            <a:off x="512083" y="3644898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1543540" y="5528667"/>
            <a:ext cx="242662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3" name="Shape 383"/>
          <p:cNvSpPr/>
          <p:nvPr/>
        </p:nvSpPr>
        <p:spPr>
          <a:xfrm>
            <a:off x="404106" y="4867638"/>
            <a:ext cx="1983583" cy="182364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7170494" y="2536742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7419508" y="3131492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1</a:t>
            </a:r>
          </a:p>
        </p:txBody>
      </p:sp>
      <p:sp>
        <p:nvSpPr>
          <p:cNvPr id="386" name="Shape 386"/>
          <p:cNvSpPr/>
          <p:nvPr/>
        </p:nvSpPr>
        <p:spPr>
          <a:xfrm>
            <a:off x="763167" y="5379408"/>
            <a:ext cx="126546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87" name="Shape 387"/>
          <p:cNvSpPr/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00"/>
            </a:lvl1pPr>
          </a:lstStyle>
          <a:p>
            <a:pPr/>
            <a:r>
              <a:t>Flow Diagram</a:t>
            </a:r>
          </a:p>
        </p:txBody>
      </p:sp>
      <p:sp>
        <p:nvSpPr>
          <p:cNvPr id="388" name="Shape 388"/>
          <p:cNvSpPr/>
          <p:nvPr/>
        </p:nvSpPr>
        <p:spPr>
          <a:xfrm>
            <a:off x="3946095" y="4788875"/>
            <a:ext cx="2153599" cy="198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9" name="Shape 389"/>
          <p:cNvSpPr/>
          <p:nvPr/>
        </p:nvSpPr>
        <p:spPr>
          <a:xfrm>
            <a:off x="4754417" y="5383625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390" name="Shape 390"/>
          <p:cNvSpPr/>
          <p:nvPr/>
        </p:nvSpPr>
        <p:spPr>
          <a:xfrm>
            <a:off x="7170494" y="7117208"/>
            <a:ext cx="2153599" cy="1989603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1" name="Shape 391"/>
          <p:cNvSpPr/>
          <p:nvPr/>
        </p:nvSpPr>
        <p:spPr>
          <a:xfrm>
            <a:off x="7427973" y="8203026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2</a:t>
            </a:r>
          </a:p>
        </p:txBody>
      </p:sp>
      <p:sp>
        <p:nvSpPr>
          <p:cNvPr id="392" name="Shape 392"/>
          <p:cNvSpPr/>
          <p:nvPr/>
        </p:nvSpPr>
        <p:spPr>
          <a:xfrm>
            <a:off x="5316427" y="3477410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393" name="Shape 393"/>
          <p:cNvSpPr/>
          <p:nvPr/>
        </p:nvSpPr>
        <p:spPr>
          <a:xfrm>
            <a:off x="5370531" y="7120505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94" name="Shape 394"/>
          <p:cNvSpPr/>
          <p:nvPr/>
        </p:nvSpPr>
        <p:spPr>
          <a:xfrm rot="18900000">
            <a:off x="5124629" y="4212128"/>
            <a:ext cx="2426628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5" name="Shape 395"/>
          <p:cNvSpPr/>
          <p:nvPr/>
        </p:nvSpPr>
        <p:spPr>
          <a:xfrm rot="2700000">
            <a:off x="5111929" y="6966501"/>
            <a:ext cx="2426628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10552927" y="4636475"/>
            <a:ext cx="2153599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10810406" y="572229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398" name="Shape 398"/>
          <p:cNvSpPr/>
          <p:nvPr/>
        </p:nvSpPr>
        <p:spPr>
          <a:xfrm rot="18445215">
            <a:off x="8797080" y="7215627"/>
            <a:ext cx="2170190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9" name="Shape 399"/>
          <p:cNvSpPr/>
          <p:nvPr/>
        </p:nvSpPr>
        <p:spPr>
          <a:xfrm rot="2228135">
            <a:off x="8881467" y="3788874"/>
            <a:ext cx="1885089" cy="501586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if-elif-Else Statement</a:t>
            </a:r>
          </a:p>
        </p:txBody>
      </p:sp>
      <p:sp>
        <p:nvSpPr>
          <p:cNvPr id="402" name="Shape 402"/>
          <p:cNvSpPr/>
          <p:nvPr/>
        </p:nvSpPr>
        <p:spPr>
          <a:xfrm>
            <a:off x="721137" y="3236536"/>
            <a:ext cx="11562527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#1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elif second_condition_is_true: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#2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#3</a:t>
            </a:r>
            <a:r>
              <a:t>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0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 idx="4294967295"/>
          </p:nvPr>
        </p:nvSpPr>
        <p:spPr>
          <a:xfrm>
            <a:off x="3488828" y="714128"/>
            <a:ext cx="6027145" cy="1417971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00"/>
            </a:lvl1pPr>
          </a:lstStyle>
          <a:p>
            <a:pPr/>
            <a:r>
              <a:t>Flow Diagram</a:t>
            </a:r>
          </a:p>
        </p:txBody>
      </p:sp>
      <p:sp>
        <p:nvSpPr>
          <p:cNvPr id="407" name="Shape 407"/>
          <p:cNvSpPr/>
          <p:nvPr/>
        </p:nvSpPr>
        <p:spPr>
          <a:xfrm rot="2859210">
            <a:off x="3768213" y="5333820"/>
            <a:ext cx="5136049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8" name="Shape 408"/>
          <p:cNvSpPr/>
          <p:nvPr/>
        </p:nvSpPr>
        <p:spPr>
          <a:xfrm rot="18911602">
            <a:off x="3742266" y="5284258"/>
            <a:ext cx="513940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411" name="Shape 411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Fetching from an index</a:t>
            </a:r>
          </a:p>
        </p:txBody>
      </p:sp>
      <p:sp>
        <p:nvSpPr>
          <p:cNvPr id="224" name="Shape 224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</a:t>
            </a:r>
          </a:p>
        </p:txBody>
      </p:sp>
      <p:sp>
        <p:nvSpPr>
          <p:cNvPr id="225" name="Shape 225"/>
          <p:cNvSpPr/>
          <p:nvPr/>
        </p:nvSpPr>
        <p:spPr>
          <a:xfrm>
            <a:off x="2486189" y="5578351"/>
            <a:ext cx="572995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“first element”</a:t>
            </a:r>
          </a:p>
        </p:txBody>
      </p:sp>
      <p:sp>
        <p:nvSpPr>
          <p:cNvPr id="226" name="Shape 226"/>
          <p:cNvSpPr/>
          <p:nvPr/>
        </p:nvSpPr>
        <p:spPr>
          <a:xfrm rot="21591301">
            <a:off x="635582" y="5884512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29" name="Shape 229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232" name="Shape 232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  <p:sp>
        <p:nvSpPr>
          <p:cNvPr id="233" name="Shape 233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37" name="Shape 237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</a:t>
            </a:r>
            <a:r>
              <a:rPr>
                <a:solidFill>
                  <a:schemeClr val="accent3"/>
                </a:solidFill>
              </a:rPr>
              <a:t>start_index</a:t>
            </a:r>
            <a:r>
              <a:t>: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end_index</a:t>
            </a:r>
            <a:r>
              <a:t>:</a:t>
            </a:r>
            <a:r>
              <a:rPr>
                <a:solidFill>
                  <a:srgbClr val="A6AAA9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Slice: step</a:t>
            </a:r>
          </a:p>
        </p:txBody>
      </p:sp>
      <p:sp>
        <p:nvSpPr>
          <p:cNvPr id="240" name="Shape 240"/>
          <p:cNvSpPr/>
          <p:nvPr/>
        </p:nvSpPr>
        <p:spPr>
          <a:xfrm>
            <a:off x="925828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241" name="Shape 241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2506543" y="5826142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reverse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