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01" name="Shape 201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04" name="Shape 20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07" name="Shape 20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08" name="Shape 208"/>
          <p:cNvSpPr/>
          <p:nvPr/>
        </p:nvSpPr>
        <p:spPr>
          <a:xfrm rot="13500000">
            <a:off x="6665476" y="60754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333764" y="6345655"/>
            <a:ext cx="16741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alias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NDarray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“n-dimensional array”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one dimension will be enough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an array</a:t>
            </a:r>
          </a:p>
        </p:txBody>
      </p:sp>
      <p:sp>
        <p:nvSpPr>
          <p:cNvPr id="215" name="Shape 21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Package</a:t>
            </a:r>
          </a:p>
          <a:p>
            <a:pPr marL="444500" indent="-444500">
              <a:defRPr sz="4800"/>
            </a:pPr>
            <a:r>
              <a:t>Import statement</a:t>
            </a:r>
          </a:p>
          <a:p>
            <a:pPr marL="444500" indent="-444500">
              <a:defRPr sz="4800"/>
            </a:pPr>
            <a:r>
              <a:t>Numpy </a:t>
            </a:r>
          </a:p>
          <a:p>
            <a:pPr marL="444500" indent="-444500">
              <a:defRPr sz="4800"/>
            </a:pPr>
            <a:r>
              <a:t>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an array</a:t>
            </a:r>
          </a:p>
        </p:txBody>
      </p:sp>
      <p:sp>
        <p:nvSpPr>
          <p:cNvPr id="223" name="Shape 223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Ufunc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“universal functions”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take arrays as input/output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082007" y="4156561"/>
            <a:ext cx="10840786" cy="1794627"/>
          </a:xfrm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open Source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ufunc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np.add (+)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np.multiply (*)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np.divide (/)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np.power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 addition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 addition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8" name="Shape 238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array([2, 4])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42" name="Shape 242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array([3, 4])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50" name="Shape 25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53" name="Shape 25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4" name="Shape 254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array([3, 9])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Slices: View vs Copy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list creates a new copy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array creates a “view”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261" name="Shape 261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original[:1]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264" name="Shape 264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Packages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Code designed for re-use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Must be installed before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267" name="Shape 267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8" name="Shape 268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original: [0, 2,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6" name="Shape 276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original: [1, 2,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Ufunc</a:t>
            </a:r>
          </a:p>
          <a:p>
            <a:pPr marL="444500" indent="-444500">
              <a:defRPr sz="4800"/>
            </a:pPr>
            <a:r>
              <a:t>Element-wise operations</a:t>
            </a:r>
          </a:p>
          <a:p>
            <a:pPr marL="444500" indent="-444500">
              <a:defRPr sz="4800"/>
            </a:pPr>
            <a:r>
              <a:t>Broadcasting</a:t>
            </a:r>
          </a:p>
          <a:p>
            <a:pPr marL="444500" indent="-444500">
              <a:defRPr sz="4800"/>
            </a:pPr>
            <a:r>
              <a:t>View vs Copy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ufuncs</a:t>
            </a:r>
          </a:p>
        </p:txBody>
      </p:sp>
      <p:sp>
        <p:nvSpPr>
          <p:cNvPr id="285" name="Shape 28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take arrays as input/output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ufunc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np.equal (==)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np.less (&lt;)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np.greater (&gt;)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</a:t>
            </a:r>
          </a:p>
        </p:txBody>
      </p:sp>
      <p:sp>
        <p:nvSpPr>
          <p:cNvPr id="291" name="Shape 291"/>
          <p:cNvSpPr/>
          <p:nvPr/>
        </p:nvSpPr>
        <p:spPr>
          <a:xfrm>
            <a:off x="168156" y="4826000"/>
            <a:ext cx="12946700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==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2481605" y="6142983"/>
            <a:ext cx="62156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array([True, True])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99" name="Shape 299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First Package: Numpy</a:t>
            </a:r>
          </a:p>
        </p:txBody>
      </p:sp>
      <p:sp>
        <p:nvSpPr>
          <p:cNvPr id="184" name="Shape 18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2481605" y="6142983"/>
            <a:ext cx="64952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array([True, False])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07" name="Shape 30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1" name="Shape 311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2481605" y="6142983"/>
            <a:ext cx="862507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array([False, False, True])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my_array[[True, False, True]]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19" name="Shape 319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2253598" y="7840363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23" name="Shape 32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24" name="Shape 324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29" name="Shape 329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34" name="Shape 334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2329601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38" name="Shape 338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ones = (my_array == 1)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evens = (my_array % 2 ==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41" name="Shape 341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Flexible is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  <p:sp>
        <p:nvSpPr>
          <p:cNvPr id="345" name="Shape 345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5673692" y="6750999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“or”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49" name="Shape 349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52" name="Shape 352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  <p:sp>
        <p:nvSpPr>
          <p:cNvPr id="353" name="Shape 353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5673692" y="67509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“and”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ufunc</a:t>
            </a:r>
          </a:p>
          <a:p>
            <a:pPr marL="444500" indent="-444500">
              <a:defRPr sz="4800"/>
            </a:pPr>
            <a:r>
              <a:t>Element-wise Boolean operations</a:t>
            </a:r>
          </a:p>
          <a:p>
            <a:pPr marL="444500" indent="-444500">
              <a:defRPr sz="4800"/>
            </a:pPr>
            <a:r>
              <a:t>Broadcasting Boolean operations </a:t>
            </a:r>
          </a:p>
          <a:p>
            <a:pPr marL="444500" indent="-444500">
              <a:defRPr sz="4800"/>
            </a:pPr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Nothing comes for free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Numbers have no fixed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192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193" name="Shape 193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First Package: Numpy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