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0"/>
  </p:normalViewPr>
  <p:slideViewPr>
    <p:cSldViewPr snapToGrid="0">
      <p:cViewPr varScale="1">
        <p:scale>
          <a:sx n="111" d="100"/>
          <a:sy n="111" d="100"/>
        </p:scale>
        <p:origin x="6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3879-8A6F-48CD-B0C8-1F3BA081E46C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583E-B2C5-4216-B4D4-0ED5732C7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533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3879-8A6F-48CD-B0C8-1F3BA081E46C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583E-B2C5-4216-B4D4-0ED5732C7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282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3879-8A6F-48CD-B0C8-1F3BA081E46C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583E-B2C5-4216-B4D4-0ED5732C7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000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3879-8A6F-48CD-B0C8-1F3BA081E46C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583E-B2C5-4216-B4D4-0ED5732C7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159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3879-8A6F-48CD-B0C8-1F3BA081E46C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583E-B2C5-4216-B4D4-0ED5732C7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298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3879-8A6F-48CD-B0C8-1F3BA081E46C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583E-B2C5-4216-B4D4-0ED5732C7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492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3879-8A6F-48CD-B0C8-1F3BA081E46C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583E-B2C5-4216-B4D4-0ED5732C7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940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3879-8A6F-48CD-B0C8-1F3BA081E46C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583E-B2C5-4216-B4D4-0ED5732C7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30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3879-8A6F-48CD-B0C8-1F3BA081E46C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583E-B2C5-4216-B4D4-0ED5732C7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929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3879-8A6F-48CD-B0C8-1F3BA081E46C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583E-B2C5-4216-B4D4-0ED5732C7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908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3879-8A6F-48CD-B0C8-1F3BA081E46C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583E-B2C5-4216-B4D4-0ED5732C7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53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D3879-8A6F-48CD-B0C8-1F3BA081E46C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6583E-B2C5-4216-B4D4-0ED5732C7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73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5F97E-9485-2243-9FCE-06AB8A8F0F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Attention</a:t>
            </a:r>
            <a:br>
              <a:rPr lang="en-US" dirty="0"/>
            </a:br>
            <a:r>
              <a:rPr lang="en-US" dirty="0"/>
              <a:t>Transformer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7CB04A-45ED-A04C-8920-73C99F6945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15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922ED-D78D-7E46-83C6-9430D08D5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42592-8B77-B14A-970C-828D9CA64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Transformer</a:t>
            </a:r>
            <a:r>
              <a:rPr lang="ja-JP" altLang="en-US"/>
              <a:t>是</a:t>
            </a:r>
            <a:r>
              <a:rPr lang="en-CA" altLang="ja-JP" dirty="0"/>
              <a:t>	Attention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ja-JP" altLang="en-US"/>
              <a:t>这篇论文中提出来的一个新的框架</a:t>
            </a:r>
            <a:endParaRPr lang="en-CA" altLang="ja-JP" dirty="0"/>
          </a:p>
          <a:p>
            <a:endParaRPr lang="en-CA" dirty="0"/>
          </a:p>
          <a:p>
            <a:r>
              <a:rPr lang="ja-JP" altLang="en-US"/>
              <a:t>在</a:t>
            </a:r>
            <a:r>
              <a:rPr lang="en-US" altLang="ja-JP" dirty="0"/>
              <a:t>machine</a:t>
            </a:r>
            <a:r>
              <a:rPr lang="zh-CN" altLang="en-US" dirty="0"/>
              <a:t> </a:t>
            </a:r>
            <a:r>
              <a:rPr lang="en-US" altLang="zh-CN" dirty="0"/>
              <a:t>translation</a:t>
            </a:r>
            <a:r>
              <a:rPr lang="ja-JP" altLang="en-US"/>
              <a:t>方面</a:t>
            </a:r>
            <a:r>
              <a:rPr lang="zh-CN" altLang="en-US" dirty="0"/>
              <a:t>，</a:t>
            </a:r>
            <a:r>
              <a:rPr lang="en-US" altLang="zh-CN" dirty="0"/>
              <a:t>transformer</a:t>
            </a:r>
            <a:r>
              <a:rPr lang="ja-JP" altLang="en-US"/>
              <a:t>已经几乎全面取代了</a:t>
            </a:r>
            <a:r>
              <a:rPr lang="en-US" altLang="ja-JP" dirty="0"/>
              <a:t>RNN</a:t>
            </a:r>
            <a:r>
              <a:rPr lang="ja-JP" altLang="en-US"/>
              <a:t>了</a:t>
            </a:r>
            <a:r>
              <a:rPr lang="zh-CN" altLang="en-US" dirty="0"/>
              <a:t>，</a:t>
            </a:r>
            <a:r>
              <a:rPr lang="ja-JP" altLang="en-US"/>
              <a:t>包括</a:t>
            </a:r>
            <a:r>
              <a:rPr lang="zh-CN" altLang="en-US" dirty="0"/>
              <a:t> </a:t>
            </a:r>
            <a:r>
              <a:rPr lang="en-US" altLang="zh-CN" dirty="0"/>
              <a:t>speech</a:t>
            </a:r>
            <a:r>
              <a:rPr lang="zh-CN" altLang="en-US" dirty="0"/>
              <a:t> </a:t>
            </a:r>
            <a:r>
              <a:rPr lang="en-US" altLang="zh-CN" dirty="0"/>
              <a:t>recognition</a:t>
            </a:r>
            <a:r>
              <a:rPr lang="ja-JP" altLang="en-US"/>
              <a:t>的领域也用到了</a:t>
            </a:r>
            <a:r>
              <a:rPr lang="en-US" altLang="ja-JP" dirty="0"/>
              <a:t>transformer</a:t>
            </a:r>
            <a:r>
              <a:rPr lang="zh-CN" altLang="en-US" dirty="0"/>
              <a:t>，</a:t>
            </a:r>
            <a:r>
              <a:rPr lang="ja-JP" altLang="en-US"/>
              <a:t>应该算是</a:t>
            </a:r>
            <a:r>
              <a:rPr lang="en-CA" altLang="ja-JP" dirty="0"/>
              <a:t>seq</a:t>
            </a:r>
            <a:r>
              <a:rPr lang="en-US" altLang="zh-CN" dirty="0"/>
              <a:t>2seq</a:t>
            </a:r>
            <a:r>
              <a:rPr lang="ja-JP" altLang="en-US"/>
              <a:t>的进展</a:t>
            </a:r>
            <a:r>
              <a:rPr lang="zh-CN" altLang="en-US" dirty="0"/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994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CA13B-6EF9-4C4B-994F-23E079FEB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</a:t>
            </a:r>
            <a:r>
              <a:rPr lang="ja-JP" altLang="en-US"/>
              <a:t>提高训练速度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74CB8-F0C1-5D46-A4AA-640201892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Transformer</a:t>
            </a:r>
            <a:r>
              <a:rPr lang="ja-JP" altLang="en-US"/>
              <a:t>就是用</a:t>
            </a:r>
            <a:r>
              <a:rPr lang="en-US" altLang="ja-JP" dirty="0"/>
              <a:t>attention</a:t>
            </a:r>
            <a:r>
              <a:rPr lang="ja-JP" altLang="en-US"/>
              <a:t>代替了原本的</a:t>
            </a:r>
            <a:r>
              <a:rPr lang="en-US" altLang="ja-JP" dirty="0"/>
              <a:t>RNN</a:t>
            </a:r>
            <a:r>
              <a:rPr lang="ja-JP" altLang="en-US"/>
              <a:t>做</a:t>
            </a:r>
            <a:r>
              <a:rPr lang="en-US" altLang="ja-JP" dirty="0"/>
              <a:t>encoding</a:t>
            </a:r>
            <a:r>
              <a:rPr lang="zh-CN" altLang="en-US" dirty="0"/>
              <a:t> </a:t>
            </a:r>
            <a:r>
              <a:rPr lang="ja-JP" altLang="en-US"/>
              <a:t>和</a:t>
            </a:r>
            <a:r>
              <a:rPr lang="en-US" altLang="ja-JP" dirty="0"/>
              <a:t>decoding</a:t>
            </a:r>
            <a:r>
              <a:rPr lang="zh-CN" altLang="en-US" dirty="0"/>
              <a:t>，</a:t>
            </a:r>
            <a:r>
              <a:rPr lang="en-US" altLang="zh-CN" dirty="0"/>
              <a:t>RNN</a:t>
            </a:r>
            <a:r>
              <a:rPr lang="ja-JP" altLang="en-US"/>
              <a:t>训练的时候</a:t>
            </a:r>
            <a:r>
              <a:rPr lang="zh-CN" altLang="en-US" dirty="0"/>
              <a:t>，</a:t>
            </a:r>
            <a:r>
              <a:rPr lang="ja-JP" altLang="en-US"/>
              <a:t>要依赖</a:t>
            </a:r>
            <a:r>
              <a:rPr lang="ja-JP" altLang="en-CA"/>
              <a:t>上一个</a:t>
            </a:r>
            <a:r>
              <a:rPr lang="en-US" altLang="ja-JP" dirty="0"/>
              <a:t>step</a:t>
            </a:r>
            <a:r>
              <a:rPr lang="ja-JP" altLang="en-US"/>
              <a:t>的</a:t>
            </a:r>
            <a:r>
              <a:rPr lang="en-US" altLang="ja-JP" dirty="0"/>
              <a:t>hidden</a:t>
            </a:r>
            <a:r>
              <a:rPr lang="zh-CN" altLang="en-US" dirty="0"/>
              <a:t> </a:t>
            </a:r>
            <a:r>
              <a:rPr lang="en-US" altLang="ja-JP" dirty="0"/>
              <a:t>state</a:t>
            </a:r>
            <a:r>
              <a:rPr lang="zh-CN" altLang="en-US" dirty="0"/>
              <a:t>，</a:t>
            </a:r>
            <a:r>
              <a:rPr lang="ja-JP" altLang="en-US"/>
              <a:t>每次计算都要等之前的算完才能进行</a:t>
            </a:r>
            <a:r>
              <a:rPr lang="zh-CN" altLang="en-US" dirty="0"/>
              <a:t>，</a:t>
            </a:r>
            <a:r>
              <a:rPr lang="ja-JP" altLang="en-US"/>
              <a:t>而</a:t>
            </a:r>
            <a:r>
              <a:rPr lang="en-US" altLang="ja-JP" dirty="0"/>
              <a:t>Transformer</a:t>
            </a:r>
            <a:r>
              <a:rPr lang="ja-JP" altLang="en-US"/>
              <a:t>不用</a:t>
            </a:r>
            <a:r>
              <a:rPr lang="en-US" altLang="ja-JP" dirty="0"/>
              <a:t>RNN</a:t>
            </a:r>
            <a:r>
              <a:rPr lang="zh-CN" altLang="en-US" dirty="0"/>
              <a:t>，</a:t>
            </a:r>
            <a:r>
              <a:rPr lang="ja-JP" altLang="en-US"/>
              <a:t>所有的计算都可以并行进行</a:t>
            </a:r>
            <a:r>
              <a:rPr lang="zh-CN" altLang="en-US" dirty="0"/>
              <a:t>，</a:t>
            </a:r>
            <a:r>
              <a:rPr lang="ja-JP" altLang="en-US"/>
              <a:t>从而提高训练速度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97182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545FF-413E-F94B-B451-DDB3658DE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</a:t>
            </a:r>
            <a:r>
              <a:rPr lang="ja-JP" altLang="en-US"/>
              <a:t>建立直接的长距离依赖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E2799-B85A-9742-99CB-207026A4A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原来的</a:t>
            </a:r>
            <a:r>
              <a:rPr lang="en-US" altLang="ja-JP" dirty="0"/>
              <a:t>RNN</a:t>
            </a:r>
            <a:r>
              <a:rPr lang="ja-JP" altLang="en-US"/>
              <a:t>中</a:t>
            </a:r>
            <a:r>
              <a:rPr lang="zh-CN" altLang="en-US" dirty="0"/>
              <a:t>，</a:t>
            </a:r>
            <a:r>
              <a:rPr lang="ja-JP" altLang="en-US"/>
              <a:t>如果第一帧要和</a:t>
            </a:r>
            <a:r>
              <a:rPr lang="ja-JP" altLang="en-CA"/>
              <a:t>第十</a:t>
            </a:r>
            <a:r>
              <a:rPr lang="ja-JP" altLang="en-US"/>
              <a:t>帧建立依赖</a:t>
            </a:r>
            <a:r>
              <a:rPr lang="zh-CN" altLang="en-US" dirty="0"/>
              <a:t>，</a:t>
            </a:r>
            <a:r>
              <a:rPr lang="ja-JP" altLang="en-US"/>
              <a:t>那么</a:t>
            </a:r>
            <a:r>
              <a:rPr lang="ja-JP" altLang="en-CA"/>
              <a:t>第一帧</a:t>
            </a:r>
            <a:r>
              <a:rPr lang="ja-JP" altLang="en-US"/>
              <a:t>就要经过</a:t>
            </a:r>
            <a:r>
              <a:rPr lang="ja-JP" altLang="en-CA"/>
              <a:t>第二帧</a:t>
            </a:r>
            <a:r>
              <a:rPr lang="zh-CN" altLang="en-US" dirty="0"/>
              <a:t>，</a:t>
            </a:r>
            <a:r>
              <a:rPr lang="ja-JP" altLang="en-CA"/>
              <a:t>第三帧</a:t>
            </a:r>
            <a:r>
              <a:rPr lang="en-CA" altLang="ja-JP" dirty="0"/>
              <a:t>.....</a:t>
            </a:r>
            <a:r>
              <a:rPr lang="ja-JP" altLang="en-CA"/>
              <a:t>第九帧</a:t>
            </a:r>
            <a:r>
              <a:rPr lang="ja-JP" altLang="en-US"/>
              <a:t>的传递</a:t>
            </a:r>
            <a:r>
              <a:rPr lang="zh-CN" altLang="en-US" dirty="0"/>
              <a:t>，</a:t>
            </a:r>
            <a:r>
              <a:rPr lang="ja-JP" altLang="en-US"/>
              <a:t>可能第一帧就已经产生</a:t>
            </a:r>
            <a:r>
              <a:rPr lang="en-US" altLang="ja-JP" dirty="0"/>
              <a:t>biased</a:t>
            </a:r>
            <a:r>
              <a:rPr lang="zh-CN" altLang="en-US" dirty="0"/>
              <a:t>。</a:t>
            </a:r>
            <a:r>
              <a:rPr lang="ja-JP" altLang="en-US"/>
              <a:t>但是在</a:t>
            </a:r>
            <a:r>
              <a:rPr lang="en-US" altLang="ja-JP" dirty="0"/>
              <a:t>transformer</a:t>
            </a:r>
            <a:r>
              <a:rPr lang="ja-JP" altLang="en-US"/>
              <a:t>中</a:t>
            </a:r>
            <a:r>
              <a:rPr lang="zh-CN" altLang="en-US" dirty="0"/>
              <a:t>，</a:t>
            </a:r>
            <a:r>
              <a:rPr lang="ja-JP" altLang="en-US"/>
              <a:t>由于有</a:t>
            </a:r>
            <a:r>
              <a:rPr lang="en-CA" altLang="ja-JP" dirty="0"/>
              <a:t>self</a:t>
            </a:r>
            <a:r>
              <a:rPr lang="zh-CN" altLang="en-US" dirty="0"/>
              <a:t> </a:t>
            </a:r>
            <a:r>
              <a:rPr lang="en-US" altLang="zh-CN" dirty="0"/>
              <a:t>attention</a:t>
            </a:r>
            <a:r>
              <a:rPr lang="ja-JP" altLang="en-US"/>
              <a:t>的存在</a:t>
            </a:r>
            <a:r>
              <a:rPr lang="zh-CN" altLang="en-US" dirty="0"/>
              <a:t>，</a:t>
            </a:r>
            <a:r>
              <a:rPr lang="ja-JP" altLang="en-US"/>
              <a:t>任意两帧</a:t>
            </a:r>
            <a:r>
              <a:rPr lang="ja-JP" altLang="en-CA"/>
              <a:t>之间</a:t>
            </a:r>
            <a:r>
              <a:rPr lang="ja-JP" altLang="en-US"/>
              <a:t>都可以直接的交互</a:t>
            </a:r>
            <a:r>
              <a:rPr lang="zh-CN" altLang="en-US" dirty="0"/>
              <a:t>，</a:t>
            </a:r>
            <a:r>
              <a:rPr lang="ja-JP" altLang="en-US"/>
              <a:t>从而建立联系</a:t>
            </a:r>
            <a:r>
              <a:rPr lang="zh-CN" altLang="en-US" dirty="0"/>
              <a:t>，</a:t>
            </a:r>
            <a:r>
              <a:rPr lang="ja-JP" altLang="en-US"/>
              <a:t>无论两者距离有多远</a:t>
            </a:r>
            <a:r>
              <a:rPr lang="zh-CN" altLang="en-US" dirty="0"/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332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147</Words>
  <Application>Microsoft Macintosh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Attention Transformer</vt:lpstr>
      <vt:lpstr>PowerPoint Presentation</vt:lpstr>
      <vt:lpstr>Transformer提高训练速度</vt:lpstr>
      <vt:lpstr>Transformer建立直接的长距离依赖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word2vec</dc:title>
  <dc:creator>yangzhonglei</dc:creator>
  <cp:lastModifiedBy>Microsoft Office User</cp:lastModifiedBy>
  <cp:revision>33</cp:revision>
  <dcterms:created xsi:type="dcterms:W3CDTF">2019-11-12T12:38:59Z</dcterms:created>
  <dcterms:modified xsi:type="dcterms:W3CDTF">2020-01-06T07:36:43Z</dcterms:modified>
</cp:coreProperties>
</file>