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3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28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0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5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9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4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2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0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D3879-8A6F-48CD-B0C8-1F3BA081E46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F97E-9485-2243-9FCE-06AB8A8F0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Attention</a:t>
            </a:r>
            <a:br>
              <a:rPr lang="en-US" dirty="0"/>
            </a:br>
            <a:r>
              <a:rPr lang="en-US" dirty="0"/>
              <a:t>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CB04A-45ED-A04C-8920-73C99F694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1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22ED-D78D-7E46-83C6-9430D08D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2592-8B77-B14A-970C-828D9CA64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</a:t>
            </a:r>
            <a:r>
              <a:rPr lang="ja-JP" altLang="en-US"/>
              <a:t>是</a:t>
            </a:r>
            <a:r>
              <a:rPr lang="en-CA" altLang="ja-JP" dirty="0"/>
              <a:t>	Attention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ja-JP" altLang="en-US"/>
              <a:t>这篇论文中提出来的一个新的框架</a:t>
            </a:r>
            <a:endParaRPr lang="en-CA" altLang="ja-JP" dirty="0"/>
          </a:p>
          <a:p>
            <a:endParaRPr lang="en-CA" dirty="0"/>
          </a:p>
          <a:p>
            <a:r>
              <a:rPr lang="ja-JP" altLang="en-US"/>
              <a:t>在</a:t>
            </a:r>
            <a:r>
              <a:rPr lang="en-US" altLang="ja-JP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ja-JP" altLang="en-US"/>
              <a:t>方面</a:t>
            </a:r>
            <a:r>
              <a:rPr lang="zh-CN" altLang="en-US" dirty="0"/>
              <a:t>，</a:t>
            </a:r>
            <a:r>
              <a:rPr lang="en-US" altLang="zh-CN" dirty="0"/>
              <a:t>transformer</a:t>
            </a:r>
            <a:r>
              <a:rPr lang="ja-JP" altLang="en-US"/>
              <a:t>已经几乎全面取代了</a:t>
            </a:r>
            <a:r>
              <a:rPr lang="en-US" altLang="ja-JP" dirty="0"/>
              <a:t>RNN</a:t>
            </a:r>
            <a:r>
              <a:rPr lang="ja-JP" altLang="en-US"/>
              <a:t>了</a:t>
            </a:r>
            <a:r>
              <a:rPr lang="zh-CN" altLang="en-US" dirty="0"/>
              <a:t>，</a:t>
            </a:r>
            <a:r>
              <a:rPr lang="ja-JP" altLang="en-US"/>
              <a:t>包括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r>
              <a:rPr lang="ja-JP" altLang="en-US"/>
              <a:t>的领域也用到了</a:t>
            </a:r>
            <a:r>
              <a:rPr lang="en-US" altLang="ja-JP" dirty="0"/>
              <a:t>transformer</a:t>
            </a:r>
            <a:r>
              <a:rPr lang="zh-CN" altLang="en-US" dirty="0"/>
              <a:t>，</a:t>
            </a:r>
            <a:r>
              <a:rPr lang="ja-JP" altLang="en-US"/>
              <a:t>应该算是</a:t>
            </a:r>
            <a:r>
              <a:rPr lang="en-CA" altLang="ja-JP" dirty="0"/>
              <a:t>seq</a:t>
            </a:r>
            <a:r>
              <a:rPr lang="en-US" altLang="zh-CN" dirty="0"/>
              <a:t>2seq</a:t>
            </a:r>
            <a:r>
              <a:rPr lang="ja-JP" altLang="en-US"/>
              <a:t>的进展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9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A13B-6EF9-4C4B-994F-23E079FE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</a:t>
            </a:r>
            <a:r>
              <a:rPr lang="ja-JP" altLang="en-US"/>
              <a:t>提高训练速度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4CB8-F0C1-5D46-A4AA-640201892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</a:t>
            </a:r>
            <a:r>
              <a:rPr lang="ja-JP" altLang="en-US"/>
              <a:t>就是用</a:t>
            </a:r>
            <a:r>
              <a:rPr lang="en-US" altLang="ja-JP" dirty="0"/>
              <a:t>attention</a:t>
            </a:r>
            <a:r>
              <a:rPr lang="ja-JP" altLang="en-US"/>
              <a:t>代替了原本的</a:t>
            </a:r>
            <a:r>
              <a:rPr lang="en-US" altLang="ja-JP" dirty="0"/>
              <a:t>RNN</a:t>
            </a:r>
            <a:r>
              <a:rPr lang="ja-JP" altLang="en-US"/>
              <a:t>做</a:t>
            </a:r>
            <a:r>
              <a:rPr lang="en-US" altLang="ja-JP" dirty="0"/>
              <a:t>encoding</a:t>
            </a:r>
            <a:r>
              <a:rPr lang="zh-CN" altLang="en-US" dirty="0"/>
              <a:t> </a:t>
            </a:r>
            <a:r>
              <a:rPr lang="ja-JP" altLang="en-US"/>
              <a:t>和</a:t>
            </a:r>
            <a:r>
              <a:rPr lang="en-US" altLang="ja-JP" dirty="0"/>
              <a:t>decoding</a:t>
            </a:r>
            <a:r>
              <a:rPr lang="zh-CN" altLang="en-US" dirty="0"/>
              <a:t>，</a:t>
            </a:r>
            <a:r>
              <a:rPr lang="en-US" altLang="zh-CN" dirty="0"/>
              <a:t>RNN</a:t>
            </a:r>
            <a:r>
              <a:rPr lang="ja-JP" altLang="en-US"/>
              <a:t>训练的时候</a:t>
            </a:r>
            <a:r>
              <a:rPr lang="zh-CN" altLang="en-US" dirty="0"/>
              <a:t>，</a:t>
            </a:r>
            <a:r>
              <a:rPr lang="ja-JP" altLang="en-US"/>
              <a:t>要依赖</a:t>
            </a:r>
            <a:r>
              <a:rPr lang="ja-JP" altLang="en-CA"/>
              <a:t>上一个</a:t>
            </a:r>
            <a:r>
              <a:rPr lang="en-US" altLang="ja-JP" dirty="0"/>
              <a:t>step</a:t>
            </a:r>
            <a:r>
              <a:rPr lang="ja-JP" altLang="en-US"/>
              <a:t>的</a:t>
            </a:r>
            <a:r>
              <a:rPr lang="en-US" altLang="ja-JP" dirty="0"/>
              <a:t>hidden</a:t>
            </a:r>
            <a:r>
              <a:rPr lang="zh-CN" altLang="en-US" dirty="0"/>
              <a:t> </a:t>
            </a:r>
            <a:r>
              <a:rPr lang="en-US" altLang="ja-JP" dirty="0"/>
              <a:t>state</a:t>
            </a:r>
            <a:r>
              <a:rPr lang="zh-CN" altLang="en-US" dirty="0"/>
              <a:t>，</a:t>
            </a:r>
            <a:r>
              <a:rPr lang="ja-JP" altLang="en-US"/>
              <a:t>每次计算都要等之前的算完才能进行</a:t>
            </a:r>
            <a:r>
              <a:rPr lang="zh-CN" altLang="en-US" dirty="0"/>
              <a:t>，</a:t>
            </a:r>
            <a:r>
              <a:rPr lang="ja-JP" altLang="en-US"/>
              <a:t>而</a:t>
            </a:r>
            <a:r>
              <a:rPr lang="en-US" altLang="ja-JP" dirty="0"/>
              <a:t>Transformer</a:t>
            </a:r>
            <a:r>
              <a:rPr lang="ja-JP" altLang="en-US"/>
              <a:t>不用</a:t>
            </a:r>
            <a:r>
              <a:rPr lang="en-US" altLang="ja-JP" dirty="0"/>
              <a:t>RNN</a:t>
            </a:r>
            <a:r>
              <a:rPr lang="zh-CN" altLang="en-US" dirty="0"/>
              <a:t>，</a:t>
            </a:r>
            <a:r>
              <a:rPr lang="ja-JP" altLang="en-US"/>
              <a:t>所有的计算都可以并行进行</a:t>
            </a:r>
            <a:r>
              <a:rPr lang="zh-CN" altLang="en-US" dirty="0"/>
              <a:t>，</a:t>
            </a:r>
            <a:r>
              <a:rPr lang="ja-JP" altLang="en-US"/>
              <a:t>从而提高训练速度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718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45FF-413E-F94B-B451-DDB3658D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</a:t>
            </a:r>
            <a:r>
              <a:rPr lang="ja-JP" altLang="en-US"/>
              <a:t>建立直接的长距离依赖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2799-B85A-9742-99CB-207026A4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原来的</a:t>
            </a:r>
            <a:r>
              <a:rPr lang="en-US" altLang="ja-JP" dirty="0"/>
              <a:t>RNN</a:t>
            </a:r>
            <a:r>
              <a:rPr lang="ja-JP" altLang="en-US"/>
              <a:t>中</a:t>
            </a:r>
            <a:r>
              <a:rPr lang="zh-CN" altLang="en-US" dirty="0"/>
              <a:t>，</a:t>
            </a:r>
            <a:r>
              <a:rPr lang="ja-JP" altLang="en-US"/>
              <a:t>如果第一帧要和</a:t>
            </a:r>
            <a:r>
              <a:rPr lang="ja-JP" altLang="en-CA"/>
              <a:t>第十</a:t>
            </a:r>
            <a:r>
              <a:rPr lang="ja-JP" altLang="en-US"/>
              <a:t>帧建立依赖</a:t>
            </a:r>
            <a:r>
              <a:rPr lang="zh-CN" altLang="en-US" dirty="0"/>
              <a:t>，</a:t>
            </a:r>
            <a:r>
              <a:rPr lang="ja-JP" altLang="en-US"/>
              <a:t>那么</a:t>
            </a:r>
            <a:r>
              <a:rPr lang="ja-JP" altLang="en-CA"/>
              <a:t>第一帧</a:t>
            </a:r>
            <a:r>
              <a:rPr lang="ja-JP" altLang="en-US"/>
              <a:t>就要经过</a:t>
            </a:r>
            <a:r>
              <a:rPr lang="ja-JP" altLang="en-CA"/>
              <a:t>第二帧</a:t>
            </a:r>
            <a:r>
              <a:rPr lang="zh-CN" altLang="en-US" dirty="0"/>
              <a:t>，</a:t>
            </a:r>
            <a:r>
              <a:rPr lang="ja-JP" altLang="en-CA"/>
              <a:t>第三帧</a:t>
            </a:r>
            <a:r>
              <a:rPr lang="en-CA" altLang="ja-JP" dirty="0"/>
              <a:t>.....</a:t>
            </a:r>
            <a:r>
              <a:rPr lang="ja-JP" altLang="en-CA"/>
              <a:t>第九帧</a:t>
            </a:r>
            <a:r>
              <a:rPr lang="ja-JP" altLang="en-US"/>
              <a:t>的传递</a:t>
            </a:r>
            <a:r>
              <a:rPr lang="zh-CN" altLang="en-US" dirty="0"/>
              <a:t>，</a:t>
            </a:r>
            <a:r>
              <a:rPr lang="ja-JP" altLang="en-US"/>
              <a:t>可能第一帧就已经产生</a:t>
            </a:r>
            <a:r>
              <a:rPr lang="en-US" altLang="ja-JP" dirty="0"/>
              <a:t>biased</a:t>
            </a:r>
            <a:r>
              <a:rPr lang="zh-CN" altLang="en-US" dirty="0"/>
              <a:t>。</a:t>
            </a:r>
            <a:r>
              <a:rPr lang="ja-JP" altLang="en-US"/>
              <a:t>但是在</a:t>
            </a:r>
            <a:r>
              <a:rPr lang="en-US" altLang="ja-JP" dirty="0"/>
              <a:t>transformer</a:t>
            </a:r>
            <a:r>
              <a:rPr lang="ja-JP" altLang="en-US"/>
              <a:t>中</a:t>
            </a:r>
            <a:r>
              <a:rPr lang="zh-CN" altLang="en-US" dirty="0"/>
              <a:t>，</a:t>
            </a:r>
            <a:r>
              <a:rPr lang="ja-JP" altLang="en-US"/>
              <a:t>由于有</a:t>
            </a:r>
            <a:r>
              <a:rPr lang="en-CA" altLang="ja-JP" dirty="0"/>
              <a:t>self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ja-JP" altLang="en-US"/>
              <a:t>的存在</a:t>
            </a:r>
            <a:r>
              <a:rPr lang="zh-CN" altLang="en-US" dirty="0"/>
              <a:t>，</a:t>
            </a:r>
            <a:r>
              <a:rPr lang="ja-JP" altLang="en-US"/>
              <a:t>任意两帧</a:t>
            </a:r>
            <a:r>
              <a:rPr lang="ja-JP" altLang="en-CA"/>
              <a:t>之间</a:t>
            </a:r>
            <a:r>
              <a:rPr lang="ja-JP" altLang="en-US"/>
              <a:t>都可以直接的交互</a:t>
            </a:r>
            <a:r>
              <a:rPr lang="zh-CN" altLang="en-US" dirty="0"/>
              <a:t>，</a:t>
            </a:r>
            <a:r>
              <a:rPr lang="ja-JP" altLang="en-US"/>
              <a:t>从而建立联系</a:t>
            </a:r>
            <a:r>
              <a:rPr lang="zh-CN" altLang="en-US" dirty="0"/>
              <a:t>，</a:t>
            </a:r>
            <a:r>
              <a:rPr lang="ja-JP" altLang="en-US"/>
              <a:t>无论两者距离有多远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3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147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Attention Transformer</vt:lpstr>
      <vt:lpstr>PowerPoint Presentation</vt:lpstr>
      <vt:lpstr>Transformer提高训练速度</vt:lpstr>
      <vt:lpstr>Transformer建立直接的长距离依赖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>yangzhonglei</dc:creator>
  <cp:lastModifiedBy>Microsoft Office User</cp:lastModifiedBy>
  <cp:revision>33</cp:revision>
  <dcterms:created xsi:type="dcterms:W3CDTF">2019-11-12T12:38:59Z</dcterms:created>
  <dcterms:modified xsi:type="dcterms:W3CDTF">2020-01-06T06:48:16Z</dcterms:modified>
</cp:coreProperties>
</file>