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C5E3-7B1B-424D-95A9-C962F38BF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A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altLang="zh-C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CA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research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3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70C-7E60-2045-BB9E-3154A106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工作原理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126B-1870-554D-BB19-AAE46C86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第二步是哪些信息加入到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，</a:t>
            </a:r>
            <a:r>
              <a:rPr lang="ja-JP" altLang="en-US"/>
              <a:t>这由两部分组成</a:t>
            </a:r>
            <a:endParaRPr lang="en-CA" altLang="ja-JP" dirty="0"/>
          </a:p>
          <a:p>
            <a:pPr lvl="1"/>
            <a:r>
              <a:rPr lang="ja-JP" altLang="en-US"/>
              <a:t>一个是</a:t>
            </a:r>
            <a:r>
              <a:rPr lang="en-US" altLang="ja-JP" dirty="0"/>
              <a:t>sigmoid</a:t>
            </a:r>
            <a:r>
              <a:rPr lang="ja-JP" altLang="en-US"/>
              <a:t>组成的输入门</a:t>
            </a:r>
            <a:r>
              <a:rPr lang="en-CA" altLang="ja-JP" dirty="0"/>
              <a:t>(</a:t>
            </a:r>
            <a:r>
              <a:rPr lang="ja-JP" altLang="en-CA"/>
              <a:t>产生</a:t>
            </a:r>
            <a:r>
              <a:rPr lang="ja-JP" altLang="en-US"/>
              <a:t>更新比例</a:t>
            </a:r>
            <a:r>
              <a:rPr lang="en-CA" altLang="ja-JP" dirty="0"/>
              <a:t>)</a:t>
            </a:r>
          </a:p>
          <a:p>
            <a:pPr lvl="1"/>
            <a:r>
              <a:rPr lang="ja-JP" altLang="en-US"/>
              <a:t>一个是</a:t>
            </a:r>
            <a:r>
              <a:rPr lang="en-US" altLang="ja-JP" dirty="0"/>
              <a:t>tanh</a:t>
            </a:r>
            <a:r>
              <a:rPr lang="ja-JP" altLang="en-US"/>
              <a:t>层生成了</a:t>
            </a:r>
            <a:r>
              <a:rPr lang="ja-JP" altLang="en-CA"/>
              <a:t>一个</a:t>
            </a:r>
            <a:r>
              <a:rPr lang="ja-JP" altLang="en-US"/>
              <a:t>应给被加入到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ja-JP" altLang="en-US"/>
              <a:t>的新的输入值的向量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9532D-941B-9445-9644-C30F6D13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3239407"/>
            <a:ext cx="855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B68-5A35-5647-B4BA-5A220F24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工作原理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5BA0-C458-0948-BC4B-092182D4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9529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3140E-0C9C-BD4B-A3BD-E3F7CDD1A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08" y="1832696"/>
            <a:ext cx="5256892" cy="408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94D9-9EE1-8D4E-8AB0-02FCBD8F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工作原理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53BE-97A2-944B-87E0-DA533BFF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第三步上一个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ja-JP" altLang="en-US"/>
              <a:t>乘以</a:t>
            </a:r>
            <a:r>
              <a:rPr lang="en-US" altLang="ja-JP" dirty="0"/>
              <a:t>forget</a:t>
            </a:r>
            <a:r>
              <a:rPr lang="zh-CN" altLang="en-US" dirty="0"/>
              <a:t> </a:t>
            </a:r>
            <a:r>
              <a:rPr lang="en-US" altLang="zh-CN" dirty="0"/>
              <a:t>gate</a:t>
            </a:r>
            <a:r>
              <a:rPr lang="ja-JP" altLang="en-US"/>
              <a:t>的输出</a:t>
            </a:r>
            <a:r>
              <a:rPr lang="zh-CN" altLang="en-US" dirty="0"/>
              <a:t>，</a:t>
            </a:r>
            <a:r>
              <a:rPr lang="ja-JP" altLang="en-US"/>
              <a:t>然后加上旧状态加新的候选信息</a:t>
            </a:r>
            <a:r>
              <a:rPr lang="zh-CN" altLang="en-US" dirty="0"/>
              <a:t>，</a:t>
            </a:r>
            <a:r>
              <a:rPr lang="ja-JP" altLang="en-US"/>
              <a:t>组成当前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4C637-3CD8-A24C-9DD0-BD8E0D5A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696029"/>
            <a:ext cx="7594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A345-6CD8-7C4F-B255-CBE32EAD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工作原理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7DAC-652E-4840-B6BE-24A428DD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最后决定要输出什么</a:t>
            </a:r>
            <a:r>
              <a:rPr lang="zh-CN" altLang="en-US" dirty="0"/>
              <a:t>，</a:t>
            </a:r>
            <a:r>
              <a:rPr lang="ja-JP" altLang="en-US"/>
              <a:t>这个输出基于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，</a:t>
            </a:r>
            <a:r>
              <a:rPr lang="ja-JP" altLang="en-US"/>
              <a:t>但会有一个滤波过程</a:t>
            </a:r>
            <a:r>
              <a:rPr lang="zh-CN" altLang="en-US" dirty="0"/>
              <a:t>，</a:t>
            </a:r>
            <a:r>
              <a:rPr lang="ja-JP" altLang="en-US"/>
              <a:t>首先</a:t>
            </a:r>
            <a:r>
              <a:rPr lang="zh-CN" altLang="en-US" dirty="0"/>
              <a:t>，</a:t>
            </a:r>
            <a:r>
              <a:rPr lang="en-US" altLang="zh-CN" dirty="0"/>
              <a:t>sigmoid</a:t>
            </a:r>
            <a:r>
              <a:rPr lang="ja-JP" altLang="en-US"/>
              <a:t>层决定哪些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ja-JP" altLang="en-US"/>
              <a:t>的输出</a:t>
            </a:r>
            <a:r>
              <a:rPr lang="zh-CN" altLang="en-US" dirty="0"/>
              <a:t>，</a:t>
            </a:r>
            <a:r>
              <a:rPr lang="ja-JP" altLang="en-US"/>
              <a:t>同时将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ja-JP" altLang="en-US"/>
              <a:t>输入到</a:t>
            </a:r>
            <a:r>
              <a:rPr lang="en-US" altLang="ja-JP" dirty="0"/>
              <a:t>tanh</a:t>
            </a:r>
            <a:r>
              <a:rPr lang="ja-JP" altLang="en-US"/>
              <a:t>层</a:t>
            </a:r>
            <a:r>
              <a:rPr lang="zh-CN" altLang="en-US" dirty="0"/>
              <a:t>，</a:t>
            </a:r>
            <a:r>
              <a:rPr lang="ja-JP" altLang="en-US"/>
              <a:t>乘</a:t>
            </a:r>
            <a:r>
              <a:rPr lang="en-US" altLang="ja-JP" dirty="0"/>
              <a:t>sigmoid</a:t>
            </a:r>
            <a:r>
              <a:rPr lang="ja-JP" altLang="en-US"/>
              <a:t>门的输出</a:t>
            </a:r>
            <a:r>
              <a:rPr lang="zh-CN" altLang="en-US" dirty="0"/>
              <a:t>，</a:t>
            </a:r>
            <a:r>
              <a:rPr lang="ja-JP" altLang="en-US"/>
              <a:t>得到最后的输出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E15F2-EB23-AC4D-B5E6-4BCE216B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3038929"/>
            <a:ext cx="82042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2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ADD6-0B9D-4143-B45D-8C1EF0BE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的一些变体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16D5-83E7-C442-9E47-60E00DF6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BiLSTM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01E38-D853-2B4D-9366-9BB140DA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96" y="1690688"/>
            <a:ext cx="6592207" cy="415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85D-851B-0945-B16B-5044F19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4E4F-E8DB-8449-B282-F51DC439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ja-JP" altLang="en-CA"/>
              <a:t>传统</a:t>
            </a:r>
            <a:r>
              <a:rPr lang="ja-JP" altLang="en-US"/>
              <a:t>的神经网络是不会</a:t>
            </a:r>
            <a:r>
              <a:rPr lang="ja-JP" altLang="en-CA"/>
              <a:t>持续思考</a:t>
            </a:r>
            <a:r>
              <a:rPr lang="ja-JP" altLang="en-US"/>
              <a:t>的</a:t>
            </a:r>
            <a:r>
              <a:rPr lang="zh-CN" altLang="en-US" dirty="0"/>
              <a:t>，</a:t>
            </a:r>
            <a:r>
              <a:rPr lang="en-US" altLang="ja-JP" dirty="0"/>
              <a:t>RNN</a:t>
            </a:r>
            <a:r>
              <a:rPr lang="ja-JP" altLang="en-US"/>
              <a:t>的内部有很多环</a:t>
            </a:r>
            <a:r>
              <a:rPr lang="zh-CN" altLang="en-US" dirty="0"/>
              <a:t>，</a:t>
            </a:r>
            <a:r>
              <a:rPr lang="ja-JP" altLang="en-US"/>
              <a:t>可以把信息传递下去</a:t>
            </a:r>
            <a:endParaRPr lang="en-CA" altLang="ja-JP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ja-JP" dirty="0"/>
              <a:t>X</a:t>
            </a:r>
            <a:r>
              <a:rPr lang="ja-JP" altLang="en-US"/>
              <a:t>是输入</a:t>
            </a:r>
            <a:r>
              <a:rPr lang="zh-CN" altLang="en-US" dirty="0"/>
              <a:t>，</a:t>
            </a:r>
            <a:r>
              <a:rPr lang="ja-JP" altLang="en-CA"/>
              <a:t>输出时</a:t>
            </a:r>
            <a:r>
              <a:rPr lang="en-US" altLang="ja-JP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ja-JP" altLang="en-US"/>
              <a:t>是神经网络</a:t>
            </a:r>
            <a:endParaRPr lang="en-CA" altLang="ja-JP" dirty="0"/>
          </a:p>
          <a:p>
            <a:endParaRPr lang="en-CA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0320-412D-C644-B2BE-8F0D590F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265714"/>
            <a:ext cx="6959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9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85D-851B-0945-B16B-5044F19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4E4F-E8DB-8449-B282-F51DC439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RNN</a:t>
            </a:r>
            <a:r>
              <a:rPr lang="ja-JP" altLang="en-US"/>
              <a:t>在语音识别</a:t>
            </a:r>
            <a:r>
              <a:rPr lang="zh-CN" altLang="en-US" dirty="0"/>
              <a:t>，</a:t>
            </a:r>
            <a:r>
              <a:rPr lang="ja-JP" altLang="en-US"/>
              <a:t>语言模型</a:t>
            </a:r>
            <a:r>
              <a:rPr lang="zh-CN" altLang="en-US" dirty="0"/>
              <a:t>，</a:t>
            </a:r>
            <a:r>
              <a:rPr lang="ja-JP" altLang="en-US"/>
              <a:t>机器翻译以及图像字幕上都有不错的效果</a:t>
            </a:r>
            <a:endParaRPr lang="en-CA" altLang="ja-JP" dirty="0"/>
          </a:p>
          <a:p>
            <a:endParaRPr lang="en-CA" dirty="0"/>
          </a:p>
          <a:p>
            <a:r>
              <a:rPr lang="ja-JP" altLang="en-CA"/>
              <a:t>取得这些</a:t>
            </a:r>
            <a:r>
              <a:rPr lang="ja-JP" altLang="en-US"/>
              <a:t>成果的原因是他们都用了</a:t>
            </a:r>
            <a:r>
              <a:rPr lang="en-US" altLang="ja-JP" dirty="0"/>
              <a:t>LSTM</a:t>
            </a:r>
            <a:r>
              <a:rPr lang="zh-CN" altLang="en-US" dirty="0"/>
              <a:t>，</a:t>
            </a:r>
            <a:r>
              <a:rPr lang="en-US" altLang="zh-CN" dirty="0"/>
              <a:t>LSTM</a:t>
            </a:r>
            <a:r>
              <a:rPr lang="ja-JP" altLang="en-US"/>
              <a:t>是一种特殊的</a:t>
            </a:r>
            <a:r>
              <a:rPr lang="en-US" altLang="ja-JP" dirty="0"/>
              <a:t>RNN</a:t>
            </a:r>
            <a:r>
              <a:rPr lang="zh-CN" altLang="en-US" dirty="0"/>
              <a:t>，</a:t>
            </a:r>
            <a:r>
              <a:rPr lang="ja-JP" altLang="en-US"/>
              <a:t>这篇文章的重点也是</a:t>
            </a:r>
            <a:r>
              <a:rPr lang="en-US" altLang="ja-JP" dirty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85D-851B-0945-B16B-5044F19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Long</a:t>
            </a:r>
            <a:r>
              <a:rPr lang="en-US" altLang="zh-CN" dirty="0"/>
              <a:t>-term</a:t>
            </a:r>
            <a:r>
              <a:rPr lang="ja-JP" altLang="en-US"/>
              <a:t>的依赖问题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4E4F-E8DB-8449-B282-F51DC439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在处理以上的问题的时候</a:t>
            </a:r>
            <a:r>
              <a:rPr lang="zh-CN" altLang="en-US" dirty="0"/>
              <a:t>，</a:t>
            </a:r>
            <a:r>
              <a:rPr lang="ja-JP" altLang="en-US"/>
              <a:t>选择</a:t>
            </a:r>
            <a:r>
              <a:rPr lang="en-US" altLang="ja-JP" dirty="0"/>
              <a:t>RNN</a:t>
            </a:r>
            <a:r>
              <a:rPr lang="ja-JP" altLang="en-US"/>
              <a:t>的一个重要原因就是他可以连接前面的信息为当前节点所用</a:t>
            </a:r>
            <a:r>
              <a:rPr lang="zh-CN" altLang="en-US" dirty="0"/>
              <a:t>，</a:t>
            </a:r>
            <a:r>
              <a:rPr lang="ja-JP" altLang="en-US"/>
              <a:t>实际上还得视情况而定</a:t>
            </a:r>
            <a:endParaRPr lang="en-CA" altLang="ja-JP" dirty="0"/>
          </a:p>
          <a:p>
            <a:r>
              <a:rPr lang="ja-JP" altLang="en-US"/>
              <a:t>有时</a:t>
            </a:r>
            <a:r>
              <a:rPr lang="zh-CN" altLang="en-US" dirty="0"/>
              <a:t>，</a:t>
            </a:r>
            <a:r>
              <a:rPr lang="ja-JP" altLang="en-US"/>
              <a:t>我们只需要就近的一些信息就可以完成当前任务</a:t>
            </a:r>
            <a:r>
              <a:rPr lang="zh-CN" altLang="en-US" dirty="0"/>
              <a:t>，</a:t>
            </a:r>
            <a:r>
              <a:rPr lang="ja-JP" altLang="en-US"/>
              <a:t>例如预测最后一个词</a:t>
            </a:r>
            <a:r>
              <a:rPr lang="zh-CN" altLang="en-US" dirty="0"/>
              <a:t>“</a:t>
            </a:r>
            <a:r>
              <a:rPr lang="en-US" altLang="zh-CN" dirty="0"/>
              <a:t>the clouds are on the sky</a:t>
            </a:r>
            <a:r>
              <a:rPr lang="zh-CN" altLang="en-US" dirty="0"/>
              <a:t>”</a:t>
            </a:r>
            <a:r>
              <a:rPr lang="en-CA" altLang="zh-CN" dirty="0"/>
              <a:t>,</a:t>
            </a:r>
            <a:r>
              <a:rPr lang="ja-JP" altLang="en-CA"/>
              <a:t>只需要</a:t>
            </a:r>
            <a:r>
              <a:rPr lang="ja-JP" altLang="en-US"/>
              <a:t>几个词就能推测出</a:t>
            </a:r>
            <a:r>
              <a:rPr lang="en-US" altLang="ja-JP" dirty="0"/>
              <a:t>sky</a:t>
            </a:r>
          </a:p>
          <a:p>
            <a:r>
              <a:rPr lang="ja-JP" altLang="en-US"/>
              <a:t>但是如果是</a:t>
            </a:r>
            <a:r>
              <a:rPr lang="zh-CN" altLang="en-US" dirty="0"/>
              <a:t>“</a:t>
            </a:r>
            <a:r>
              <a:rPr lang="en-US" altLang="zh-CN" dirty="0"/>
              <a:t>I grew up in France… I speak fluent French</a:t>
            </a:r>
            <a:r>
              <a:rPr lang="zh-CN" altLang="en-US" dirty="0"/>
              <a:t>”，</a:t>
            </a:r>
            <a:r>
              <a:rPr lang="ja-JP" altLang="en-US"/>
              <a:t>如果要推测最后一个词</a:t>
            </a:r>
            <a:r>
              <a:rPr lang="zh-CN" altLang="en-US" dirty="0"/>
              <a:t>，</a:t>
            </a:r>
            <a:r>
              <a:rPr lang="ja-JP" altLang="en-US"/>
              <a:t>就要知道很久以前</a:t>
            </a:r>
            <a:r>
              <a:rPr lang="en-US" altLang="ja-JP" dirty="0"/>
              <a:t>France</a:t>
            </a:r>
            <a:r>
              <a:rPr lang="ja-JP" altLang="en-US"/>
              <a:t>这个词</a:t>
            </a:r>
            <a:r>
              <a:rPr lang="zh-CN" altLang="en-US" dirty="0"/>
              <a:t>。</a:t>
            </a:r>
            <a:endParaRPr lang="en-CA" altLang="zh-CN" dirty="0"/>
          </a:p>
          <a:p>
            <a:r>
              <a:rPr lang="ja-JP" altLang="en-US"/>
              <a:t>但是随着距离的增加</a:t>
            </a:r>
            <a:r>
              <a:rPr lang="zh-CN" altLang="en-US" dirty="0"/>
              <a:t>，</a:t>
            </a:r>
            <a:r>
              <a:rPr lang="en-US" altLang="zh-CN" dirty="0"/>
              <a:t>RNN</a:t>
            </a:r>
            <a:r>
              <a:rPr lang="ja-JP" altLang="en-US"/>
              <a:t>并不能学到有用的信息</a:t>
            </a:r>
            <a:r>
              <a:rPr lang="zh-CN" altLang="en-US" dirty="0"/>
              <a:t>。</a:t>
            </a:r>
            <a:endParaRPr lang="en-CA" altLang="zh-CN" dirty="0"/>
          </a:p>
          <a:p>
            <a:r>
              <a:rPr lang="ja-JP" altLang="en-US"/>
              <a:t>因为</a:t>
            </a:r>
            <a:r>
              <a:rPr lang="en-US" altLang="ja-JP" dirty="0"/>
              <a:t>BP</a:t>
            </a:r>
            <a:r>
              <a:rPr lang="ja-JP" altLang="en-US"/>
              <a:t>求导</a:t>
            </a:r>
            <a:r>
              <a:rPr lang="zh-CN" altLang="en-US" dirty="0"/>
              <a:t>，</a:t>
            </a:r>
            <a:r>
              <a:rPr lang="ja-JP" altLang="en-US"/>
              <a:t>当</a:t>
            </a:r>
            <a:r>
              <a:rPr lang="en-US" altLang="ja-JP" dirty="0"/>
              <a:t>t</a:t>
            </a:r>
            <a:r>
              <a:rPr lang="ja-JP" altLang="en-US"/>
              <a:t>时间久的话</a:t>
            </a:r>
            <a:r>
              <a:rPr lang="zh-CN" altLang="en-US" dirty="0"/>
              <a:t>，</a:t>
            </a:r>
            <a:r>
              <a:rPr lang="ja-JP" altLang="en-US"/>
              <a:t>迭代的次数太多</a:t>
            </a:r>
            <a:r>
              <a:rPr lang="zh-CN" altLang="en-US" dirty="0"/>
              <a:t>，</a:t>
            </a:r>
            <a:r>
              <a:rPr lang="ja-JP" altLang="en-US"/>
              <a:t>学不到东西了就</a:t>
            </a:r>
            <a:endParaRPr lang="en-CA" altLang="ja-JP" dirty="0"/>
          </a:p>
        </p:txBody>
      </p:sp>
    </p:spTree>
    <p:extLst>
      <p:ext uri="{BB962C8B-B14F-4D97-AF65-F5344CB8AC3E}">
        <p14:creationId xmlns:p14="http://schemas.microsoft.com/office/powerpoint/2010/main" val="22524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85D-851B-0945-B16B-5044F19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4E4F-E8DB-8449-B282-F51DC439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是一种特殊的</a:t>
            </a:r>
            <a:r>
              <a:rPr lang="en-US" altLang="ja-JP" dirty="0"/>
              <a:t>RNN</a:t>
            </a:r>
            <a:r>
              <a:rPr lang="zh-CN" altLang="en-US" dirty="0"/>
              <a:t>，</a:t>
            </a:r>
            <a:r>
              <a:rPr lang="ja-JP" altLang="en-US"/>
              <a:t>可以解决长句依赖的问题</a:t>
            </a:r>
            <a:endParaRPr lang="en-CA" altLang="ja-JP" dirty="0"/>
          </a:p>
          <a:p>
            <a:r>
              <a:rPr lang="en-US" altLang="zh-CN" dirty="0"/>
              <a:t>RNN</a:t>
            </a:r>
            <a:r>
              <a:rPr lang="ja-JP" altLang="en-US"/>
              <a:t>标准的结构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F553-6F8B-EB48-A102-68772388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93" y="2706893"/>
            <a:ext cx="6402614" cy="258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8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71D1-D13A-6146-9FF1-D5026842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AA37-980D-244C-92C4-41D5ABE0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的结构</a:t>
            </a:r>
            <a:endParaRPr lang="en-CA" altLang="ja-JP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91824-6762-3D4C-9BD9-4E23796AB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2361922"/>
            <a:ext cx="7150100" cy="29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789B-CABC-0943-9FE8-BF053BD3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2108-5B5B-AF4F-85AD-D72B1B3B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的重点就是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。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ja-JP" altLang="en-US"/>
              <a:t>就像一条传送带</a:t>
            </a:r>
            <a:r>
              <a:rPr lang="zh-CN" altLang="en-US" dirty="0"/>
              <a:t>，</a:t>
            </a:r>
            <a:r>
              <a:rPr lang="ja-JP" altLang="en-US"/>
              <a:t>整个系统</a:t>
            </a:r>
            <a:r>
              <a:rPr lang="ja-JP" altLang="en-CA"/>
              <a:t>就像一条长</a:t>
            </a:r>
            <a:r>
              <a:rPr lang="ja-JP" altLang="en-US"/>
              <a:t>链</a:t>
            </a:r>
            <a:r>
              <a:rPr lang="zh-CN" altLang="en-US" dirty="0"/>
              <a:t>，</a:t>
            </a:r>
            <a:r>
              <a:rPr lang="ja-JP" altLang="en-US"/>
              <a:t>只有一些线性关系</a:t>
            </a:r>
            <a:r>
              <a:rPr lang="zh-CN" altLang="en-US" dirty="0"/>
              <a:t>，</a:t>
            </a:r>
            <a:r>
              <a:rPr lang="ja-JP" altLang="en-US"/>
              <a:t>信息往下传而不会改变</a:t>
            </a:r>
            <a:r>
              <a:rPr lang="zh-CN" altLang="en-US" dirty="0"/>
              <a:t>。</a:t>
            </a:r>
            <a:endParaRPr lang="en-CA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8AB7F-CED2-1445-8AFC-615DDAD6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2694214"/>
            <a:ext cx="4305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805-D1B7-E640-9173-9D152A11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39B2-01B9-8E4A-86EF-41DBDFFC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能删除或者增加一些信息</a:t>
            </a:r>
            <a:r>
              <a:rPr lang="zh-CN" altLang="en-US" dirty="0"/>
              <a:t>，</a:t>
            </a:r>
            <a:r>
              <a:rPr lang="ja-JP" altLang="en-US"/>
              <a:t>依靠的是门结构</a:t>
            </a:r>
            <a:r>
              <a:rPr lang="zh-CN" altLang="en-US" dirty="0"/>
              <a:t>，</a:t>
            </a:r>
            <a:r>
              <a:rPr lang="ja-JP" altLang="en-US"/>
              <a:t>由</a:t>
            </a:r>
            <a:r>
              <a:rPr lang="en-US" altLang="ja-JP" dirty="0"/>
              <a:t>sigmoid</a:t>
            </a:r>
            <a:r>
              <a:rPr lang="ja-JP" altLang="en-US"/>
              <a:t>和</a:t>
            </a:r>
            <a:r>
              <a:rPr lang="ja-JP" altLang="en-CA"/>
              <a:t>点乘</a:t>
            </a:r>
            <a:r>
              <a:rPr lang="ja-JP" altLang="en-US"/>
              <a:t>单元组成</a:t>
            </a:r>
            <a:r>
              <a:rPr lang="zh-CN" altLang="en-US" dirty="0"/>
              <a:t>。</a:t>
            </a:r>
            <a:endParaRPr lang="en-CA" altLang="zh-CN" dirty="0"/>
          </a:p>
          <a:p>
            <a:r>
              <a:rPr lang="en-US" dirty="0"/>
              <a:t>Sigmoid</a:t>
            </a:r>
            <a:r>
              <a:rPr lang="ja-JP" altLang="en-US"/>
              <a:t>的输出介于</a:t>
            </a:r>
            <a:r>
              <a:rPr lang="en-US" altLang="zh-CN" dirty="0"/>
              <a:t>0</a:t>
            </a:r>
            <a:r>
              <a:rPr lang="ja-JP" altLang="en-US"/>
              <a:t>和</a:t>
            </a:r>
            <a:r>
              <a:rPr lang="en-US" altLang="zh-CN" dirty="0"/>
              <a:t>1</a:t>
            </a:r>
            <a:r>
              <a:rPr lang="ja-JP" altLang="en-US"/>
              <a:t>之间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ja-JP" altLang="en-US"/>
              <a:t>表示完全不通过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ja-JP" altLang="en-US"/>
              <a:t>表示全部通过</a:t>
            </a:r>
            <a:endParaRPr lang="en-CA" altLang="ja-JP" dirty="0"/>
          </a:p>
          <a:p>
            <a:r>
              <a:rPr lang="ja-JP" altLang="en-US"/>
              <a:t>除此之外</a:t>
            </a:r>
            <a:r>
              <a:rPr lang="zh-CN" altLang="en-US" dirty="0"/>
              <a:t>，</a:t>
            </a:r>
            <a:r>
              <a:rPr lang="ja-JP" altLang="en-US"/>
              <a:t>还有两个这样的门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FECFC-43FF-6D4D-BE7A-AE312558F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86" y="3914208"/>
            <a:ext cx="16256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5AF9-7A31-844C-B4C4-D3BBDE2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r>
              <a:rPr lang="ja-JP" altLang="en-US"/>
              <a:t>工作原理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2DD7-92C5-FC48-83D9-7DB1D688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第一步是决定忘掉哪些信息</a:t>
            </a:r>
            <a:r>
              <a:rPr lang="zh-CN" altLang="en-US" dirty="0"/>
              <a:t>，</a:t>
            </a:r>
            <a:r>
              <a:rPr lang="ja-JP" altLang="en-US"/>
              <a:t>由</a:t>
            </a:r>
            <a:r>
              <a:rPr lang="en-US" altLang="ja-JP" dirty="0"/>
              <a:t>sigmoid</a:t>
            </a:r>
            <a:r>
              <a:rPr lang="ja-JP" altLang="en-US"/>
              <a:t>组成的</a:t>
            </a:r>
            <a:r>
              <a:rPr lang="en-US" altLang="ja-JP" dirty="0"/>
              <a:t>forget</a:t>
            </a:r>
            <a:r>
              <a:rPr lang="zh-CN" altLang="en-US" dirty="0"/>
              <a:t> </a:t>
            </a:r>
            <a:r>
              <a:rPr lang="en-US" altLang="zh-CN" dirty="0"/>
              <a:t>gate</a:t>
            </a:r>
            <a:r>
              <a:rPr lang="ja-JP" altLang="en-US"/>
              <a:t>来做的</a:t>
            </a:r>
            <a:r>
              <a:rPr lang="zh-CN" altLang="en-US" dirty="0"/>
              <a:t>，</a:t>
            </a:r>
            <a:r>
              <a:rPr lang="ja-JP" altLang="en-US"/>
              <a:t>输出是一个介于</a:t>
            </a:r>
            <a:r>
              <a:rPr lang="en-US" altLang="zh-CN" dirty="0"/>
              <a:t>0</a:t>
            </a:r>
            <a:r>
              <a:rPr lang="ja-JP" altLang="en-US"/>
              <a:t>和</a:t>
            </a:r>
            <a:r>
              <a:rPr lang="en-US" altLang="zh-CN" dirty="0"/>
              <a:t>1</a:t>
            </a:r>
            <a:r>
              <a:rPr lang="ja-JP" altLang="en-US"/>
              <a:t>之间的值</a:t>
            </a:r>
            <a:r>
              <a:rPr lang="zh-CN" altLang="en-US" dirty="0"/>
              <a:t>，</a:t>
            </a:r>
            <a:r>
              <a:rPr lang="ja-JP" altLang="en-US"/>
              <a:t>作用于前一个</a:t>
            </a:r>
            <a:r>
              <a:rPr lang="en-US" altLang="ja-JP" dirty="0"/>
              <a:t>cell</a:t>
            </a:r>
            <a:r>
              <a:rPr lang="zh-CN" altLang="en-US" dirty="0"/>
              <a:t> </a:t>
            </a:r>
            <a:r>
              <a:rPr lang="en-US" altLang="ja-JP" dirty="0"/>
              <a:t>state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ja-JP" altLang="en-US"/>
              <a:t>表示全保留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ja-JP" altLang="en-US"/>
              <a:t>表示全丢掉</a:t>
            </a:r>
            <a:endParaRPr lang="en-CA" altLang="ja-JP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476F3-07E4-8043-82B9-2CA91989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246" y="3230728"/>
            <a:ext cx="7341507" cy="2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8791"/>
      </p:ext>
    </p:extLst>
  </p:cSld>
  <p:clrMapOvr>
    <a:masterClrMapping/>
  </p:clrMapOvr>
</p:sld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8955</TotalTime>
  <Words>555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Times New Roman</vt:lpstr>
      <vt:lpstr>千图网海量PPT模板www.58pic.com</vt:lpstr>
      <vt:lpstr>      1. LSTM research</vt:lpstr>
      <vt:lpstr>Recurrent neural network</vt:lpstr>
      <vt:lpstr>RNN</vt:lpstr>
      <vt:lpstr>Long-term的依赖问题</vt:lpstr>
      <vt:lpstr>LSTM</vt:lpstr>
      <vt:lpstr>LSTM</vt:lpstr>
      <vt:lpstr>LSTM</vt:lpstr>
      <vt:lpstr>LSTM</vt:lpstr>
      <vt:lpstr>LSTM工作原理</vt:lpstr>
      <vt:lpstr>LSTM工作原理</vt:lpstr>
      <vt:lpstr>LSTM工作原理</vt:lpstr>
      <vt:lpstr>LSTM工作原理</vt:lpstr>
      <vt:lpstr>LSTM工作原理</vt:lpstr>
      <vt:lpstr>LSTM的一些变体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User</cp:lastModifiedBy>
  <cp:revision>134</cp:revision>
  <dcterms:created xsi:type="dcterms:W3CDTF">2018-07-10T18:03:00Z</dcterms:created>
  <dcterms:modified xsi:type="dcterms:W3CDTF">2019-11-26T10:02:14Z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