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a41078390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a41078390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a41078390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a41078390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4107839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4107839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4107839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4107839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4107839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4107839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41078390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4107839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4107839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4107839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41078390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4107839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41078390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4107839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41078390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41078390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36508" y="330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C-CUBE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509950" y="2968650"/>
            <a:ext cx="7338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S. BEN STEWART</a:t>
            </a:r>
            <a:br>
              <a:rPr lang="en-GB" sz="1800">
                <a:solidFill>
                  <a:srgbClr val="FFFFFF"/>
                </a:solidFill>
              </a:rPr>
            </a:br>
            <a:r>
              <a:rPr lang="en-GB" sz="1800">
                <a:solidFill>
                  <a:srgbClr val="FFFFFF"/>
                </a:solidFill>
              </a:rPr>
              <a:t>V. LOKESH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M. NAVEEN KUMAR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178075"/>
            <a:ext cx="3437875" cy="34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713150" y="1869575"/>
            <a:ext cx="57177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THE TARGET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456150" y="1392550"/>
            <a:ext cx="49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https://bit.ly/2PrNqal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5153125" y="3049700"/>
            <a:ext cx="49905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9D9D9"/>
                </a:solidFill>
              </a:rPr>
              <a:t>Also in our team</a:t>
            </a:r>
            <a:endParaRPr sz="14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D9D9D9"/>
                </a:solidFill>
              </a:rPr>
              <a:t>V. LOKESH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D9D9D9"/>
                </a:solidFill>
              </a:rPr>
              <a:t>M. NAVEEN KUMAR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376" y="286013"/>
            <a:ext cx="2191300" cy="4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30375"/>
            <a:ext cx="8520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</a:rPr>
              <a:t>“Traffic accidents in India are a major source of deaths, injuries and property damage every year.”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National Crime Records Bureau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177725"/>
            <a:ext cx="8520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The number one cause of car accidents is not a criminal that drove drunk, sped or ran a red light. </a:t>
            </a:r>
            <a:r>
              <a:rPr lang="en-GB" sz="3000">
                <a:solidFill>
                  <a:srgbClr val="FF0000"/>
                </a:solidFill>
              </a:rPr>
              <a:t>Distracted drivers</a:t>
            </a:r>
            <a:r>
              <a:rPr lang="en-GB" sz="2400">
                <a:solidFill>
                  <a:srgbClr val="FFFFFF"/>
                </a:solidFill>
              </a:rPr>
              <a:t> are the top cause of car accidents. A distracted driver is a motorist that diverts his or her attention from the road, usually to talk on a </a:t>
            </a:r>
            <a:r>
              <a:rPr lang="en-GB" sz="3000">
                <a:solidFill>
                  <a:srgbClr val="FF0000"/>
                </a:solidFill>
              </a:rPr>
              <a:t>cell phone</a:t>
            </a:r>
            <a:r>
              <a:rPr lang="en-GB" sz="2400">
                <a:solidFill>
                  <a:srgbClr val="FFFFFF"/>
                </a:solidFill>
              </a:rPr>
              <a:t>, send a </a:t>
            </a:r>
            <a:r>
              <a:rPr lang="en-GB" sz="3000">
                <a:solidFill>
                  <a:srgbClr val="FF0000"/>
                </a:solidFill>
              </a:rPr>
              <a:t>text message</a:t>
            </a:r>
            <a:r>
              <a:rPr lang="en-GB" sz="2400">
                <a:solidFill>
                  <a:srgbClr val="FFFFFF"/>
                </a:solidFill>
              </a:rPr>
              <a:t> or eat food.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813550"/>
            <a:ext cx="8520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</a:rPr>
              <a:t>“</a:t>
            </a:r>
            <a:r>
              <a:rPr lang="en-GB" sz="4000">
                <a:solidFill>
                  <a:srgbClr val="FF0000"/>
                </a:solidFill>
              </a:rPr>
              <a:t>Road accidents</a:t>
            </a:r>
            <a:r>
              <a:rPr lang="en-GB" sz="3600">
                <a:solidFill>
                  <a:srgbClr val="FFFFFF"/>
                </a:solidFill>
              </a:rPr>
              <a:t> take more toll than the natural disasters</a:t>
            </a:r>
            <a:r>
              <a:rPr lang="en-GB" sz="4000">
                <a:solidFill>
                  <a:srgbClr val="FFFFFF"/>
                </a:solidFill>
              </a:rPr>
              <a:t>.”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Save Life Foundation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892275" y="1493150"/>
            <a:ext cx="298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DnD</a:t>
            </a:r>
            <a:endParaRPr sz="7200"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956325" y="2535125"/>
            <a:ext cx="1891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Do not Disturb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00" y="10915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1190925" y="1661300"/>
            <a:ext cx="52161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Optimum Battery Life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1190925" y="2039750"/>
            <a:ext cx="85248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FFF"/>
                </a:solidFill>
              </a:rPr>
              <a:t>No Internet Needed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5678900" y="1403575"/>
            <a:ext cx="24414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</a:rPr>
              <a:t>Accuracy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6279725" y="2949650"/>
            <a:ext cx="24414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</a:rPr>
              <a:t>Safety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300" y="797725"/>
            <a:ext cx="1291826" cy="258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713150" y="1869575"/>
            <a:ext cx="57177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THE PROBLEM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713150" y="1869575"/>
            <a:ext cx="60579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THE SOLUTION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