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85" r:id="rId3"/>
    <p:sldId id="284" r:id="rId4"/>
    <p:sldId id="286" r:id="rId5"/>
    <p:sldId id="287" r:id="rId6"/>
    <p:sldId id="290" r:id="rId7"/>
    <p:sldId id="288" r:id="rId8"/>
    <p:sldId id="291" r:id="rId9"/>
    <p:sldId id="292" r:id="rId10"/>
    <p:sldId id="294" r:id="rId11"/>
    <p:sldId id="289" r:id="rId12"/>
    <p:sldId id="28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6C644D-F514-4D00-99FF-42A3E7004C24}" v="51" dt="2019-07-16T20:10:58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0857" autoAdjust="0"/>
  </p:normalViewPr>
  <p:slideViewPr>
    <p:cSldViewPr snapToGrid="0">
      <p:cViewPr varScale="1">
        <p:scale>
          <a:sx n="45" d="100"/>
          <a:sy n="45" d="100"/>
        </p:scale>
        <p:origin x="208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rizza, Mauricio Ariel" userId="06ae3823-f653-4e31-9436-ac94b1724896" providerId="ADAL" clId="{A46C644D-F514-4D00-99FF-42A3E7004C24}"/>
    <pc:docChg chg="undo custSel addSld delSld modSld">
      <pc:chgData name="Cerizza, Mauricio Ariel" userId="06ae3823-f653-4e31-9436-ac94b1724896" providerId="ADAL" clId="{A46C644D-F514-4D00-99FF-42A3E7004C24}" dt="2019-07-16T20:15:31.620" v="2593" actId="20577"/>
      <pc:docMkLst>
        <pc:docMk/>
      </pc:docMkLst>
      <pc:sldChg chg="addSp delSp modSp delDesignElem">
        <pc:chgData name="Cerizza, Mauricio Ariel" userId="06ae3823-f653-4e31-9436-ac94b1724896" providerId="ADAL" clId="{A46C644D-F514-4D00-99FF-42A3E7004C24}" dt="2019-07-16T18:57:10.622" v="32"/>
        <pc:sldMkLst>
          <pc:docMk/>
          <pc:sldMk cId="3356337935" sldId="256"/>
        </pc:sldMkLst>
        <pc:spChg chg="mod">
          <ac:chgData name="Cerizza, Mauricio Ariel" userId="06ae3823-f653-4e31-9436-ac94b1724896" providerId="ADAL" clId="{A46C644D-F514-4D00-99FF-42A3E7004C24}" dt="2019-07-16T18:55:12.311" v="18" actId="20577"/>
          <ac:spMkLst>
            <pc:docMk/>
            <pc:sldMk cId="3356337935" sldId="256"/>
            <ac:spMk id="3" creationId="{00000000-0000-0000-0000-000000000000}"/>
          </ac:spMkLst>
        </pc:spChg>
        <pc:spChg chg="add del">
          <ac:chgData name="Cerizza, Mauricio Ariel" userId="06ae3823-f653-4e31-9436-ac94b1724896" providerId="ADAL" clId="{A46C644D-F514-4D00-99FF-42A3E7004C24}" dt="2019-07-16T18:57:10.622" v="32"/>
          <ac:spMkLst>
            <pc:docMk/>
            <pc:sldMk cId="3356337935" sldId="256"/>
            <ac:spMk id="8" creationId="{559AE206-7EBA-4D33-8BC9-9D8158553F0E}"/>
          </ac:spMkLst>
        </pc:spChg>
        <pc:spChg chg="add del">
          <ac:chgData name="Cerizza, Mauricio Ariel" userId="06ae3823-f653-4e31-9436-ac94b1724896" providerId="ADAL" clId="{A46C644D-F514-4D00-99FF-42A3E7004C24}" dt="2019-07-16T18:57:10.622" v="32"/>
          <ac:spMkLst>
            <pc:docMk/>
            <pc:sldMk cId="3356337935" sldId="256"/>
            <ac:spMk id="10" creationId="{6437D937-A7F1-4011-92B4-328E5BE1B166}"/>
          </ac:spMkLst>
        </pc:spChg>
        <pc:spChg chg="add del">
          <ac:chgData name="Cerizza, Mauricio Ariel" userId="06ae3823-f653-4e31-9436-ac94b1724896" providerId="ADAL" clId="{A46C644D-F514-4D00-99FF-42A3E7004C24}" dt="2019-07-16T18:57:10.622" v="32"/>
          <ac:spMkLst>
            <pc:docMk/>
            <pc:sldMk cId="3356337935" sldId="256"/>
            <ac:spMk id="12" creationId="{B672F332-AF08-46C6-94F0-77684310D7B7}"/>
          </ac:spMkLst>
        </pc:spChg>
        <pc:spChg chg="add del">
          <ac:chgData name="Cerizza, Mauricio Ariel" userId="06ae3823-f653-4e31-9436-ac94b1724896" providerId="ADAL" clId="{A46C644D-F514-4D00-99FF-42A3E7004C24}" dt="2019-07-16T18:57:10.622" v="32"/>
          <ac:spMkLst>
            <pc:docMk/>
            <pc:sldMk cId="3356337935" sldId="256"/>
            <ac:spMk id="14" creationId="{34244EF8-D73A-40E1-BE73-D46E6B4B04ED}"/>
          </ac:spMkLst>
        </pc:spChg>
        <pc:spChg chg="add del">
          <ac:chgData name="Cerizza, Mauricio Ariel" userId="06ae3823-f653-4e31-9436-ac94b1724896" providerId="ADAL" clId="{A46C644D-F514-4D00-99FF-42A3E7004C24}" dt="2019-07-16T18:57:10.622" v="32"/>
          <ac:spMkLst>
            <pc:docMk/>
            <pc:sldMk cId="3356337935" sldId="256"/>
            <ac:spMk id="16" creationId="{AB84D7E8-4ECB-42D7-ADBF-01689B0F24AE}"/>
          </ac:spMkLst>
        </pc:spChg>
        <pc:cxnChg chg="add del">
          <ac:chgData name="Cerizza, Mauricio Ariel" userId="06ae3823-f653-4e31-9436-ac94b1724896" providerId="ADAL" clId="{A46C644D-F514-4D00-99FF-42A3E7004C24}" dt="2019-07-16T18:57:10.622" v="32"/>
          <ac:cxnSpMkLst>
            <pc:docMk/>
            <pc:sldMk cId="3356337935" sldId="256"/>
            <ac:cxnSpMk id="18" creationId="{9E8E38ED-369A-44C2-B635-0BED0E48A6E8}"/>
          </ac:cxnSpMkLst>
        </pc:cxnChg>
      </pc:sldChg>
      <pc:sldChg chg="addSp delSp del delDesignElem">
        <pc:chgData name="Cerizza, Mauricio Ariel" userId="06ae3823-f653-4e31-9436-ac94b1724896" providerId="ADAL" clId="{A46C644D-F514-4D00-99FF-42A3E7004C24}" dt="2019-07-16T18:59:15.130" v="37" actId="2696"/>
        <pc:sldMkLst>
          <pc:docMk/>
          <pc:sldMk cId="1976148942" sldId="259"/>
        </pc:sldMkLst>
        <pc:spChg chg="add del">
          <ac:chgData name="Cerizza, Mauricio Ariel" userId="06ae3823-f653-4e31-9436-ac94b1724896" providerId="ADAL" clId="{A46C644D-F514-4D00-99FF-42A3E7004C24}" dt="2019-07-16T18:57:10.622" v="32"/>
          <ac:spMkLst>
            <pc:docMk/>
            <pc:sldMk cId="1976148942" sldId="259"/>
            <ac:spMk id="9" creationId="{A4AC5506-6312-4701-8D3C-40187889A947}"/>
          </ac:spMkLst>
        </pc:spChg>
      </pc:sldChg>
      <pc:sldChg chg="del">
        <pc:chgData name="Cerizza, Mauricio Ariel" userId="06ae3823-f653-4e31-9436-ac94b1724896" providerId="ADAL" clId="{A46C644D-F514-4D00-99FF-42A3E7004C24}" dt="2019-07-16T18:59:15.114" v="36" actId="2696"/>
        <pc:sldMkLst>
          <pc:docMk/>
          <pc:sldMk cId="3341938428" sldId="260"/>
        </pc:sldMkLst>
      </pc:sldChg>
      <pc:sldChg chg="addSp delSp del delDesignElem">
        <pc:chgData name="Cerizza, Mauricio Ariel" userId="06ae3823-f653-4e31-9436-ac94b1724896" providerId="ADAL" clId="{A46C644D-F514-4D00-99FF-42A3E7004C24}" dt="2019-07-16T18:59:15.146" v="38" actId="2696"/>
        <pc:sldMkLst>
          <pc:docMk/>
          <pc:sldMk cId="3583277682" sldId="261"/>
        </pc:sldMkLst>
        <pc:spChg chg="add del">
          <ac:chgData name="Cerizza, Mauricio Ariel" userId="06ae3823-f653-4e31-9436-ac94b1724896" providerId="ADAL" clId="{A46C644D-F514-4D00-99FF-42A3E7004C24}" dt="2019-07-16T18:57:10.622" v="32"/>
          <ac:spMkLst>
            <pc:docMk/>
            <pc:sldMk cId="3583277682" sldId="261"/>
            <ac:spMk id="21" creationId="{81AEB8A9-B768-4E30-BA55-D919E6687343}"/>
          </ac:spMkLst>
        </pc:spChg>
      </pc:sldChg>
      <pc:sldChg chg="addSp delSp del delDesignElem">
        <pc:chgData name="Cerizza, Mauricio Ariel" userId="06ae3823-f653-4e31-9436-ac94b1724896" providerId="ADAL" clId="{A46C644D-F514-4D00-99FF-42A3E7004C24}" dt="2019-07-16T18:59:15.177" v="39" actId="2696"/>
        <pc:sldMkLst>
          <pc:docMk/>
          <pc:sldMk cId="2879582464" sldId="263"/>
        </pc:sldMkLst>
        <pc:spChg chg="add del">
          <ac:chgData name="Cerizza, Mauricio Ariel" userId="06ae3823-f653-4e31-9436-ac94b1724896" providerId="ADAL" clId="{A46C644D-F514-4D00-99FF-42A3E7004C24}" dt="2019-07-16T18:57:10.622" v="32"/>
          <ac:spMkLst>
            <pc:docMk/>
            <pc:sldMk cId="2879582464" sldId="263"/>
            <ac:spMk id="8" creationId="{8D70B121-56F4-4848-B38B-182089D909FA}"/>
          </ac:spMkLst>
        </pc:spChg>
        <pc:cxnChg chg="add del">
          <ac:chgData name="Cerizza, Mauricio Ariel" userId="06ae3823-f653-4e31-9436-ac94b1724896" providerId="ADAL" clId="{A46C644D-F514-4D00-99FF-42A3E7004C24}" dt="2019-07-16T18:57:10.622" v="32"/>
          <ac:cxnSpMkLst>
            <pc:docMk/>
            <pc:sldMk cId="2879582464" sldId="263"/>
            <ac:cxnSpMk id="10" creationId="{2D72A2C9-F3CA-4216-8BAD-FA4C970C3C4E}"/>
          </ac:cxnSpMkLst>
        </pc:cxnChg>
      </pc:sldChg>
      <pc:sldChg chg="del">
        <pc:chgData name="Cerizza, Mauricio Ariel" userId="06ae3823-f653-4e31-9436-ac94b1724896" providerId="ADAL" clId="{A46C644D-F514-4D00-99FF-42A3E7004C24}" dt="2019-07-16T18:59:15.505" v="47" actId="2696"/>
        <pc:sldMkLst>
          <pc:docMk/>
          <pc:sldMk cId="1771340536" sldId="264"/>
        </pc:sldMkLst>
      </pc:sldChg>
      <pc:sldChg chg="del">
        <pc:chgData name="Cerizza, Mauricio Ariel" userId="06ae3823-f653-4e31-9436-ac94b1724896" providerId="ADAL" clId="{A46C644D-F514-4D00-99FF-42A3E7004C24}" dt="2019-07-16T18:59:15.536" v="48" actId="2696"/>
        <pc:sldMkLst>
          <pc:docMk/>
          <pc:sldMk cId="3984898245" sldId="265"/>
        </pc:sldMkLst>
      </pc:sldChg>
      <pc:sldChg chg="del">
        <pc:chgData name="Cerizza, Mauricio Ariel" userId="06ae3823-f653-4e31-9436-ac94b1724896" providerId="ADAL" clId="{A46C644D-F514-4D00-99FF-42A3E7004C24}" dt="2019-07-16T18:59:15.458" v="44" actId="2696"/>
        <pc:sldMkLst>
          <pc:docMk/>
          <pc:sldMk cId="2345969098" sldId="266"/>
        </pc:sldMkLst>
      </pc:sldChg>
      <pc:sldChg chg="del">
        <pc:chgData name="Cerizza, Mauricio Ariel" userId="06ae3823-f653-4e31-9436-ac94b1724896" providerId="ADAL" clId="{A46C644D-F514-4D00-99FF-42A3E7004C24}" dt="2019-07-16T18:59:15.208" v="40" actId="2696"/>
        <pc:sldMkLst>
          <pc:docMk/>
          <pc:sldMk cId="2964096157" sldId="267"/>
        </pc:sldMkLst>
      </pc:sldChg>
      <pc:sldChg chg="addSp delSp del delDesignElem">
        <pc:chgData name="Cerizza, Mauricio Ariel" userId="06ae3823-f653-4e31-9436-ac94b1724896" providerId="ADAL" clId="{A46C644D-F514-4D00-99FF-42A3E7004C24}" dt="2019-07-16T18:59:15.380" v="41" actId="2696"/>
        <pc:sldMkLst>
          <pc:docMk/>
          <pc:sldMk cId="790463537" sldId="268"/>
        </pc:sldMkLst>
        <pc:spChg chg="add del">
          <ac:chgData name="Cerizza, Mauricio Ariel" userId="06ae3823-f653-4e31-9436-ac94b1724896" providerId="ADAL" clId="{A46C644D-F514-4D00-99FF-42A3E7004C24}" dt="2019-07-16T18:57:10.622" v="32"/>
          <ac:spMkLst>
            <pc:docMk/>
            <pc:sldMk cId="790463537" sldId="268"/>
            <ac:spMk id="19" creationId="{46C2E80F-49A6-4372-B103-219D417A55ED}"/>
          </ac:spMkLst>
        </pc:spChg>
      </pc:sldChg>
      <pc:sldChg chg="del">
        <pc:chgData name="Cerizza, Mauricio Ariel" userId="06ae3823-f653-4e31-9436-ac94b1724896" providerId="ADAL" clId="{A46C644D-F514-4D00-99FF-42A3E7004C24}" dt="2019-07-16T18:59:15.411" v="42" actId="2696"/>
        <pc:sldMkLst>
          <pc:docMk/>
          <pc:sldMk cId="3319406176" sldId="269"/>
        </pc:sldMkLst>
      </pc:sldChg>
      <pc:sldChg chg="del">
        <pc:chgData name="Cerizza, Mauricio Ariel" userId="06ae3823-f653-4e31-9436-ac94b1724896" providerId="ADAL" clId="{A46C644D-F514-4D00-99FF-42A3E7004C24}" dt="2019-07-16T18:59:15.427" v="43" actId="2696"/>
        <pc:sldMkLst>
          <pc:docMk/>
          <pc:sldMk cId="750158348" sldId="270"/>
        </pc:sldMkLst>
      </pc:sldChg>
      <pc:sldChg chg="del">
        <pc:chgData name="Cerizza, Mauricio Ariel" userId="06ae3823-f653-4e31-9436-ac94b1724896" providerId="ADAL" clId="{A46C644D-F514-4D00-99FF-42A3E7004C24}" dt="2019-07-16T18:59:15.552" v="49" actId="2696"/>
        <pc:sldMkLst>
          <pc:docMk/>
          <pc:sldMk cId="882694771" sldId="271"/>
        </pc:sldMkLst>
      </pc:sldChg>
      <pc:sldChg chg="del">
        <pc:chgData name="Cerizza, Mauricio Ariel" userId="06ae3823-f653-4e31-9436-ac94b1724896" providerId="ADAL" clId="{A46C644D-F514-4D00-99FF-42A3E7004C24}" dt="2019-07-16T18:59:15.552" v="50" actId="2696"/>
        <pc:sldMkLst>
          <pc:docMk/>
          <pc:sldMk cId="2714197703" sldId="273"/>
        </pc:sldMkLst>
      </pc:sldChg>
      <pc:sldChg chg="del">
        <pc:chgData name="Cerizza, Mauricio Ariel" userId="06ae3823-f653-4e31-9436-ac94b1724896" providerId="ADAL" clId="{A46C644D-F514-4D00-99FF-42A3E7004C24}" dt="2019-07-16T18:59:15.567" v="51" actId="2696"/>
        <pc:sldMkLst>
          <pc:docMk/>
          <pc:sldMk cId="567035014" sldId="274"/>
        </pc:sldMkLst>
      </pc:sldChg>
      <pc:sldChg chg="del">
        <pc:chgData name="Cerizza, Mauricio Ariel" userId="06ae3823-f653-4e31-9436-ac94b1724896" providerId="ADAL" clId="{A46C644D-F514-4D00-99FF-42A3E7004C24}" dt="2019-07-16T18:59:15.567" v="52" actId="2696"/>
        <pc:sldMkLst>
          <pc:docMk/>
          <pc:sldMk cId="3134775542" sldId="275"/>
        </pc:sldMkLst>
      </pc:sldChg>
      <pc:sldChg chg="del">
        <pc:chgData name="Cerizza, Mauricio Ariel" userId="06ae3823-f653-4e31-9436-ac94b1724896" providerId="ADAL" clId="{A46C644D-F514-4D00-99FF-42A3E7004C24}" dt="2019-07-16T18:59:15.599" v="54" actId="2696"/>
        <pc:sldMkLst>
          <pc:docMk/>
          <pc:sldMk cId="1911951564" sldId="276"/>
        </pc:sldMkLst>
      </pc:sldChg>
      <pc:sldChg chg="del">
        <pc:chgData name="Cerizza, Mauricio Ariel" userId="06ae3823-f653-4e31-9436-ac94b1724896" providerId="ADAL" clId="{A46C644D-F514-4D00-99FF-42A3E7004C24}" dt="2019-07-16T18:59:15.583" v="53" actId="2696"/>
        <pc:sldMkLst>
          <pc:docMk/>
          <pc:sldMk cId="2473512119" sldId="277"/>
        </pc:sldMkLst>
      </pc:sldChg>
      <pc:sldChg chg="del">
        <pc:chgData name="Cerizza, Mauricio Ariel" userId="06ae3823-f653-4e31-9436-ac94b1724896" providerId="ADAL" clId="{A46C644D-F514-4D00-99FF-42A3E7004C24}" dt="2019-07-16T18:59:15.458" v="45" actId="2696"/>
        <pc:sldMkLst>
          <pc:docMk/>
          <pc:sldMk cId="1602846354" sldId="278"/>
        </pc:sldMkLst>
      </pc:sldChg>
      <pc:sldChg chg="del">
        <pc:chgData name="Cerizza, Mauricio Ariel" userId="06ae3823-f653-4e31-9436-ac94b1724896" providerId="ADAL" clId="{A46C644D-F514-4D00-99FF-42A3E7004C24}" dt="2019-07-16T18:59:15.474" v="46" actId="2696"/>
        <pc:sldMkLst>
          <pc:docMk/>
          <pc:sldMk cId="2770042231" sldId="279"/>
        </pc:sldMkLst>
      </pc:sldChg>
      <pc:sldChg chg="addSp delSp modSp del setBg delDesignElem">
        <pc:chgData name="Cerizza, Mauricio Ariel" userId="06ae3823-f653-4e31-9436-ac94b1724896" providerId="ADAL" clId="{A46C644D-F514-4D00-99FF-42A3E7004C24}" dt="2019-07-16T18:58:59.258" v="35" actId="2696"/>
        <pc:sldMkLst>
          <pc:docMk/>
          <pc:sldMk cId="3100865306" sldId="280"/>
        </pc:sldMkLst>
        <pc:spChg chg="add del">
          <ac:chgData name="Cerizza, Mauricio Ariel" userId="06ae3823-f653-4e31-9436-ac94b1724896" providerId="ADAL" clId="{A46C644D-F514-4D00-99FF-42A3E7004C24}" dt="2019-07-16T18:57:10.622" v="32"/>
          <ac:spMkLst>
            <pc:docMk/>
            <pc:sldMk cId="3100865306" sldId="280"/>
            <ac:spMk id="7" creationId="{32BC26D8-82FB-445E-AA49-62A77D7C1EE0}"/>
          </ac:spMkLst>
        </pc:spChg>
        <pc:spChg chg="add del">
          <ac:chgData name="Cerizza, Mauricio Ariel" userId="06ae3823-f653-4e31-9436-ac94b1724896" providerId="ADAL" clId="{A46C644D-F514-4D00-99FF-42A3E7004C24}" dt="2019-07-16T18:57:10.622" v="32"/>
          <ac:spMkLst>
            <pc:docMk/>
            <pc:sldMk cId="3100865306" sldId="280"/>
            <ac:spMk id="9" creationId="{CB44330D-EA18-4254-AA95-EB49948539B8}"/>
          </ac:spMkLst>
        </pc:spChg>
        <pc:picChg chg="del">
          <ac:chgData name="Cerizza, Mauricio Ariel" userId="06ae3823-f653-4e31-9436-ac94b1724896" providerId="ADAL" clId="{A46C644D-F514-4D00-99FF-42A3E7004C24}" dt="2019-07-16T18:56:28.577" v="19" actId="478"/>
          <ac:picMkLst>
            <pc:docMk/>
            <pc:sldMk cId="3100865306" sldId="280"/>
            <ac:picMk id="2" creationId="{00000000-0000-0000-0000-000000000000}"/>
          </ac:picMkLst>
        </pc:picChg>
        <pc:picChg chg="add mod">
          <ac:chgData name="Cerizza, Mauricio Ariel" userId="06ae3823-f653-4e31-9436-ac94b1724896" providerId="ADAL" clId="{A46C644D-F514-4D00-99FF-42A3E7004C24}" dt="2019-07-16T18:57:02.905" v="24" actId="1076"/>
          <ac:picMkLst>
            <pc:docMk/>
            <pc:sldMk cId="3100865306" sldId="280"/>
            <ac:picMk id="4" creationId="{592619F5-7715-4876-8231-7B38DBCC7BE4}"/>
          </ac:picMkLst>
        </pc:picChg>
      </pc:sldChg>
      <pc:sldChg chg="del">
        <pc:chgData name="Cerizza, Mauricio Ariel" userId="06ae3823-f653-4e31-9436-ac94b1724896" providerId="ADAL" clId="{A46C644D-F514-4D00-99FF-42A3E7004C24}" dt="2019-07-16T18:59:15.614" v="56" actId="2696"/>
        <pc:sldMkLst>
          <pc:docMk/>
          <pc:sldMk cId="212367630" sldId="281"/>
        </pc:sldMkLst>
      </pc:sldChg>
      <pc:sldChg chg="del">
        <pc:chgData name="Cerizza, Mauricio Ariel" userId="06ae3823-f653-4e31-9436-ac94b1724896" providerId="ADAL" clId="{A46C644D-F514-4D00-99FF-42A3E7004C24}" dt="2019-07-16T18:59:15.599" v="55" actId="2696"/>
        <pc:sldMkLst>
          <pc:docMk/>
          <pc:sldMk cId="1355818000" sldId="282"/>
        </pc:sldMkLst>
      </pc:sldChg>
      <pc:sldChg chg="modSp modNotesTx">
        <pc:chgData name="Cerizza, Mauricio Ariel" userId="06ae3823-f653-4e31-9436-ac94b1724896" providerId="ADAL" clId="{A46C644D-F514-4D00-99FF-42A3E7004C24}" dt="2019-07-16T19:55:32.946" v="2220" actId="20577"/>
        <pc:sldMkLst>
          <pc:docMk/>
          <pc:sldMk cId="4053471610" sldId="283"/>
        </pc:sldMkLst>
        <pc:spChg chg="mod">
          <ac:chgData name="Cerizza, Mauricio Ariel" userId="06ae3823-f653-4e31-9436-ac94b1724896" providerId="ADAL" clId="{A46C644D-F514-4D00-99FF-42A3E7004C24}" dt="2019-07-16T19:55:32.946" v="2220" actId="20577"/>
          <ac:spMkLst>
            <pc:docMk/>
            <pc:sldMk cId="4053471610" sldId="283"/>
            <ac:spMk id="3" creationId="{00000000-0000-0000-0000-000000000000}"/>
          </ac:spMkLst>
        </pc:spChg>
      </pc:sldChg>
      <pc:sldChg chg="addSp modSp add">
        <pc:chgData name="Cerizza, Mauricio Ariel" userId="06ae3823-f653-4e31-9436-ac94b1724896" providerId="ADAL" clId="{A46C644D-F514-4D00-99FF-42A3E7004C24}" dt="2019-07-16T19:06:02.728" v="235" actId="14100"/>
        <pc:sldMkLst>
          <pc:docMk/>
          <pc:sldMk cId="3618474184" sldId="284"/>
        </pc:sldMkLst>
        <pc:picChg chg="add mod">
          <ac:chgData name="Cerizza, Mauricio Ariel" userId="06ae3823-f653-4e31-9436-ac94b1724896" providerId="ADAL" clId="{A46C644D-F514-4D00-99FF-42A3E7004C24}" dt="2019-07-16T19:06:02.728" v="235" actId="14100"/>
          <ac:picMkLst>
            <pc:docMk/>
            <pc:sldMk cId="3618474184" sldId="284"/>
            <ac:picMk id="3" creationId="{5E977125-FA99-4684-8577-36BFFDA8086F}"/>
          </ac:picMkLst>
        </pc:picChg>
      </pc:sldChg>
      <pc:sldChg chg="modSp add">
        <pc:chgData name="Cerizza, Mauricio Ariel" userId="06ae3823-f653-4e31-9436-ac94b1724896" providerId="ADAL" clId="{A46C644D-F514-4D00-99FF-42A3E7004C24}" dt="2019-07-16T19:21:54.634" v="651" actId="20577"/>
        <pc:sldMkLst>
          <pc:docMk/>
          <pc:sldMk cId="1182508265" sldId="285"/>
        </pc:sldMkLst>
        <pc:spChg chg="mod">
          <ac:chgData name="Cerizza, Mauricio Ariel" userId="06ae3823-f653-4e31-9436-ac94b1724896" providerId="ADAL" clId="{A46C644D-F514-4D00-99FF-42A3E7004C24}" dt="2019-07-16T19:07:04.190" v="272" actId="5793"/>
          <ac:spMkLst>
            <pc:docMk/>
            <pc:sldMk cId="1182508265" sldId="285"/>
            <ac:spMk id="2" creationId="{EDF5F7FB-C517-4018-A128-6920BAEC899C}"/>
          </ac:spMkLst>
        </pc:spChg>
        <pc:spChg chg="mod">
          <ac:chgData name="Cerizza, Mauricio Ariel" userId="06ae3823-f653-4e31-9436-ac94b1724896" providerId="ADAL" clId="{A46C644D-F514-4D00-99FF-42A3E7004C24}" dt="2019-07-16T19:21:54.634" v="651" actId="20577"/>
          <ac:spMkLst>
            <pc:docMk/>
            <pc:sldMk cId="1182508265" sldId="285"/>
            <ac:spMk id="3" creationId="{0A68A245-02A2-4B25-8379-AEC994183147}"/>
          </ac:spMkLst>
        </pc:spChg>
      </pc:sldChg>
      <pc:sldChg chg="modSp add">
        <pc:chgData name="Cerizza, Mauricio Ariel" userId="06ae3823-f653-4e31-9436-ac94b1724896" providerId="ADAL" clId="{A46C644D-F514-4D00-99FF-42A3E7004C24}" dt="2019-07-16T19:57:46.642" v="2229" actId="115"/>
        <pc:sldMkLst>
          <pc:docMk/>
          <pc:sldMk cId="2663249234" sldId="286"/>
        </pc:sldMkLst>
        <pc:spChg chg="mod">
          <ac:chgData name="Cerizza, Mauricio Ariel" userId="06ae3823-f653-4e31-9436-ac94b1724896" providerId="ADAL" clId="{A46C644D-F514-4D00-99FF-42A3E7004C24}" dt="2019-07-16T19:22:07.867" v="668" actId="20577"/>
          <ac:spMkLst>
            <pc:docMk/>
            <pc:sldMk cId="2663249234" sldId="286"/>
            <ac:spMk id="2" creationId="{A3F73AB9-1578-4044-B063-6E3C1E5A5F36}"/>
          </ac:spMkLst>
        </pc:spChg>
        <pc:spChg chg="mod">
          <ac:chgData name="Cerizza, Mauricio Ariel" userId="06ae3823-f653-4e31-9436-ac94b1724896" providerId="ADAL" clId="{A46C644D-F514-4D00-99FF-42A3E7004C24}" dt="2019-07-16T19:57:46.642" v="2229" actId="115"/>
          <ac:spMkLst>
            <pc:docMk/>
            <pc:sldMk cId="2663249234" sldId="286"/>
            <ac:spMk id="3" creationId="{159F9173-B438-4115-875A-1EC379659F28}"/>
          </ac:spMkLst>
        </pc:spChg>
      </pc:sldChg>
      <pc:sldChg chg="addSp delSp modSp add modNotesTx">
        <pc:chgData name="Cerizza, Mauricio Ariel" userId="06ae3823-f653-4e31-9436-ac94b1724896" providerId="ADAL" clId="{A46C644D-F514-4D00-99FF-42A3E7004C24}" dt="2019-07-16T19:36:27.974" v="1294" actId="404"/>
        <pc:sldMkLst>
          <pc:docMk/>
          <pc:sldMk cId="3251503308" sldId="287"/>
        </pc:sldMkLst>
        <pc:spChg chg="mod">
          <ac:chgData name="Cerizza, Mauricio Ariel" userId="06ae3823-f653-4e31-9436-ac94b1724896" providerId="ADAL" clId="{A46C644D-F514-4D00-99FF-42A3E7004C24}" dt="2019-07-16T19:27:55.778" v="851" actId="20577"/>
          <ac:spMkLst>
            <pc:docMk/>
            <pc:sldMk cId="3251503308" sldId="287"/>
            <ac:spMk id="2" creationId="{5031369A-4AD3-4587-8575-41AEB2436359}"/>
          </ac:spMkLst>
        </pc:spChg>
        <pc:spChg chg="del">
          <ac:chgData name="Cerizza, Mauricio Ariel" userId="06ae3823-f653-4e31-9436-ac94b1724896" providerId="ADAL" clId="{A46C644D-F514-4D00-99FF-42A3E7004C24}" dt="2019-07-16T19:27:12.052" v="834"/>
          <ac:spMkLst>
            <pc:docMk/>
            <pc:sldMk cId="3251503308" sldId="287"/>
            <ac:spMk id="3" creationId="{48B88979-3B0E-4126-A3C2-147CAF97F227}"/>
          </ac:spMkLst>
        </pc:spChg>
        <pc:spChg chg="add del mod">
          <ac:chgData name="Cerizza, Mauricio Ariel" userId="06ae3823-f653-4e31-9436-ac94b1724896" providerId="ADAL" clId="{A46C644D-F514-4D00-99FF-42A3E7004C24}" dt="2019-07-16T19:29:34.980" v="965" actId="478"/>
          <ac:spMkLst>
            <pc:docMk/>
            <pc:sldMk cId="3251503308" sldId="287"/>
            <ac:spMk id="5" creationId="{AE1F5BE2-04F9-4F23-9010-4638612E3F4F}"/>
          </ac:spMkLst>
        </pc:spChg>
        <pc:picChg chg="add mod">
          <ac:chgData name="Cerizza, Mauricio Ariel" userId="06ae3823-f653-4e31-9436-ac94b1724896" providerId="ADAL" clId="{A46C644D-F514-4D00-99FF-42A3E7004C24}" dt="2019-07-16T19:29:36.152" v="966" actId="1076"/>
          <ac:picMkLst>
            <pc:docMk/>
            <pc:sldMk cId="3251503308" sldId="287"/>
            <ac:picMk id="4" creationId="{A8B018FD-A219-4FF7-8B74-99E6C13FDA34}"/>
          </ac:picMkLst>
        </pc:picChg>
      </pc:sldChg>
      <pc:sldChg chg="modSp add">
        <pc:chgData name="Cerizza, Mauricio Ariel" userId="06ae3823-f653-4e31-9436-ac94b1724896" providerId="ADAL" clId="{A46C644D-F514-4D00-99FF-42A3E7004C24}" dt="2019-07-16T19:45:49.273" v="1846" actId="120"/>
        <pc:sldMkLst>
          <pc:docMk/>
          <pc:sldMk cId="2467291440" sldId="288"/>
        </pc:sldMkLst>
        <pc:spChg chg="mod">
          <ac:chgData name="Cerizza, Mauricio Ariel" userId="06ae3823-f653-4e31-9436-ac94b1724896" providerId="ADAL" clId="{A46C644D-F514-4D00-99FF-42A3E7004C24}" dt="2019-07-16T19:44:34.675" v="1762" actId="20577"/>
          <ac:spMkLst>
            <pc:docMk/>
            <pc:sldMk cId="2467291440" sldId="288"/>
            <ac:spMk id="2" creationId="{4A2EB732-319E-429D-856B-F4DB910A96E6}"/>
          </ac:spMkLst>
        </pc:spChg>
        <pc:spChg chg="mod">
          <ac:chgData name="Cerizza, Mauricio Ariel" userId="06ae3823-f653-4e31-9436-ac94b1724896" providerId="ADAL" clId="{A46C644D-F514-4D00-99FF-42A3E7004C24}" dt="2019-07-16T19:45:49.273" v="1846" actId="120"/>
          <ac:spMkLst>
            <pc:docMk/>
            <pc:sldMk cId="2467291440" sldId="288"/>
            <ac:spMk id="3" creationId="{3AE1DF73-100B-4A34-B751-697CA5BE4F98}"/>
          </ac:spMkLst>
        </pc:spChg>
      </pc:sldChg>
      <pc:sldChg chg="modSp add">
        <pc:chgData name="Cerizza, Mauricio Ariel" userId="06ae3823-f653-4e31-9436-ac94b1724896" providerId="ADAL" clId="{A46C644D-F514-4D00-99FF-42A3E7004C24}" dt="2019-07-16T20:15:31.620" v="2593" actId="20577"/>
        <pc:sldMkLst>
          <pc:docMk/>
          <pc:sldMk cId="274286444" sldId="289"/>
        </pc:sldMkLst>
        <pc:spChg chg="mod">
          <ac:chgData name="Cerizza, Mauricio Ariel" userId="06ae3823-f653-4e31-9436-ac94b1724896" providerId="ADAL" clId="{A46C644D-F514-4D00-99FF-42A3E7004C24}" dt="2019-07-16T19:42:13.931" v="1512" actId="20577"/>
          <ac:spMkLst>
            <pc:docMk/>
            <pc:sldMk cId="274286444" sldId="289"/>
            <ac:spMk id="2" creationId="{42C5A5FD-5493-432E-9BD2-C9CC32F81499}"/>
          </ac:spMkLst>
        </pc:spChg>
        <pc:spChg chg="mod">
          <ac:chgData name="Cerizza, Mauricio Ariel" userId="06ae3823-f653-4e31-9436-ac94b1724896" providerId="ADAL" clId="{A46C644D-F514-4D00-99FF-42A3E7004C24}" dt="2019-07-16T20:15:31.620" v="2593" actId="20577"/>
          <ac:spMkLst>
            <pc:docMk/>
            <pc:sldMk cId="274286444" sldId="289"/>
            <ac:spMk id="3" creationId="{7F44C890-3AEE-4E89-8568-8B78495E0D90}"/>
          </ac:spMkLst>
        </pc:spChg>
      </pc:sldChg>
      <pc:sldChg chg="addSp delSp modSp add">
        <pc:chgData name="Cerizza, Mauricio Ariel" userId="06ae3823-f653-4e31-9436-ac94b1724896" providerId="ADAL" clId="{A46C644D-F514-4D00-99FF-42A3E7004C24}" dt="2019-07-16T19:54:36.202" v="2207" actId="1076"/>
        <pc:sldMkLst>
          <pc:docMk/>
          <pc:sldMk cId="2091357267" sldId="290"/>
        </pc:sldMkLst>
        <pc:spChg chg="mod">
          <ac:chgData name="Cerizza, Mauricio Ariel" userId="06ae3823-f653-4e31-9436-ac94b1724896" providerId="ADAL" clId="{A46C644D-F514-4D00-99FF-42A3E7004C24}" dt="2019-07-16T19:51:22.683" v="2184" actId="20577"/>
          <ac:spMkLst>
            <pc:docMk/>
            <pc:sldMk cId="2091357267" sldId="290"/>
            <ac:spMk id="2" creationId="{11D39735-48A4-4CE4-B694-1821D5312F10}"/>
          </ac:spMkLst>
        </pc:spChg>
        <pc:spChg chg="add del mod">
          <ac:chgData name="Cerizza, Mauricio Ariel" userId="06ae3823-f653-4e31-9436-ac94b1724896" providerId="ADAL" clId="{A46C644D-F514-4D00-99FF-42A3E7004C24}" dt="2019-07-16T19:54:23.923" v="2205" actId="20577"/>
          <ac:spMkLst>
            <pc:docMk/>
            <pc:sldMk cId="2091357267" sldId="290"/>
            <ac:spMk id="3" creationId="{5DA9D906-BED8-4736-ADCF-4A6D86F38997}"/>
          </ac:spMkLst>
        </pc:spChg>
        <pc:spChg chg="add del">
          <ac:chgData name="Cerizza, Mauricio Ariel" userId="06ae3823-f653-4e31-9436-ac94b1724896" providerId="ADAL" clId="{A46C644D-F514-4D00-99FF-42A3E7004C24}" dt="2019-07-16T19:47:08.809" v="1849"/>
          <ac:spMkLst>
            <pc:docMk/>
            <pc:sldMk cId="2091357267" sldId="290"/>
            <ac:spMk id="4" creationId="{E14D3DD1-2D8C-44E3-BCCA-B4287E34F0D6}"/>
          </ac:spMkLst>
        </pc:spChg>
        <pc:picChg chg="add mod">
          <ac:chgData name="Cerizza, Mauricio Ariel" userId="06ae3823-f653-4e31-9436-ac94b1724896" providerId="ADAL" clId="{A46C644D-F514-4D00-99FF-42A3E7004C24}" dt="2019-07-16T19:52:36.309" v="2190" actId="1076"/>
          <ac:picMkLst>
            <pc:docMk/>
            <pc:sldMk cId="2091357267" sldId="290"/>
            <ac:picMk id="5" creationId="{5C603AAE-0F6C-443D-B588-2555CD410E6C}"/>
          </ac:picMkLst>
        </pc:picChg>
        <pc:picChg chg="add del mod">
          <ac:chgData name="Cerizza, Mauricio Ariel" userId="06ae3823-f653-4e31-9436-ac94b1724896" providerId="ADAL" clId="{A46C644D-F514-4D00-99FF-42A3E7004C24}" dt="2019-07-16T19:52:59.035" v="2193" actId="478"/>
          <ac:picMkLst>
            <pc:docMk/>
            <pc:sldMk cId="2091357267" sldId="290"/>
            <ac:picMk id="6" creationId="{A29BD021-7BDC-4EE5-9ABA-902576CF11A1}"/>
          </ac:picMkLst>
        </pc:picChg>
        <pc:picChg chg="add mod">
          <ac:chgData name="Cerizza, Mauricio Ariel" userId="06ae3823-f653-4e31-9436-ac94b1724896" providerId="ADAL" clId="{A46C644D-F514-4D00-99FF-42A3E7004C24}" dt="2019-07-16T19:53:44.491" v="2195" actId="1076"/>
          <ac:picMkLst>
            <pc:docMk/>
            <pc:sldMk cId="2091357267" sldId="290"/>
            <ac:picMk id="7" creationId="{4D60A90B-96A5-499E-9FD7-5808F1B6F830}"/>
          </ac:picMkLst>
        </pc:picChg>
        <pc:picChg chg="add mod">
          <ac:chgData name="Cerizza, Mauricio Ariel" userId="06ae3823-f653-4e31-9436-ac94b1724896" providerId="ADAL" clId="{A46C644D-F514-4D00-99FF-42A3E7004C24}" dt="2019-07-16T19:54:36.202" v="2207" actId="1076"/>
          <ac:picMkLst>
            <pc:docMk/>
            <pc:sldMk cId="2091357267" sldId="290"/>
            <ac:picMk id="8" creationId="{C5DF5C3A-54E9-4582-B5E1-21DDD3FB05AA}"/>
          </ac:picMkLst>
        </pc:picChg>
      </pc:sldChg>
      <pc:sldChg chg="addSp delSp modSp add modNotesTx">
        <pc:chgData name="Cerizza, Mauricio Ariel" userId="06ae3823-f653-4e31-9436-ac94b1724896" providerId="ADAL" clId="{A46C644D-F514-4D00-99FF-42A3E7004C24}" dt="2019-07-16T20:03:58.074" v="2433" actId="20577"/>
        <pc:sldMkLst>
          <pc:docMk/>
          <pc:sldMk cId="2425906262" sldId="291"/>
        </pc:sldMkLst>
        <pc:spChg chg="mod">
          <ac:chgData name="Cerizza, Mauricio Ariel" userId="06ae3823-f653-4e31-9436-ac94b1724896" providerId="ADAL" clId="{A46C644D-F514-4D00-99FF-42A3E7004C24}" dt="2019-07-16T20:00:50.220" v="2257" actId="122"/>
          <ac:spMkLst>
            <pc:docMk/>
            <pc:sldMk cId="2425906262" sldId="291"/>
            <ac:spMk id="2" creationId="{1D674EF8-3616-4B31-A32E-0F1B414A363C}"/>
          </ac:spMkLst>
        </pc:spChg>
        <pc:spChg chg="del">
          <ac:chgData name="Cerizza, Mauricio Ariel" userId="06ae3823-f653-4e31-9436-ac94b1724896" providerId="ADAL" clId="{A46C644D-F514-4D00-99FF-42A3E7004C24}" dt="2019-07-16T19:59:50.455" v="2246"/>
          <ac:spMkLst>
            <pc:docMk/>
            <pc:sldMk cId="2425906262" sldId="291"/>
            <ac:spMk id="3" creationId="{6346CCE6-D5A2-4DF4-ACE3-FE38B654FFAC}"/>
          </ac:spMkLst>
        </pc:spChg>
        <pc:picChg chg="add mod">
          <ac:chgData name="Cerizza, Mauricio Ariel" userId="06ae3823-f653-4e31-9436-ac94b1724896" providerId="ADAL" clId="{A46C644D-F514-4D00-99FF-42A3E7004C24}" dt="2019-07-16T20:00:39.244" v="2254" actId="1076"/>
          <ac:picMkLst>
            <pc:docMk/>
            <pc:sldMk cId="2425906262" sldId="291"/>
            <ac:picMk id="4" creationId="{B16C8A5D-06E6-4DD5-8526-6FC39ACFA36C}"/>
          </ac:picMkLst>
        </pc:picChg>
      </pc:sldChg>
      <pc:sldChg chg="addSp modSp add">
        <pc:chgData name="Cerizza, Mauricio Ariel" userId="06ae3823-f653-4e31-9436-ac94b1724896" providerId="ADAL" clId="{A46C644D-F514-4D00-99FF-42A3E7004C24}" dt="2019-07-16T20:06:08.263" v="2506" actId="14100"/>
        <pc:sldMkLst>
          <pc:docMk/>
          <pc:sldMk cId="3544478574" sldId="292"/>
        </pc:sldMkLst>
        <pc:spChg chg="mod">
          <ac:chgData name="Cerizza, Mauricio Ariel" userId="06ae3823-f653-4e31-9436-ac94b1724896" providerId="ADAL" clId="{A46C644D-F514-4D00-99FF-42A3E7004C24}" dt="2019-07-16T20:04:43.778" v="2491" actId="20577"/>
          <ac:spMkLst>
            <pc:docMk/>
            <pc:sldMk cId="3544478574" sldId="292"/>
            <ac:spMk id="2" creationId="{295037BE-1EDE-4B41-94F5-EA215A85B21F}"/>
          </ac:spMkLst>
        </pc:spChg>
        <pc:spChg chg="mod">
          <ac:chgData name="Cerizza, Mauricio Ariel" userId="06ae3823-f653-4e31-9436-ac94b1724896" providerId="ADAL" clId="{A46C644D-F514-4D00-99FF-42A3E7004C24}" dt="2019-07-16T20:06:08.263" v="2506" actId="14100"/>
          <ac:spMkLst>
            <pc:docMk/>
            <pc:sldMk cId="3544478574" sldId="292"/>
            <ac:spMk id="3" creationId="{461202F3-EC68-435B-9AB7-2E5593281EF8}"/>
          </ac:spMkLst>
        </pc:spChg>
        <pc:picChg chg="add mod">
          <ac:chgData name="Cerizza, Mauricio Ariel" userId="06ae3823-f653-4e31-9436-ac94b1724896" providerId="ADAL" clId="{A46C644D-F514-4D00-99FF-42A3E7004C24}" dt="2019-07-16T20:06:01.092" v="2503" actId="1076"/>
          <ac:picMkLst>
            <pc:docMk/>
            <pc:sldMk cId="3544478574" sldId="292"/>
            <ac:picMk id="4" creationId="{98A0F200-137D-4EE1-8F38-564F5B787369}"/>
          </ac:picMkLst>
        </pc:picChg>
      </pc:sldChg>
      <pc:sldChg chg="add del">
        <pc:chgData name="Cerizza, Mauricio Ariel" userId="06ae3823-f653-4e31-9436-ac94b1724896" providerId="ADAL" clId="{A46C644D-F514-4D00-99FF-42A3E7004C24}" dt="2019-07-16T20:07:37.456" v="2508" actId="2696"/>
        <pc:sldMkLst>
          <pc:docMk/>
          <pc:sldMk cId="822399064" sldId="293"/>
        </pc:sldMkLst>
      </pc:sldChg>
      <pc:sldChg chg="addSp delSp modSp add modNotesTx">
        <pc:chgData name="Cerizza, Mauricio Ariel" userId="06ae3823-f653-4e31-9436-ac94b1724896" providerId="ADAL" clId="{A46C644D-F514-4D00-99FF-42A3E7004C24}" dt="2019-07-16T20:11:12.427" v="2585" actId="1076"/>
        <pc:sldMkLst>
          <pc:docMk/>
          <pc:sldMk cId="3179090534" sldId="294"/>
        </pc:sldMkLst>
        <pc:spChg chg="mod">
          <ac:chgData name="Cerizza, Mauricio Ariel" userId="06ae3823-f653-4e31-9436-ac94b1724896" providerId="ADAL" clId="{A46C644D-F514-4D00-99FF-42A3E7004C24}" dt="2019-07-16T20:07:54.019" v="2537" actId="1076"/>
          <ac:spMkLst>
            <pc:docMk/>
            <pc:sldMk cId="3179090534" sldId="294"/>
            <ac:spMk id="2" creationId="{295037BE-1EDE-4B41-94F5-EA215A85B21F}"/>
          </ac:spMkLst>
        </pc:spChg>
        <pc:spChg chg="del mod">
          <ac:chgData name="Cerizza, Mauricio Ariel" userId="06ae3823-f653-4e31-9436-ac94b1724896" providerId="ADAL" clId="{A46C644D-F514-4D00-99FF-42A3E7004C24}" dt="2019-07-16T20:10:58.226" v="2581"/>
          <ac:spMkLst>
            <pc:docMk/>
            <pc:sldMk cId="3179090534" sldId="294"/>
            <ac:spMk id="3" creationId="{461202F3-EC68-435B-9AB7-2E5593281EF8}"/>
          </ac:spMkLst>
        </pc:spChg>
        <pc:spChg chg="add del">
          <ac:chgData name="Cerizza, Mauricio Ariel" userId="06ae3823-f653-4e31-9436-ac94b1724896" providerId="ADAL" clId="{A46C644D-F514-4D00-99FF-42A3E7004C24}" dt="2019-07-16T20:08:29.722" v="2540"/>
          <ac:spMkLst>
            <pc:docMk/>
            <pc:sldMk cId="3179090534" sldId="294"/>
            <ac:spMk id="5" creationId="{A5FE732A-502A-4F02-940B-0985FA48DBA8}"/>
          </ac:spMkLst>
        </pc:spChg>
        <pc:picChg chg="del">
          <ac:chgData name="Cerizza, Mauricio Ariel" userId="06ae3823-f653-4e31-9436-ac94b1724896" providerId="ADAL" clId="{A46C644D-F514-4D00-99FF-42A3E7004C24}" dt="2019-07-16T20:08:47.715" v="2564" actId="478"/>
          <ac:picMkLst>
            <pc:docMk/>
            <pc:sldMk cId="3179090534" sldId="294"/>
            <ac:picMk id="4" creationId="{98A0F200-137D-4EE1-8F38-564F5B787369}"/>
          </ac:picMkLst>
        </pc:picChg>
        <pc:picChg chg="add del mod">
          <ac:chgData name="Cerizza, Mauricio Ariel" userId="06ae3823-f653-4e31-9436-ac94b1724896" providerId="ADAL" clId="{A46C644D-F514-4D00-99FF-42A3E7004C24}" dt="2019-07-16T20:10:28.874" v="2577" actId="478"/>
          <ac:picMkLst>
            <pc:docMk/>
            <pc:sldMk cId="3179090534" sldId="294"/>
            <ac:picMk id="6" creationId="{F6B1C506-FACF-4D44-9721-83026E116CBE}"/>
          </ac:picMkLst>
        </pc:picChg>
        <pc:picChg chg="add del mod">
          <ac:chgData name="Cerizza, Mauricio Ariel" userId="06ae3823-f653-4e31-9436-ac94b1724896" providerId="ADAL" clId="{A46C644D-F514-4D00-99FF-42A3E7004C24}" dt="2019-07-16T20:10:56.962" v="2580" actId="478"/>
          <ac:picMkLst>
            <pc:docMk/>
            <pc:sldMk cId="3179090534" sldId="294"/>
            <ac:picMk id="7" creationId="{0E8E9F42-73F3-4BDC-AC06-000A0BBB589D}"/>
          </ac:picMkLst>
        </pc:picChg>
        <pc:picChg chg="add mod">
          <ac:chgData name="Cerizza, Mauricio Ariel" userId="06ae3823-f653-4e31-9436-ac94b1724896" providerId="ADAL" clId="{A46C644D-F514-4D00-99FF-42A3E7004C24}" dt="2019-07-16T20:11:12.427" v="2585" actId="1076"/>
          <ac:picMkLst>
            <pc:docMk/>
            <pc:sldMk cId="3179090534" sldId="294"/>
            <ac:picMk id="8" creationId="{56169BDA-51E4-44AD-AA2B-A3FE14A1F87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0851A-3F3E-4165-804F-B667F171FDAA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43DF2-D420-41A5-9827-8F03A200AA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91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Operators/Comparison_Operator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en-US/docs/Web/JavaScript/Reference/Statements/break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Operators/Comparison_Operator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en-US/docs/Web/JavaScript/Reference/Statements/break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 ocurre una coincidencia, el programa ejecuta las sentencias asociadas correspondientes. Si la expresión coincide con múltiples entradas, la primera será la seleccionada, incluso si las mayúsculas son tenidas en cuenta.</a:t>
            </a:r>
          </a:p>
          <a:p>
            <a:r>
              <a:rPr lang="es-ES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programa primero busca la primer cláusula case cuya expresión se evalúa con el mismo valor de la expresión de entrada (usando </a:t>
            </a:r>
            <a:r>
              <a:rPr lang="es-ES" sz="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comparación estricta</a:t>
            </a:r>
            <a:r>
              <a:rPr lang="es-ES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===) y luego transfiere el control a esa cláusula, ejecutando las declaraciones asociadas. Si no se encuentra una cláusula de case coincidente, el programa busca la cláusula default opcional, y si se encuentra, transfiere el control a esa cláusula, ejecutando las declaraciones asociadas. Si no se encuentra una cláusula default  el programa continúa la ejecución en la instrucción siguiente al final del </a:t>
            </a:r>
            <a:r>
              <a:rPr lang="es-ES" sz="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es-ES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Por convención, la cláusula default es la última cláusula, pero no tiene que ser así.</a:t>
            </a:r>
          </a:p>
          <a:p>
            <a:r>
              <a:rPr lang="es-ES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declaración de </a:t>
            </a:r>
            <a:r>
              <a:rPr lang="es-ES" sz="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JavaScript/Reference/Statements/break"/>
              </a:rPr>
              <a:t>break</a:t>
            </a:r>
            <a:r>
              <a:rPr lang="es-ES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opcional asociada con cada etiqueta de caso asegura que el programa salga del conmutador una vez que se ejecute la instrucción coincidente y continúe la ejecución en la instrucción siguiente al cambio. Si se omite el  break  el programa continúa la ejecución en la siguiente instrucción en la declaración de </a:t>
            </a:r>
            <a:r>
              <a:rPr lang="es-ES" sz="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es-ES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9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programa primero busca la primer cláusula case cuya expresión se evalúa con el mismo valor de la expresión de entrada (usando </a:t>
            </a:r>
            <a:r>
              <a:rPr lang="es-ES" sz="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comparación estricta</a:t>
            </a:r>
            <a:r>
              <a:rPr lang="es-E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===) y luego transfiere el control a esa cláusula, ejecutando las declaraciones asociadas. Si no se encuentra una cláusula de case coincidente, el programa busca la cláusula default opcional, y si se encuentra, transfiere el control a esa cláusula, ejecutando las declaraciones asociadas. Si no se encuentra una cláusula default  el programa continúa la ejecución en la instrucción siguiente al final del </a:t>
            </a:r>
            <a:r>
              <a:rPr lang="es-ES" sz="8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es-E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Por convención, la cláusula default es la última cláusula, pero no tiene que ser así.</a:t>
            </a:r>
          </a:p>
          <a:p>
            <a:r>
              <a:rPr lang="es-E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declaración de </a:t>
            </a:r>
            <a:r>
              <a:rPr lang="es-ES" sz="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JavaScript/Reference/Statements/break"/>
              </a:rPr>
              <a:t>break</a:t>
            </a:r>
            <a:r>
              <a:rPr lang="es-E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opcional asociada con cada etiqueta de caso asegura que el programa salga del conmutador una vez que se ejecute la instrucción coincidente y continúe la ejecución en la instrucción siguiente al cambio. Si se omite el  break  el programa continúa la ejecución en la siguiente instrucción en la declaración de </a:t>
            </a:r>
            <a:r>
              <a:rPr lang="es-ES" sz="8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es-E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86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s-AR" dirty="0"/>
              <a:t>Qué muestra si la expresión a evaluar vale:</a:t>
            </a:r>
          </a:p>
          <a:p>
            <a:pPr marL="685800" lvl="1" indent="-228600">
              <a:buFont typeface="+mj-lt"/>
              <a:buAutoNum type="arabicPeriod"/>
            </a:pPr>
            <a:r>
              <a:rPr lang="es-AR" dirty="0"/>
              <a:t>Naranja</a:t>
            </a:r>
          </a:p>
          <a:p>
            <a:pPr marL="685800" lvl="1" indent="-228600">
              <a:buFont typeface="+mj-lt"/>
              <a:buAutoNum type="arabicPeriod"/>
            </a:pPr>
            <a:r>
              <a:rPr lang="es-AR" dirty="0"/>
              <a:t>Banana</a:t>
            </a:r>
          </a:p>
          <a:p>
            <a:pPr marL="685800" lvl="1" indent="-228600">
              <a:buFont typeface="+mj-lt"/>
              <a:buAutoNum type="arabicPeriod"/>
            </a:pPr>
            <a:r>
              <a:rPr lang="es-AR" dirty="0"/>
              <a:t>Mango</a:t>
            </a:r>
          </a:p>
          <a:p>
            <a:pPr marL="685800" lvl="1" indent="-228600">
              <a:buFont typeface="+mj-lt"/>
              <a:buAutoNum type="arabicPeriod"/>
            </a:pPr>
            <a:r>
              <a:rPr lang="es-AR" dirty="0"/>
              <a:t>Papaya</a:t>
            </a:r>
          </a:p>
          <a:p>
            <a:pPr marL="685800" lvl="1" indent="-228600">
              <a:buFont typeface="+mj-lt"/>
              <a:buAutoNum type="arabicPeriod"/>
            </a:pPr>
            <a:r>
              <a:rPr lang="es-AR" dirty="0"/>
              <a:t>Kiwi</a:t>
            </a:r>
          </a:p>
          <a:p>
            <a:pPr marL="685800" lvl="1" indent="-228600">
              <a:buFont typeface="+mj-lt"/>
              <a:buAutoNum type="arabicPeriod"/>
            </a:pPr>
            <a:r>
              <a:rPr lang="es-AR" dirty="0"/>
              <a:t>¿Qué pasa si ingreso Manzana y no pongo el break?</a:t>
            </a:r>
          </a:p>
          <a:p>
            <a:pPr marL="685800" lvl="1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Este es un ejemplo de una sentencia </a:t>
            </a:r>
            <a:r>
              <a:rPr lang="es-ES" sz="1200" dirty="0" err="1"/>
              <a:t>switch</a:t>
            </a:r>
            <a:r>
              <a:rPr lang="es-ES" sz="1200" dirty="0"/>
              <a:t> secuencial con múltiples operaciones, donde, dependiendo del valor entero dado, se pueden recibir diferentes resultados.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El algoritmo correrá en el orden en que se coloquen las sentencias case, y que no tiene que ser numéricamente secuencial.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70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2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2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5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4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1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2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3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2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6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E8693-BDFF-4506-A475-4DDEA5915469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5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8650" y="4555055"/>
            <a:ext cx="5174047" cy="1723125"/>
          </a:xfrm>
        </p:spPr>
        <p:txBody>
          <a:bodyPr anchor="ctr">
            <a:normAutofit/>
          </a:bodyPr>
          <a:lstStyle/>
          <a:p>
            <a:pPr algn="r"/>
            <a:r>
              <a:rPr lang="es-MX" sz="5600"/>
              <a:t>Introducción a la programación</a:t>
            </a:r>
            <a:endParaRPr lang="en-US" sz="56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56968" y="4555055"/>
            <a:ext cx="2537450" cy="1723125"/>
          </a:xfrm>
        </p:spPr>
        <p:txBody>
          <a:bodyPr anchor="ctr">
            <a:normAutofit/>
          </a:bodyPr>
          <a:lstStyle/>
          <a:p>
            <a:pPr algn="l"/>
            <a:r>
              <a:rPr lang="es-MX" dirty="0"/>
              <a:t>Clase 3 – Sentencias </a:t>
            </a:r>
            <a:r>
              <a:rPr lang="es-MX" dirty="0" err="1"/>
              <a:t>Switch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3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5037BE-1EDE-4B41-94F5-EA215A85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>
            <a:normAutofit/>
          </a:bodyPr>
          <a:lstStyle/>
          <a:p>
            <a:r>
              <a:rPr lang="es-AR" sz="3200" dirty="0"/>
              <a:t>Múltiples Casos: Operaciones Encadenadas</a:t>
            </a:r>
            <a:endParaRPr lang="en-US" sz="32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56169BDA-51E4-44AD-AA2B-A3FE14A1F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8479" y="988614"/>
            <a:ext cx="7167039" cy="586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9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C5A5FD-5493-432E-9BD2-C9CC32F8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44C890-3AEE-4E89-8568-8B78495E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4800" dirty="0"/>
              <a:t> Instrucción “SWITCH”: 1 al 6.</a:t>
            </a:r>
          </a:p>
          <a:p>
            <a:r>
              <a:rPr lang="es-AR" sz="4800" dirty="0"/>
              <a:t> Modelos de parciales: </a:t>
            </a:r>
            <a:r>
              <a:rPr lang="es-AR" sz="4800" dirty="0" smtClean="0"/>
              <a:t>5 </a:t>
            </a:r>
            <a:r>
              <a:rPr lang="es-AR" sz="4800" dirty="0"/>
              <a:t>y </a:t>
            </a:r>
            <a:r>
              <a:rPr lang="es-AR" sz="4800" dirty="0"/>
              <a:t>6</a:t>
            </a:r>
            <a:r>
              <a:rPr lang="es-AR" sz="4800" dirty="0" smtClean="0"/>
              <a:t>.</a:t>
            </a:r>
            <a:endParaRPr lang="es-AR" sz="4800" dirty="0"/>
          </a:p>
          <a:p>
            <a:r>
              <a:rPr lang="es-AR" sz="4800" dirty="0"/>
              <a:t> Trabajos Prácticos: 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Para la próxima clase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429385"/>
            <a:ext cx="7886700" cy="4351338"/>
          </a:xfrm>
        </p:spPr>
        <p:txBody>
          <a:bodyPr numCol="1" anchor="t">
            <a:normAutofit lnSpcReduction="10000"/>
          </a:bodyPr>
          <a:lstStyle/>
          <a:p>
            <a:r>
              <a:rPr lang="es-MX" sz="2400" dirty="0"/>
              <a:t>TODO EL MATERIAL EN: </a:t>
            </a:r>
            <a:r>
              <a:rPr lang="es-MX" sz="3200" b="1" dirty="0"/>
              <a:t>github.com/</a:t>
            </a:r>
            <a:r>
              <a:rPr lang="es-MX" sz="3200" b="1" dirty="0" err="1"/>
              <a:t>mauricioCerizza</a:t>
            </a:r>
            <a:r>
              <a:rPr lang="es-MX" sz="3200" b="1" dirty="0"/>
              <a:t>/</a:t>
            </a:r>
            <a:r>
              <a:rPr lang="es-MX" sz="3200" b="1" dirty="0" err="1"/>
              <a:t>Curso_Ingreso</a:t>
            </a:r>
            <a:endParaRPr lang="es-MX" sz="3200" b="1" dirty="0"/>
          </a:p>
          <a:p>
            <a:r>
              <a:rPr lang="es-MX" sz="2400" dirty="0"/>
              <a:t>Hacer </a:t>
            </a:r>
            <a:r>
              <a:rPr lang="es-MX" sz="2400" u="sng" dirty="0"/>
              <a:t>todos</a:t>
            </a:r>
            <a:r>
              <a:rPr lang="es-MX" sz="2400" dirty="0"/>
              <a:t> los ejercicios de SWITCH. </a:t>
            </a:r>
            <a:r>
              <a:rPr lang="es-MX" sz="2400" b="1" dirty="0"/>
              <a:t>INCLUYENDO LOS DE MODELOS DE PARCIALES. </a:t>
            </a:r>
          </a:p>
          <a:p>
            <a:r>
              <a:rPr lang="es-MX" sz="2400" dirty="0"/>
              <a:t>Leer el apunte de bloques iterativos (</a:t>
            </a:r>
            <a:r>
              <a:rPr lang="es-MX" sz="2400" dirty="0" err="1"/>
              <a:t>while</a:t>
            </a:r>
            <a:r>
              <a:rPr lang="es-MX" sz="2400" dirty="0"/>
              <a:t>, </a:t>
            </a:r>
            <a:r>
              <a:rPr lang="es-MX" sz="2400" dirty="0" err="1"/>
              <a:t>for</a:t>
            </a:r>
            <a:r>
              <a:rPr lang="es-MX" sz="2400" dirty="0"/>
              <a:t>). </a:t>
            </a:r>
          </a:p>
          <a:p>
            <a:r>
              <a:rPr lang="es-MX" sz="2400" dirty="0"/>
              <a:t>Si les está costando entender los temas o resolver los ejercicios no dejen de ir a las </a:t>
            </a:r>
            <a:r>
              <a:rPr lang="es-MX" sz="2400" b="1" dirty="0"/>
              <a:t>clases de repaso</a:t>
            </a:r>
            <a:r>
              <a:rPr lang="es-MX" sz="2400" dirty="0"/>
              <a:t>: </a:t>
            </a:r>
          </a:p>
          <a:p>
            <a:pPr marL="0" indent="0" algn="ctr">
              <a:buNone/>
            </a:pPr>
            <a:r>
              <a:rPr lang="es-MX" sz="2400" b="1" i="1" dirty="0"/>
              <a:t>SÁBADO 9 a 13hs </a:t>
            </a:r>
            <a:r>
              <a:rPr lang="es-MX" sz="2400" b="1" i="1" dirty="0" err="1"/>
              <a:t>Labo</a:t>
            </a:r>
            <a:r>
              <a:rPr lang="es-MX" sz="2400" b="1" i="1" dirty="0"/>
              <a:t> 6</a:t>
            </a:r>
          </a:p>
          <a:p>
            <a:r>
              <a:rPr lang="es-MX" sz="2400" dirty="0"/>
              <a:t>Colaboremos todos en </a:t>
            </a:r>
            <a:r>
              <a:rPr lang="es-MX" sz="2400" dirty="0" err="1"/>
              <a:t>Slack</a:t>
            </a:r>
            <a:r>
              <a:rPr lang="es-MX" sz="2400" dirty="0"/>
              <a:t>: </a:t>
            </a:r>
          </a:p>
          <a:p>
            <a:pPr marL="0" indent="0" algn="ctr">
              <a:buNone/>
            </a:pPr>
            <a:r>
              <a:rPr lang="es-MX" sz="4000" b="1" dirty="0"/>
              <a:t>curso-ingreso.slack.com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05347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F5F7FB-C517-4018-A128-6920BAE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Hasta acá deberíamos tener hecho…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68A245-02A2-4B25-8379-AEC99418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Tema 01:</a:t>
            </a:r>
          </a:p>
          <a:p>
            <a:pPr lvl="1"/>
            <a:r>
              <a:rPr lang="es-AR" dirty="0"/>
              <a:t>Ejercicios E/S Datos: 1 al 10.</a:t>
            </a:r>
          </a:p>
          <a:p>
            <a:pPr lvl="1"/>
            <a:r>
              <a:rPr lang="es-AR" dirty="0"/>
              <a:t>Modelos de Parcial: Ejercicios 1, 2, 3.</a:t>
            </a:r>
          </a:p>
          <a:p>
            <a:pPr lvl="1"/>
            <a:r>
              <a:rPr lang="es-AR" dirty="0"/>
              <a:t>Trabajos Prácticos:  1, 2, 3, </a:t>
            </a:r>
          </a:p>
          <a:p>
            <a:pPr marL="0" indent="0">
              <a:buNone/>
            </a:pPr>
            <a:r>
              <a:rPr lang="es-AR" dirty="0"/>
              <a:t>Tema 02:</a:t>
            </a:r>
          </a:p>
          <a:p>
            <a:pPr lvl="1"/>
            <a:r>
              <a:rPr lang="es-AR" dirty="0"/>
              <a:t>Ejercicios Instrucción “IF”: 1 al 10.</a:t>
            </a:r>
          </a:p>
          <a:p>
            <a:pPr lvl="1"/>
            <a:r>
              <a:rPr lang="es-AR" dirty="0"/>
              <a:t>Modelos de Parcial: Ejercicio 4.</a:t>
            </a:r>
          </a:p>
          <a:p>
            <a:pPr lvl="1"/>
            <a:r>
              <a:rPr lang="es-AR" dirty="0"/>
              <a:t>Trabajos Prácticos: 5</a:t>
            </a:r>
          </a:p>
          <a:p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computer monitor on a desk&#10;&#10;Description automatically generated">
            <a:extLst>
              <a:ext uri="{FF2B5EF4-FFF2-40B4-BE49-F238E27FC236}">
                <a16:creationId xmlns:a16="http://schemas.microsoft.com/office/drawing/2014/main" xmlns="" id="{5E977125-FA99-4684-8577-36BFFDA80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74" y="0"/>
            <a:ext cx="7459578" cy="88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7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F73AB9-1578-4044-B063-6E3C1E5A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Sentencia </a:t>
            </a:r>
            <a:r>
              <a:rPr lang="es-AR" dirty="0" err="1"/>
              <a:t>Switch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F9173-B438-4115-875A-1EC379659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8279"/>
            <a:ext cx="7886700" cy="4598684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0" indent="0" algn="ctr">
              <a:buNone/>
            </a:pPr>
            <a:r>
              <a:rPr lang="es-ES" sz="3500" dirty="0"/>
              <a:t>La sentencia </a:t>
            </a:r>
            <a:r>
              <a:rPr lang="es-ES" sz="3500" b="1" dirty="0" err="1"/>
              <a:t>switch</a:t>
            </a:r>
            <a:r>
              <a:rPr lang="es-ES" sz="3500" dirty="0"/>
              <a:t> evalúa una expresión, comparando el valor de esa expresión con una instancia </a:t>
            </a:r>
            <a:r>
              <a:rPr lang="es-ES" sz="3500" b="1" dirty="0"/>
              <a:t>case</a:t>
            </a:r>
            <a:r>
              <a:rPr lang="es-ES" sz="3500" dirty="0"/>
              <a:t>, y ejecuta sentencias asociadas a ese </a:t>
            </a:r>
            <a:r>
              <a:rPr lang="es-ES" sz="3500" b="1" dirty="0"/>
              <a:t>case.</a:t>
            </a:r>
            <a:endParaRPr lang="en-US" sz="3500" dirty="0"/>
          </a:p>
          <a:p>
            <a:endParaRPr lang="es-AR" dirty="0"/>
          </a:p>
          <a:p>
            <a:r>
              <a:rPr lang="es-AR" dirty="0"/>
              <a:t>Es una sentencia de control de flujo, igual que IF-ELSE.</a:t>
            </a:r>
          </a:p>
          <a:p>
            <a:r>
              <a:rPr lang="en-US" dirty="0" err="1"/>
              <a:t>Todo</a:t>
            </a:r>
            <a:r>
              <a:rPr lang="en-US" dirty="0"/>
              <a:t> lo que se </a:t>
            </a:r>
            <a:r>
              <a:rPr lang="en-US" dirty="0" err="1"/>
              <a:t>hace</a:t>
            </a:r>
            <a:r>
              <a:rPr lang="en-US" dirty="0"/>
              <a:t> con SWITCH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con </a:t>
            </a:r>
            <a:r>
              <a:rPr lang="en-US" dirty="0" err="1"/>
              <a:t>bloques</a:t>
            </a:r>
            <a:r>
              <a:rPr lang="en-US" dirty="0"/>
              <a:t> IF-ELSE </a:t>
            </a:r>
            <a:r>
              <a:rPr lang="en-US" dirty="0" err="1"/>
              <a:t>IF-ELSE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32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31369A-4AD3-4587-8575-41AEB243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Sintaxis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8B018FD-A219-4FF7-8B74-99E6C13FD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243" y="1819667"/>
            <a:ext cx="8839514" cy="3970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150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D39735-48A4-4CE4-B694-1821D531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Sintaxis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A9D906-BED8-4736-ADCF-4A6D86F38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b="1" i="1" dirty="0" err="1"/>
              <a:t>expresion</a:t>
            </a:r>
            <a:endParaRPr lang="es-ES" b="1" i="1" dirty="0"/>
          </a:p>
          <a:p>
            <a:pPr lvl="1"/>
            <a:r>
              <a:rPr lang="es-ES" dirty="0"/>
              <a:t>Es una expresión que es comparada con el valor de cada instancia case.</a:t>
            </a:r>
          </a:p>
          <a:p>
            <a:pPr marL="0" indent="0">
              <a:buNone/>
            </a:pPr>
            <a:r>
              <a:rPr lang="es-ES" b="1" i="1" dirty="0"/>
              <a:t>case </a:t>
            </a:r>
            <a:r>
              <a:rPr lang="es-ES" b="1" i="1" dirty="0" err="1"/>
              <a:t>valorN</a:t>
            </a:r>
            <a:endParaRPr lang="es-ES" b="1" i="1" dirty="0"/>
          </a:p>
          <a:p>
            <a:pPr lvl="1"/>
            <a:r>
              <a:rPr lang="es-ES" dirty="0"/>
              <a:t>Es un valor a comparar con la expresión.</a:t>
            </a:r>
          </a:p>
          <a:p>
            <a:pPr marL="0" indent="0">
              <a:buNone/>
            </a:pPr>
            <a:r>
              <a:rPr lang="es-ES" b="1" i="1" dirty="0" err="1"/>
              <a:t>sentenciasN</a:t>
            </a:r>
            <a:endParaRPr lang="es-ES" b="1" i="1" dirty="0"/>
          </a:p>
          <a:p>
            <a:pPr lvl="1"/>
            <a:r>
              <a:rPr lang="es-ES" dirty="0"/>
              <a:t>Son porciones de código que se ejecutarán únicamente en el caso de que la expresión evaluada coincida con el </a:t>
            </a:r>
            <a:r>
              <a:rPr lang="es-ES" dirty="0" err="1"/>
              <a:t>valorN</a:t>
            </a:r>
            <a:r>
              <a:rPr lang="es-ES" dirty="0"/>
              <a:t> asociado a la sección case.</a:t>
            </a:r>
          </a:p>
          <a:p>
            <a:pPr marL="0" indent="0">
              <a:buNone/>
            </a:pPr>
            <a:r>
              <a:rPr lang="es-ES" b="1" i="1" dirty="0"/>
              <a:t>break</a:t>
            </a:r>
          </a:p>
          <a:p>
            <a:pPr lvl="1"/>
            <a:r>
              <a:rPr lang="es-ES" dirty="0"/>
              <a:t>Palabra reservada que corta la ejecución de la sentencia </a:t>
            </a:r>
            <a:r>
              <a:rPr lang="es-ES" dirty="0" err="1"/>
              <a:t>switch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b="1" i="1" dirty="0"/>
              <a:t>default</a:t>
            </a:r>
          </a:p>
          <a:p>
            <a:pPr lvl="1"/>
            <a:r>
              <a:rPr lang="es-ES" dirty="0"/>
              <a:t>Las porciones de código bajo esta cláusula </a:t>
            </a:r>
            <a:br>
              <a:rPr lang="es-ES" dirty="0"/>
            </a:br>
            <a:r>
              <a:rPr lang="es-ES" dirty="0"/>
              <a:t>se ejecutarán si no hubo coincidencia </a:t>
            </a:r>
            <a:br>
              <a:rPr lang="es-ES" dirty="0"/>
            </a:br>
            <a:r>
              <a:rPr lang="es-ES" dirty="0"/>
              <a:t>con ningún case anterior.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C603AAE-0F6C-443D-B588-2555CD410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613" y="1636714"/>
            <a:ext cx="2981325" cy="49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D60A90B-96A5-499E-9FD7-5808F1B6F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838" y="2554288"/>
            <a:ext cx="1943100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5DF5C3A-54E9-4582-B5E1-21DDD3FB0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188" y="5168899"/>
            <a:ext cx="24384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EB732-319E-429D-856B-F4DB910A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Consideraciones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E1DF73-100B-4A34-B751-697CA5BE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s-AR" dirty="0"/>
              <a:t>La cláusula default es opcional. </a:t>
            </a:r>
          </a:p>
          <a:p>
            <a:pPr lvl="1"/>
            <a:r>
              <a:rPr lang="es-AR" dirty="0"/>
              <a:t>Siempre debe ponerse al final.</a:t>
            </a:r>
          </a:p>
          <a:p>
            <a:r>
              <a:rPr lang="es-AR" dirty="0"/>
              <a:t>La declaración del break es opcional.</a:t>
            </a:r>
          </a:p>
          <a:p>
            <a:pPr lvl="1"/>
            <a:r>
              <a:rPr lang="es-AR" dirty="0"/>
              <a:t>Si no se pone se seguirán ejecutando las siguientes sentencias hasta que encuentre un break o llegue el fin de la sentencia </a:t>
            </a:r>
            <a:r>
              <a:rPr lang="es-AR" dirty="0" err="1"/>
              <a:t>switch</a:t>
            </a:r>
            <a:r>
              <a:rPr lang="es-AR" dirty="0"/>
              <a:t>.</a:t>
            </a:r>
          </a:p>
          <a:p>
            <a:r>
              <a:rPr lang="es-AR" dirty="0"/>
              <a:t>Es </a:t>
            </a:r>
            <a:r>
              <a:rPr lang="es-AR" b="1" dirty="0"/>
              <a:t>case </a:t>
            </a:r>
            <a:r>
              <a:rPr lang="es-AR" b="1" dirty="0" err="1"/>
              <a:t>sensitive</a:t>
            </a:r>
            <a:r>
              <a:rPr lang="es-AR" dirty="0"/>
              <a:t>: distingue mayúsculas y minúsculas.</a:t>
            </a:r>
          </a:p>
          <a:p>
            <a:r>
              <a:rPr lang="es-AR" dirty="0"/>
              <a:t>La </a:t>
            </a:r>
            <a:r>
              <a:rPr lang="es-AR" b="1" dirty="0"/>
              <a:t>comparación</a:t>
            </a:r>
            <a:r>
              <a:rPr lang="es-AR" dirty="0"/>
              <a:t> es </a:t>
            </a:r>
            <a:r>
              <a:rPr lang="es-AR" b="1" dirty="0"/>
              <a:t>estricta</a:t>
            </a:r>
            <a:r>
              <a:rPr lang="es-AR" dirty="0"/>
              <a:t> (===): Compara valores pero también tipos de datos. </a:t>
            </a:r>
          </a:p>
          <a:p>
            <a:pPr lvl="1"/>
            <a:r>
              <a:rPr lang="es-AR" dirty="0"/>
              <a:t>No es lo mismo </a:t>
            </a:r>
            <a:r>
              <a:rPr lang="es-AR" sz="2800" b="1" dirty="0">
                <a:solidFill>
                  <a:srgbClr val="FFC000"/>
                </a:solidFill>
              </a:rPr>
              <a:t>“2”</a:t>
            </a:r>
            <a:r>
              <a:rPr lang="es-AR" dirty="0"/>
              <a:t> que </a:t>
            </a:r>
            <a:r>
              <a:rPr lang="es-AR" sz="2800" b="1" dirty="0">
                <a:solidFill>
                  <a:srgbClr val="00B050"/>
                </a:solidFill>
              </a:rPr>
              <a:t>2</a:t>
            </a:r>
            <a:r>
              <a:rPr lang="es-AR" dirty="0"/>
              <a:t>.</a:t>
            </a:r>
          </a:p>
          <a:p>
            <a:endParaRPr lang="es-AR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674EF8-3616-4B31-A32E-0F1B414A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1659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Ejemplo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16C8A5D-06E6-4DD5-8526-6FC39ACFA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616590"/>
            <a:ext cx="9144000" cy="624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5037BE-1EDE-4B41-94F5-EA215A85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Múltiples Casos: Operación Única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1202F3-EC68-435B-9AB7-2E5593281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6933"/>
            <a:ext cx="7886700" cy="4890030"/>
          </a:xfrm>
        </p:spPr>
        <p:txBody>
          <a:bodyPr>
            <a:normAutofit/>
          </a:bodyPr>
          <a:lstStyle/>
          <a:p>
            <a:r>
              <a:rPr lang="es-ES" sz="2400" dirty="0"/>
              <a:t>Este es un ejemplo de operación única con sentencia </a:t>
            </a:r>
            <a:r>
              <a:rPr lang="es-ES" sz="2400" dirty="0" err="1"/>
              <a:t>switch</a:t>
            </a:r>
            <a:r>
              <a:rPr lang="es-ES" sz="2400" dirty="0"/>
              <a:t> secuencial, donde cuatro valores diferentes se comportan exactamente de la misma manera: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A0F200-137D-4EE1-8F38-564F5B787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2457450"/>
            <a:ext cx="75533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</TotalTime>
  <Words>441</Words>
  <Application>Microsoft Office PowerPoint</Application>
  <PresentationFormat>Presentación en pantalla (4:3)</PresentationFormat>
  <Paragraphs>73</Paragraphs>
  <Slides>12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Introducción a la programación</vt:lpstr>
      <vt:lpstr>Hasta acá deberíamos tener hecho…</vt:lpstr>
      <vt:lpstr>Presentación de PowerPoint</vt:lpstr>
      <vt:lpstr>Sentencia Switch</vt:lpstr>
      <vt:lpstr>Sintaxis</vt:lpstr>
      <vt:lpstr>Sintaxis</vt:lpstr>
      <vt:lpstr>Consideraciones</vt:lpstr>
      <vt:lpstr>Ejemplo</vt:lpstr>
      <vt:lpstr>Múltiples Casos: Operación Única</vt:lpstr>
      <vt:lpstr>Múltiples Casos: Operaciones Encadenadas</vt:lpstr>
      <vt:lpstr>Ejercicios</vt:lpstr>
      <vt:lpstr>Para la próxima clase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</dc:title>
  <dc:creator>Cerizza, Mauricio Ariel</dc:creator>
  <cp:lastModifiedBy>alumno</cp:lastModifiedBy>
  <cp:revision>6</cp:revision>
  <dcterms:created xsi:type="dcterms:W3CDTF">2019-07-03T18:19:56Z</dcterms:created>
  <dcterms:modified xsi:type="dcterms:W3CDTF">2019-07-17T01:02:40Z</dcterms:modified>
</cp:coreProperties>
</file>