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AI and its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a field of computer science that aims to create systems capable of performing tasks that typically require human intelligence, such as learning, reasoning, and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can be classified into three types: Weak (or Narrow) AI, Strong (or General) AI, and Superintelligent AI. Each presents different levels of cognitive ability and autonomy.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used in various fields, including healthcare, finance, transportation, and entertainment. Examples include AI-assisted medical diagnoses, recommendation algorithms, and autonomous vehicles.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Challenges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advancement of AI raises ethical issues and challenges, such as algorithmic bias, data privacy, and labor market impact. Regulations are being discussed to ensure responsible AI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future of AI includes advancements in deep learning, quantum computing, and greater integration with the Internet of Things (IoT). Companies investing in this technology today will lead future innovation.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