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 Evolution, Corporate Usage, and Compliance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Explorando o mundo da Inteligência Artificial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Evolution and Business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Since the 1950s, AI has advanced significantly. The development of statistical models, neural networks, and deep learning has transformed industries such as healthcare, finance, and manufacturing. Today, AI is a key driver of business automation and digital transformation.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Corporate AI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Organizations adopt AI to optimize operations, improve customer interactions, and make data-driven strategic decisions. Examples include AI-powered chatbots for customer support, recommendation systems, and big data analytics.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Ethics and Compliance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Responsible AI usage is an increasing concern. Regulations such as GDPR and LGPD set data privacy standards. Businesses must ensure transparency, mitigate algorithmic bias, and adhere to ethical AI practices.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141</Words>
  <Application>Microsoft Office PowerPoint</Application>
  <PresentationFormat>Apresentação na tela (4:3)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AI Evolution, Corporate Usage, and Compliance</vt:lpstr>
      <vt:lpstr>AI Evolution and Business Impact</vt:lpstr>
      <vt:lpstr>Corporate AI Applications</vt:lpstr>
      <vt:lpstr>AI Ethics and Compliance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Erick Sousa</cp:lastModifiedBy>
  <cp:revision>2</cp:revision>
  <dcterms:created xsi:type="dcterms:W3CDTF">2013-01-27T09:14:16Z</dcterms:created>
  <dcterms:modified xsi:type="dcterms:W3CDTF">2025-03-07T14:34:34Z</dcterms:modified>
  <cp:category/>
</cp:coreProperties>
</file>