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91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AI in Business: Challenges and Future</a:t>
            </a:r>
          </a:p>
        </p:txBody>
      </p:sp>
      <p:sp>
        <p:nvSpPr>
          <p:cNvPr id="3" name="Subtitle 2"/>
          <p:cNvSpPr>
            <a:spLocks noGrp="1"/>
          </p:cNvSpPr>
          <p:nvPr>
            <p:ph type="subTitle" idx="1"/>
          </p:nvPr>
        </p:nvSpPr>
        <p:spPr/>
        <p:txBody>
          <a:bodyPr/>
          <a:lstStyle/>
          <a:p>
            <a:r>
              <a:t>Explorando o mundo da Inteligência Artificial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AI in Business: Applications and Innovations</a:t>
            </a:r>
          </a:p>
        </p:txBody>
      </p:sp>
      <p:sp>
        <p:nvSpPr>
          <p:cNvPr id="3" name="Content Placeholder 2"/>
          <p:cNvSpPr>
            <a:spLocks noGrp="1"/>
          </p:cNvSpPr>
          <p:nvPr>
            <p:ph idx="1"/>
          </p:nvPr>
        </p:nvSpPr>
        <p:spPr/>
        <p:txBody>
          <a:bodyPr/>
          <a:lstStyle/>
          <a:p>
            <a:r>
              <a:t>AI is transforming industries by enhancing operational efficiency and innovation. In finance, AI aids in credit analysis and fraud detection. In retail, it enhances customer experience through personalized recommendations. In manufacturing, it optimizes supply chains and minimizes waste.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Intelligent Automation and Productivity</a:t>
            </a:r>
          </a:p>
        </p:txBody>
      </p:sp>
      <p:sp>
        <p:nvSpPr>
          <p:cNvPr id="3" name="Content Placeholder 2"/>
          <p:cNvSpPr>
            <a:spLocks noGrp="1"/>
          </p:cNvSpPr>
          <p:nvPr>
            <p:ph idx="1"/>
          </p:nvPr>
        </p:nvSpPr>
        <p:spPr/>
        <p:txBody>
          <a:bodyPr/>
          <a:lstStyle/>
          <a:p>
            <a:r>
              <a:t>AI-driven automation improves operational efficiency. Businesses deploy Robotic Process Automation (RPA) to eliminate repetitive tasks, while advanced algorithms optimize logistics and product distribution.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Challenges and Strategic Opportunities</a:t>
            </a:r>
          </a:p>
        </p:txBody>
      </p:sp>
      <p:sp>
        <p:nvSpPr>
          <p:cNvPr id="3" name="Content Placeholder 2"/>
          <p:cNvSpPr>
            <a:spLocks noGrp="1"/>
          </p:cNvSpPr>
          <p:nvPr>
            <p:ph idx="1"/>
          </p:nvPr>
        </p:nvSpPr>
        <p:spPr/>
        <p:txBody>
          <a:bodyPr/>
          <a:lstStyle/>
          <a:p>
            <a:r>
              <a:t>AI presents strategic opportunities for innovation and growth but also poses challenges such as workforce upskilling, legacy system integration, and data security concerns.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Comparação de Algoritmos de IA</a:t>
            </a:r>
          </a:p>
        </p:txBody>
      </p:sp>
      <p:graphicFrame>
        <p:nvGraphicFramePr>
          <p:cNvPr id="3" name="Table 2"/>
          <p:cNvGraphicFramePr>
            <a:graphicFrameLocks noGrp="1"/>
          </p:cNvGraphicFramePr>
          <p:nvPr>
            <p:extLst>
              <p:ext uri="{D42A27DB-BD31-4B8C-83A1-F6EECF244321}">
                <p14:modId xmlns:p14="http://schemas.microsoft.com/office/powerpoint/2010/main" val="12614159"/>
              </p:ext>
            </p:extLst>
          </p:nvPr>
        </p:nvGraphicFramePr>
        <p:xfrm>
          <a:off x="1371600" y="1371600"/>
          <a:ext cx="5486400" cy="197842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423949">
                <a:tc>
                  <a:txBody>
                    <a:bodyPr/>
                    <a:lstStyle/>
                    <a:p>
                      <a:r>
                        <a:t>Algoritmo</a:t>
                      </a:r>
                    </a:p>
                  </a:txBody>
                  <a:tcPr/>
                </a:tc>
                <a:tc>
                  <a:txBody>
                    <a:bodyPr/>
                    <a:lstStyle/>
                    <a:p>
                      <a:r>
                        <a:t>Vantagens</a:t>
                      </a:r>
                    </a:p>
                  </a:txBody>
                  <a:tcPr/>
                </a:tc>
                <a:tc>
                  <a:txBody>
                    <a:bodyPr/>
                    <a:lstStyle/>
                    <a:p>
                      <a:r>
                        <a:t>Desvantagens</a:t>
                      </a:r>
                    </a:p>
                  </a:txBody>
                  <a:tcPr/>
                </a:tc>
                <a:extLst>
                  <a:ext uri="{0D108BD9-81ED-4DB2-BD59-A6C34878D82A}">
                    <a16:rowId xmlns:a16="http://schemas.microsoft.com/office/drawing/2014/main" val="10000"/>
                  </a:ext>
                </a:extLst>
              </a:tr>
              <a:tr h="847898">
                <a:tc>
                  <a:txBody>
                    <a:bodyPr/>
                    <a:lstStyle/>
                    <a:p>
                      <a:r>
                        <a:rPr lang="pt-BR" dirty="0"/>
                        <a:t>Neural networks</a:t>
                      </a:r>
                    </a:p>
                  </a:txBody>
                  <a:tcPr/>
                </a:tc>
                <a:tc>
                  <a:txBody>
                    <a:bodyPr/>
                    <a:lstStyle/>
                    <a:p>
                      <a:r>
                        <a:rPr lang="pt-BR" dirty="0"/>
                        <a:t>High performance</a:t>
                      </a:r>
                      <a:endParaRPr dirty="0"/>
                    </a:p>
                  </a:txBody>
                  <a:tcPr/>
                </a:tc>
                <a:tc>
                  <a:txBody>
                    <a:bodyPr/>
                    <a:lstStyle/>
                    <a:p>
                      <a:r>
                        <a:rPr lang="pt-BR" dirty="0"/>
                        <a:t>High </a:t>
                      </a:r>
                      <a:r>
                        <a:rPr lang="pt-BR" dirty="0" err="1"/>
                        <a:t>computational</a:t>
                      </a:r>
                      <a:r>
                        <a:rPr lang="pt-BR" dirty="0"/>
                        <a:t> </a:t>
                      </a:r>
                      <a:r>
                        <a:rPr lang="pt-BR" dirty="0" err="1"/>
                        <a:t>cost</a:t>
                      </a:r>
                      <a:endParaRPr dirty="0"/>
                    </a:p>
                  </a:txBody>
                  <a:tcPr/>
                </a:tc>
                <a:extLst>
                  <a:ext uri="{0D108BD9-81ED-4DB2-BD59-A6C34878D82A}">
                    <a16:rowId xmlns:a16="http://schemas.microsoft.com/office/drawing/2014/main" val="10001"/>
                  </a:ext>
                </a:extLst>
              </a:tr>
              <a:tr h="593529">
                <a:tc>
                  <a:txBody>
                    <a:bodyPr/>
                    <a:lstStyle/>
                    <a:p>
                      <a:r>
                        <a:rPr lang="pt-BR" dirty="0" err="1"/>
                        <a:t>Decision</a:t>
                      </a:r>
                      <a:r>
                        <a:rPr lang="pt-BR" dirty="0"/>
                        <a:t> </a:t>
                      </a:r>
                      <a:r>
                        <a:rPr lang="pt-BR" dirty="0" err="1"/>
                        <a:t>Trees</a:t>
                      </a:r>
                      <a:endParaRPr dirty="0"/>
                    </a:p>
                  </a:txBody>
                  <a:tcPr/>
                </a:tc>
                <a:tc>
                  <a:txBody>
                    <a:bodyPr/>
                    <a:lstStyle/>
                    <a:p>
                      <a:r>
                        <a:rPr lang="pt-BR" dirty="0" err="1"/>
                        <a:t>Easy</a:t>
                      </a:r>
                      <a:r>
                        <a:rPr lang="pt-BR" dirty="0"/>
                        <a:t> </a:t>
                      </a:r>
                      <a:r>
                        <a:rPr lang="pt-BR" dirty="0" err="1"/>
                        <a:t>interpretation</a:t>
                      </a:r>
                      <a:endParaRPr dirty="0"/>
                    </a:p>
                  </a:txBody>
                  <a:tcPr/>
                </a:tc>
                <a:tc>
                  <a:txBody>
                    <a:bodyPr/>
                    <a:lstStyle/>
                    <a:p>
                      <a:r>
                        <a:rPr lang="pt-BR" dirty="0" err="1"/>
                        <a:t>Tendency</a:t>
                      </a:r>
                      <a:r>
                        <a:rPr lang="pt-BR" dirty="0"/>
                        <a:t> </a:t>
                      </a:r>
                      <a:r>
                        <a:rPr lang="pt-BR" dirty="0" err="1"/>
                        <a:t>to</a:t>
                      </a:r>
                      <a:r>
                        <a:rPr lang="pt-BR" dirty="0"/>
                        <a:t> </a:t>
                      </a:r>
                      <a:r>
                        <a:rPr lang="pt-BR" dirty="0" err="1"/>
                        <a:t>overfit</a:t>
                      </a:r>
                      <a:endParaRPr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149</Words>
  <Application>Microsoft Office PowerPoint</Application>
  <PresentationFormat>Apresentação na tela (4:3)</PresentationFormat>
  <Paragraphs>18</Paragraphs>
  <Slides>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5</vt:i4>
      </vt:variant>
    </vt:vector>
  </HeadingPairs>
  <TitlesOfParts>
    <vt:vector size="8" baseType="lpstr">
      <vt:lpstr>Arial</vt:lpstr>
      <vt:lpstr>Calibri</vt:lpstr>
      <vt:lpstr>Office Theme</vt:lpstr>
      <vt:lpstr>AI in Business: Challenges and Future</vt:lpstr>
      <vt:lpstr>AI in Business: Applications and Innovations</vt:lpstr>
      <vt:lpstr>Intelligent Automation and Productivity</vt:lpstr>
      <vt:lpstr>Challenges and Strategic Opportunities</vt:lpstr>
      <vt:lpstr>Comparação de Algoritmos de IA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Erick Sousa</cp:lastModifiedBy>
  <cp:revision>3</cp:revision>
  <dcterms:created xsi:type="dcterms:W3CDTF">2013-01-27T09:14:16Z</dcterms:created>
  <dcterms:modified xsi:type="dcterms:W3CDTF">2025-03-07T14:35:28Z</dcterms:modified>
  <cp:category/>
</cp:coreProperties>
</file>