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Inteligência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Um panorama sobre IA e seu impacto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que é Inteligência Artificial?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Inteligência Artificial (IA) é um campo da ciência da computação que busca criar sistemas capazes de executar tarefas que normalmente requerem inteligência humana, como aprendizado, raciocínio e tomada de decisão.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IA pode ser classificada em três tipos: IA fraca (ou estreita), IA forte (ou geral) e IA superinteligente. Cada uma delas apresenta diferentes níveis de capacidade cognitiva e autonomia.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Aplicações da 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IA é utilizada em diversas áreas, como saúde, finanças, transporte e entretenimento. Exemplos incluem diagnósticos médicos assistidos por IA, algoritmos de recomendação e carros autônomos.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Desafios e Ética na 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avanço da IA levanta questões éticas e desafios, como viés algorítmico, privacidade de dados e impacto no mercado de trabalho. Regulamentações estão sendo discutidas para garantir o uso responsável da IA.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 Futuro da Inteligência Artificial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futuro da IA inclui avanços em aprendizado profundo, computação quântica e maior integração com a Internet das Coisas (IoT). As empresas que investem nessa tecnologia hoje estarão à frente da inovação.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