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História, Uso Corporativo e Regulação da 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Explorando o mundo da Inteligência Artificial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História da IA e Evolução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Desde os anos 1950, a IA evoluiu significativamente. O desenvolvimento de modelos estatísticos, redes neurais e aprendizado profundo revolucionou setores como saúde, finanças e manufatura. Atualmente, IA é essencial para a automação de processos empresariais.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IA no Setor Corporativo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 empresas adotam IA para otimizar operações, melhorar a experiência do cliente e tomar decisões estratégicas baseadas em dados. Exemplos incluem chatbots para atendimento ao cliente, sistemas de recomendação e análise de big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Ética e Regulação na 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uso responsável da IA é um desafio crescente. Regulamentações como a LGPD e o GDPR estabelecem diretrizes para a privacidade dos dados. Empresas devem garantir transparência e minimizar viés algorítmico para evitar impactos negativos.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146</Words>
  <Application>Microsoft Office PowerPoint</Application>
  <PresentationFormat>Apresentação na tela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História, Uso Corporativo e Regulação da IA</vt:lpstr>
      <vt:lpstr>História da IA e Evolução</vt:lpstr>
      <vt:lpstr>IA no Setor Corporativo</vt:lpstr>
      <vt:lpstr>Ética e Regulação na 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Erick Sousa</cp:lastModifiedBy>
  <cp:revision>2</cp:revision>
  <dcterms:created xsi:type="dcterms:W3CDTF">2013-01-27T09:14:16Z</dcterms:created>
  <dcterms:modified xsi:type="dcterms:W3CDTF">2025-03-07T14:36:18Z</dcterms:modified>
  <cp:category/>
</cp:coreProperties>
</file>