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31" r:id="rId2"/>
    <p:sldId id="432" r:id="rId3"/>
    <p:sldId id="433" r:id="rId4"/>
    <p:sldId id="434" r:id="rId5"/>
    <p:sldId id="295" r:id="rId6"/>
    <p:sldId id="372" r:id="rId7"/>
    <p:sldId id="312" r:id="rId8"/>
    <p:sldId id="311" r:id="rId9"/>
    <p:sldId id="303" r:id="rId10"/>
    <p:sldId id="263" r:id="rId11"/>
    <p:sldId id="415" r:id="rId12"/>
    <p:sldId id="388" r:id="rId13"/>
    <p:sldId id="373" r:id="rId14"/>
    <p:sldId id="401" r:id="rId15"/>
    <p:sldId id="374" r:id="rId16"/>
    <p:sldId id="377" r:id="rId17"/>
    <p:sldId id="417" r:id="rId18"/>
    <p:sldId id="418" r:id="rId19"/>
    <p:sldId id="379" r:id="rId20"/>
    <p:sldId id="380" r:id="rId21"/>
    <p:sldId id="426" r:id="rId22"/>
    <p:sldId id="427" r:id="rId23"/>
    <p:sldId id="346" r:id="rId24"/>
    <p:sldId id="383" r:id="rId25"/>
    <p:sldId id="399" r:id="rId26"/>
    <p:sldId id="390" r:id="rId27"/>
    <p:sldId id="364" r:id="rId28"/>
    <p:sldId id="389" r:id="rId29"/>
    <p:sldId id="420" r:id="rId30"/>
    <p:sldId id="421" r:id="rId31"/>
    <p:sldId id="435" r:id="rId32"/>
    <p:sldId id="408" r:id="rId33"/>
    <p:sldId id="416" r:id="rId34"/>
    <p:sldId id="410" r:id="rId35"/>
    <p:sldId id="411" r:id="rId36"/>
    <p:sldId id="412" r:id="rId37"/>
    <p:sldId id="413" r:id="rId38"/>
    <p:sldId id="422" r:id="rId39"/>
    <p:sldId id="423" r:id="rId40"/>
    <p:sldId id="424" r:id="rId41"/>
    <p:sldId id="425" r:id="rId42"/>
    <p:sldId id="428" r:id="rId43"/>
    <p:sldId id="429" r:id="rId44"/>
    <p:sldId id="43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AA55"/>
    <a:srgbClr val="FD534C"/>
    <a:srgbClr val="EAEAE9"/>
    <a:srgbClr val="50AD90"/>
    <a:srgbClr val="CCCED3"/>
    <a:srgbClr val="FFFFFF"/>
    <a:srgbClr val="FEFFFF"/>
    <a:srgbClr val="F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 autoAdjust="0"/>
    <p:restoredTop sz="94107" autoAdjust="0"/>
  </p:normalViewPr>
  <p:slideViewPr>
    <p:cSldViewPr snapToGrid="0">
      <p:cViewPr varScale="1">
        <p:scale>
          <a:sx n="82" d="100"/>
          <a:sy n="82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FC6CC-A36E-5A4B-A0F6-54209A964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EE256-937E-A246-9E90-2D8DE8FB18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8924-3872-D343-92A0-B8163DCA47D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59D5D-100C-AA4B-9F77-3321C74A76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62D43-758F-FF45-A76F-898768F87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BFA1-685A-9D4F-B236-8AD5AB21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6C71-A76A-504A-ACF7-7CC90564C07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C42CF-8F9B-0F4F-9B7A-9A631E8A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1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6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6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3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35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1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3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06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6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5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97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2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9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8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0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4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4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0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66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3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7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3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1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5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1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42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2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305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82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82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5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9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1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3D61-745D-4E97-9C02-45682D8664D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0E000-24BD-FC4A-9EB1-D059D5A8AEC6}"/>
              </a:ext>
            </a:extLst>
          </p:cNvPr>
          <p:cNvSpPr/>
          <p:nvPr/>
        </p:nvSpPr>
        <p:spPr>
          <a:xfrm>
            <a:off x="789706" y="4760261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Registration – Process Flows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F18DFE-3978-1B4C-9BAE-79C5302D9CDF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DEED6-201D-6E41-9930-E435D2CA425C}"/>
              </a:ext>
            </a:extLst>
          </p:cNvPr>
          <p:cNvCxnSpPr>
            <a:cxnSpLocks/>
          </p:cNvCxnSpPr>
          <p:nvPr/>
        </p:nvCxnSpPr>
        <p:spPr>
          <a:xfrm>
            <a:off x="876300" y="4760261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88C536F-CC8E-3349-AFDC-CD9DB7464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36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522868" y="291129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63451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537808"/>
            <a:ext cx="222034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271128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Search by Pre registration id/Name/Mobile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1901313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63463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BAB2A44-F050-A049-843D-16A1F58F7BD4}"/>
              </a:ext>
            </a:extLst>
          </p:cNvPr>
          <p:cNvSpPr txBox="1"/>
          <p:nvPr/>
        </p:nvSpPr>
        <p:spPr>
          <a:xfrm>
            <a:off x="1451580" y="2372281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DC7327B-9718-5B47-9402-B784D84659B6}"/>
              </a:ext>
            </a:extLst>
          </p:cNvPr>
          <p:cNvGrpSpPr/>
          <p:nvPr/>
        </p:nvGrpSpPr>
        <p:grpSpPr>
          <a:xfrm>
            <a:off x="2302199" y="2065676"/>
            <a:ext cx="352540" cy="153615"/>
            <a:chOff x="1608195" y="3095251"/>
            <a:chExt cx="352540" cy="153615"/>
          </a:xfrm>
        </p:grpSpPr>
        <p:sp>
          <p:nvSpPr>
            <p:cNvPr id="230" name="Rounded Rectangle 229">
              <a:extLst>
                <a:ext uri="{FF2B5EF4-FFF2-40B4-BE49-F238E27FC236}">
                  <a16:creationId xmlns:a16="http://schemas.microsoft.com/office/drawing/2014/main" id="{C1C83B08-BA54-6949-951C-5C363B54E366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080E944-E9BC-C142-A682-87A80E91405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2368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1521" y="1970212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F41E3FF-8171-0647-900F-DE50136526C8}"/>
              </a:ext>
            </a:extLst>
          </p:cNvPr>
          <p:cNvCxnSpPr>
            <a:cxnSpLocks/>
          </p:cNvCxnSpPr>
          <p:nvPr/>
        </p:nvCxnSpPr>
        <p:spPr>
          <a:xfrm>
            <a:off x="3158727" y="22368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BF00EA4-E1FD-0846-9E46-FD2EC472B939}"/>
              </a:ext>
            </a:extLst>
          </p:cNvPr>
          <p:cNvSpPr txBox="1"/>
          <p:nvPr/>
        </p:nvSpPr>
        <p:spPr>
          <a:xfrm>
            <a:off x="3078107" y="197021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FC59DD09-3391-C145-BB18-6F125FACFEF8}"/>
              </a:ext>
            </a:extLst>
          </p:cNvPr>
          <p:cNvCxnSpPr>
            <a:cxnSpLocks/>
          </p:cNvCxnSpPr>
          <p:nvPr/>
        </p:nvCxnSpPr>
        <p:spPr>
          <a:xfrm>
            <a:off x="3688638" y="22368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FD0FB691-9597-674C-B2AD-A9DBD62B1376}"/>
              </a:ext>
            </a:extLst>
          </p:cNvPr>
          <p:cNvSpPr txBox="1"/>
          <p:nvPr/>
        </p:nvSpPr>
        <p:spPr>
          <a:xfrm>
            <a:off x="3608018" y="1970212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FEA4F1A-C395-8545-A61F-697752A95104}"/>
              </a:ext>
            </a:extLst>
          </p:cNvPr>
          <p:cNvCxnSpPr>
            <a:cxnSpLocks/>
          </p:cNvCxnSpPr>
          <p:nvPr/>
        </p:nvCxnSpPr>
        <p:spPr>
          <a:xfrm>
            <a:off x="4234255" y="22368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0C6469D-B359-DA4B-BE42-4BA96E4202BE}"/>
              </a:ext>
            </a:extLst>
          </p:cNvPr>
          <p:cNvSpPr txBox="1"/>
          <p:nvPr/>
        </p:nvSpPr>
        <p:spPr>
          <a:xfrm>
            <a:off x="4153635" y="197021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408327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381659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49089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4208585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522868" y="326848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299170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522868" y="365032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37355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76A1495-CB4B-7348-932A-3A2DA8A73E77}"/>
              </a:ext>
            </a:extLst>
          </p:cNvPr>
          <p:cNvSpPr/>
          <p:nvPr/>
        </p:nvSpPr>
        <p:spPr>
          <a:xfrm>
            <a:off x="3912861" y="1311246"/>
            <a:ext cx="768356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Fetch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291129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63451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1901313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63463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26848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299170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65032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37355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672785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671675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090712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447107"/>
            <a:ext cx="223458" cy="223458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0290597-E5FB-7846-971A-867886A8E997}"/>
              </a:ext>
            </a:extLst>
          </p:cNvPr>
          <p:cNvGrpSpPr/>
          <p:nvPr/>
        </p:nvGrpSpPr>
        <p:grpSpPr>
          <a:xfrm>
            <a:off x="2302199" y="2408576"/>
            <a:ext cx="352540" cy="153615"/>
            <a:chOff x="1608195" y="3095251"/>
            <a:chExt cx="352540" cy="153615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928A276A-41C8-2E43-BF28-7AF820EE73C1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AB3914-D65C-504C-B63B-A6F4AA04F0E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74EF7CF-F0E3-8442-B2B7-2769ED4F0D20}"/>
              </a:ext>
            </a:extLst>
          </p:cNvPr>
          <p:cNvSpPr txBox="1"/>
          <p:nvPr/>
        </p:nvSpPr>
        <p:spPr>
          <a:xfrm>
            <a:off x="3081520" y="2372281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49089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20858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490908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642405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32079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5054119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71691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450236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9B02515-B870-9042-9A3F-1B8BBB5DC378}"/>
              </a:ext>
            </a:extLst>
          </p:cNvPr>
          <p:cNvCxnSpPr>
            <a:cxnSpLocks/>
          </p:cNvCxnSpPr>
          <p:nvPr/>
        </p:nvCxnSpPr>
        <p:spPr>
          <a:xfrm>
            <a:off x="1512141" y="613132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DD6DBAF-FA2B-5B46-8D32-3B73855CD75E}"/>
              </a:ext>
            </a:extLst>
          </p:cNvPr>
          <p:cNvSpPr txBox="1"/>
          <p:nvPr/>
        </p:nvSpPr>
        <p:spPr>
          <a:xfrm>
            <a:off x="1431521" y="5864642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Pin Number</a:t>
            </a:r>
          </a:p>
        </p:txBody>
      </p:sp>
    </p:spTree>
    <p:extLst>
      <p:ext uri="{BB962C8B-B14F-4D97-AF65-F5344CB8AC3E}">
        <p14:creationId xmlns:p14="http://schemas.microsoft.com/office/powerpoint/2010/main" val="89633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25925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155343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286756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1961055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678745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433792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717EA3C5-C72E-8844-87DD-BBD7F9A36244}"/>
              </a:ext>
            </a:extLst>
          </p:cNvPr>
          <p:cNvSpPr txBox="1"/>
          <p:nvPr/>
        </p:nvSpPr>
        <p:spPr>
          <a:xfrm>
            <a:off x="1442248" y="2167112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POA Document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2054216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126661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224848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320932"/>
            <a:ext cx="100431" cy="85817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B4F951AA-7519-D74C-9945-042673C4726F}"/>
              </a:ext>
            </a:extLst>
          </p:cNvPr>
          <p:cNvSpPr txBox="1"/>
          <p:nvPr/>
        </p:nvSpPr>
        <p:spPr>
          <a:xfrm>
            <a:off x="1442248" y="2571679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POI Document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6BB2733-AD01-D347-B0F6-CC5742EACC40}"/>
              </a:ext>
            </a:extLst>
          </p:cNvPr>
          <p:cNvSpPr txBox="1"/>
          <p:nvPr/>
        </p:nvSpPr>
        <p:spPr>
          <a:xfrm>
            <a:off x="1442248" y="2986931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POR Document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C95509BF-9ED7-C141-8EF8-4AF6C167950E}"/>
              </a:ext>
            </a:extLst>
          </p:cNvPr>
          <p:cNvSpPr/>
          <p:nvPr/>
        </p:nvSpPr>
        <p:spPr>
          <a:xfrm>
            <a:off x="4031847" y="2183225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67413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284867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30893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32639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BE525089-C1D3-CB49-A41F-951F894CC10F}"/>
              </a:ext>
            </a:extLst>
          </p:cNvPr>
          <p:cNvSpPr/>
          <p:nvPr/>
        </p:nvSpPr>
        <p:spPr>
          <a:xfrm>
            <a:off x="4031847" y="266684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C09A116-89A5-DE4D-B50D-FD16E254A213}"/>
              </a:ext>
            </a:extLst>
          </p:cNvPr>
          <p:cNvSpPr/>
          <p:nvPr/>
        </p:nvSpPr>
        <p:spPr>
          <a:xfrm>
            <a:off x="4031847" y="310683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3564769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3516433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</p:spTree>
    <p:extLst>
      <p:ext uri="{BB962C8B-B14F-4D97-AF65-F5344CB8AC3E}">
        <p14:creationId xmlns:p14="http://schemas.microsoft.com/office/powerpoint/2010/main" val="212088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Nouvelle Inscription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271128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Search by Pre registration id/Name/Mobile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76A1495-CB4B-7348-932A-3A2DA8A73E77}"/>
              </a:ext>
            </a:extLst>
          </p:cNvPr>
          <p:cNvSpPr/>
          <p:nvPr/>
        </p:nvSpPr>
        <p:spPr>
          <a:xfrm>
            <a:off x="3912861" y="1311246"/>
            <a:ext cx="768356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Fetch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307E279-6DC8-4C4A-9722-93E59754EA45}"/>
              </a:ext>
            </a:extLst>
          </p:cNvPr>
          <p:cNvSpPr/>
          <p:nvPr/>
        </p:nvSpPr>
        <p:spPr>
          <a:xfrm>
            <a:off x="1513571" y="1714719"/>
            <a:ext cx="6656773" cy="8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9AF0899-AB86-0943-B172-3373353D2815}"/>
              </a:ext>
            </a:extLst>
          </p:cNvPr>
          <p:cNvSpPr/>
          <p:nvPr/>
        </p:nvSpPr>
        <p:spPr>
          <a:xfrm>
            <a:off x="1513572" y="1714719"/>
            <a:ext cx="6656772" cy="240964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A0B8305-DFAD-034A-8C02-E2BED6CBB208}"/>
              </a:ext>
            </a:extLst>
          </p:cNvPr>
          <p:cNvSpPr txBox="1"/>
          <p:nvPr/>
        </p:nvSpPr>
        <p:spPr>
          <a:xfrm>
            <a:off x="3040623" y="1686778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dirty="0"/>
              <a:t>Name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130414-C391-F74E-8921-39F8260FEB57}"/>
              </a:ext>
            </a:extLst>
          </p:cNvPr>
          <p:cNvSpPr txBox="1"/>
          <p:nvPr/>
        </p:nvSpPr>
        <p:spPr>
          <a:xfrm>
            <a:off x="7035665" y="1692088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Contact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AD32930-48BF-E841-9BD1-4C6E9F396739}"/>
              </a:ext>
            </a:extLst>
          </p:cNvPr>
          <p:cNvCxnSpPr>
            <a:cxnSpLocks/>
          </p:cNvCxnSpPr>
          <p:nvPr/>
        </p:nvCxnSpPr>
        <p:spPr>
          <a:xfrm>
            <a:off x="6969659" y="1714718"/>
            <a:ext cx="0" cy="868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F93E841-E289-0541-A287-85ED12181384}"/>
              </a:ext>
            </a:extLst>
          </p:cNvPr>
          <p:cNvSpPr txBox="1"/>
          <p:nvPr/>
        </p:nvSpPr>
        <p:spPr>
          <a:xfrm flipH="1">
            <a:off x="3049267" y="1976158"/>
            <a:ext cx="2204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Rajesh K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672F8C0-55B9-E34A-9604-115DD2F4BE4B}"/>
              </a:ext>
            </a:extLst>
          </p:cNvPr>
          <p:cNvSpPr txBox="1"/>
          <p:nvPr/>
        </p:nvSpPr>
        <p:spPr>
          <a:xfrm flipH="1">
            <a:off x="3052463" y="2265074"/>
            <a:ext cx="2257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Rajesh JR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76DD38-2989-9E47-A2AD-1AC23D7D2CA8}"/>
              </a:ext>
            </a:extLst>
          </p:cNvPr>
          <p:cNvSpPr txBox="1"/>
          <p:nvPr/>
        </p:nvSpPr>
        <p:spPr>
          <a:xfrm flipH="1">
            <a:off x="6916164" y="1976158"/>
            <a:ext cx="931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9098877665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7A83D86-E9E2-654F-9D97-92E85895D2A9}"/>
              </a:ext>
            </a:extLst>
          </p:cNvPr>
          <p:cNvSpPr txBox="1"/>
          <p:nvPr/>
        </p:nvSpPr>
        <p:spPr>
          <a:xfrm flipH="1">
            <a:off x="6916164" y="2269457"/>
            <a:ext cx="931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9098766554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3347551-2CA4-9B4A-B999-D12DDD82C025}"/>
              </a:ext>
            </a:extLst>
          </p:cNvPr>
          <p:cNvCxnSpPr>
            <a:cxnSpLocks/>
          </p:cNvCxnSpPr>
          <p:nvPr/>
        </p:nvCxnSpPr>
        <p:spPr>
          <a:xfrm>
            <a:off x="5348974" y="1714718"/>
            <a:ext cx="0" cy="868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70189C9-04DD-6644-A72D-8EB051C45941}"/>
              </a:ext>
            </a:extLst>
          </p:cNvPr>
          <p:cNvSpPr txBox="1"/>
          <p:nvPr/>
        </p:nvSpPr>
        <p:spPr>
          <a:xfrm>
            <a:off x="5348974" y="1692088"/>
            <a:ext cx="1164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Address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DC7E2-168B-E74F-A70D-0B19D172EC0A}"/>
              </a:ext>
            </a:extLst>
          </p:cNvPr>
          <p:cNvSpPr txBox="1"/>
          <p:nvPr/>
        </p:nvSpPr>
        <p:spPr>
          <a:xfrm flipH="1">
            <a:off x="5473835" y="1976158"/>
            <a:ext cx="931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Lorem Ipsum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C4DC99C-ECB8-9A46-A19D-33E0FECF04C4}"/>
              </a:ext>
            </a:extLst>
          </p:cNvPr>
          <p:cNvSpPr txBox="1"/>
          <p:nvPr/>
        </p:nvSpPr>
        <p:spPr>
          <a:xfrm flipH="1">
            <a:off x="5417849" y="2264925"/>
            <a:ext cx="1277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Lorem Ipsum XYZ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A04C717-0C73-7C49-9069-ABB2CCCBF3BD}"/>
              </a:ext>
            </a:extLst>
          </p:cNvPr>
          <p:cNvSpPr txBox="1"/>
          <p:nvPr/>
        </p:nvSpPr>
        <p:spPr>
          <a:xfrm>
            <a:off x="1623985" y="1686778"/>
            <a:ext cx="1217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dirty="0"/>
              <a:t>Pre-Registration ID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901FDCB-675C-814B-BE4D-D420269358B3}"/>
              </a:ext>
            </a:extLst>
          </p:cNvPr>
          <p:cNvSpPr txBox="1"/>
          <p:nvPr/>
        </p:nvSpPr>
        <p:spPr>
          <a:xfrm flipH="1">
            <a:off x="1632629" y="1976158"/>
            <a:ext cx="2204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283103123129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3F933A5-88F2-B347-841A-AEE3CE703410}"/>
              </a:ext>
            </a:extLst>
          </p:cNvPr>
          <p:cNvSpPr txBox="1"/>
          <p:nvPr/>
        </p:nvSpPr>
        <p:spPr>
          <a:xfrm flipH="1">
            <a:off x="1635825" y="2265074"/>
            <a:ext cx="2257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237243284232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D50E277-0A84-4149-A3F4-695033FA6764}"/>
              </a:ext>
            </a:extLst>
          </p:cNvPr>
          <p:cNvCxnSpPr>
            <a:cxnSpLocks/>
          </p:cNvCxnSpPr>
          <p:nvPr/>
        </p:nvCxnSpPr>
        <p:spPr>
          <a:xfrm>
            <a:off x="2859313" y="1714718"/>
            <a:ext cx="0" cy="868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B8624DB-C952-CC4F-B84A-C5CD0BC72B4D}"/>
              </a:ext>
            </a:extLst>
          </p:cNvPr>
          <p:cNvCxnSpPr>
            <a:cxnSpLocks/>
          </p:cNvCxnSpPr>
          <p:nvPr/>
        </p:nvCxnSpPr>
        <p:spPr>
          <a:xfrm>
            <a:off x="3939091" y="1714718"/>
            <a:ext cx="0" cy="868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F84DDB2E-5849-0B48-A4C7-5B57C4EBAB7B}"/>
              </a:ext>
            </a:extLst>
          </p:cNvPr>
          <p:cNvSpPr txBox="1"/>
          <p:nvPr/>
        </p:nvSpPr>
        <p:spPr>
          <a:xfrm>
            <a:off x="3939091" y="1692088"/>
            <a:ext cx="1164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Date Of Birth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EEA1B88-D1D3-574D-8349-5F815015274B}"/>
              </a:ext>
            </a:extLst>
          </p:cNvPr>
          <p:cNvSpPr txBox="1"/>
          <p:nvPr/>
        </p:nvSpPr>
        <p:spPr>
          <a:xfrm flipH="1">
            <a:off x="4063951" y="1976158"/>
            <a:ext cx="1052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DD/MM/YYYY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1B0A6AE-F5F4-4C42-B12D-23B2D6696B14}"/>
              </a:ext>
            </a:extLst>
          </p:cNvPr>
          <p:cNvSpPr txBox="1"/>
          <p:nvPr/>
        </p:nvSpPr>
        <p:spPr>
          <a:xfrm flipH="1">
            <a:off x="3951980" y="2264925"/>
            <a:ext cx="1277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DD/MM/YYYY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32AE176F-818B-314D-9102-7075890185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BA75CFB-3A64-B14A-A2AA-EA078EC26DAE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83A8A1-AF5C-A64B-8A50-54865DCDC4DB}"/>
              </a:ext>
            </a:extLst>
          </p:cNvPr>
          <p:cNvCxnSpPr>
            <a:cxnSpLocks/>
          </p:cNvCxnSpPr>
          <p:nvPr/>
        </p:nvCxnSpPr>
        <p:spPr>
          <a:xfrm>
            <a:off x="1512141" y="1537808"/>
            <a:ext cx="222034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517F6D9-135D-1D45-95C8-1C56D76F6E2D}"/>
              </a:ext>
            </a:extLst>
          </p:cNvPr>
          <p:cNvCxnSpPr>
            <a:cxnSpLocks/>
          </p:cNvCxnSpPr>
          <p:nvPr/>
        </p:nvCxnSpPr>
        <p:spPr>
          <a:xfrm>
            <a:off x="1522868" y="397809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C8FE542-504F-5147-9385-1E787902BFD6}"/>
              </a:ext>
            </a:extLst>
          </p:cNvPr>
          <p:cNvSpPr txBox="1"/>
          <p:nvPr/>
        </p:nvSpPr>
        <p:spPr>
          <a:xfrm>
            <a:off x="1442248" y="370131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EBCFCF0-7FA2-7F42-BAF7-369962302C83}"/>
              </a:ext>
            </a:extLst>
          </p:cNvPr>
          <p:cNvCxnSpPr>
            <a:cxnSpLocks/>
          </p:cNvCxnSpPr>
          <p:nvPr/>
        </p:nvCxnSpPr>
        <p:spPr>
          <a:xfrm>
            <a:off x="1512141" y="2604608"/>
            <a:ext cx="222034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61C52F4-39D2-7D46-9CB1-843E1F5405C1}"/>
              </a:ext>
            </a:extLst>
          </p:cNvPr>
          <p:cNvCxnSpPr>
            <a:cxnSpLocks/>
          </p:cNvCxnSpPr>
          <p:nvPr/>
        </p:nvCxnSpPr>
        <p:spPr>
          <a:xfrm>
            <a:off x="1512141" y="2968113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E59DA68-4E6E-D840-9D2D-AD7520015DDF}"/>
              </a:ext>
            </a:extLst>
          </p:cNvPr>
          <p:cNvSpPr txBox="1"/>
          <p:nvPr/>
        </p:nvSpPr>
        <p:spPr>
          <a:xfrm>
            <a:off x="1431521" y="270143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F93B7BA-8115-D348-9E0D-4ACE3052C579}"/>
              </a:ext>
            </a:extLst>
          </p:cNvPr>
          <p:cNvSpPr txBox="1"/>
          <p:nvPr/>
        </p:nvSpPr>
        <p:spPr>
          <a:xfrm>
            <a:off x="1451580" y="3439081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A7E813-825C-414F-89F1-A6616D7079A7}"/>
              </a:ext>
            </a:extLst>
          </p:cNvPr>
          <p:cNvGrpSpPr/>
          <p:nvPr/>
        </p:nvGrpSpPr>
        <p:grpSpPr>
          <a:xfrm>
            <a:off x="2302199" y="3132476"/>
            <a:ext cx="352540" cy="153615"/>
            <a:chOff x="1608195" y="3095251"/>
            <a:chExt cx="352540" cy="153615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A23FB92-E71A-754F-A983-8D6923785AE9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324F588-6148-5549-8E59-298A4C04430E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A6CC8FA-ED13-B34F-AAF6-AD226FC13EEE}"/>
              </a:ext>
            </a:extLst>
          </p:cNvPr>
          <p:cNvCxnSpPr>
            <a:cxnSpLocks/>
          </p:cNvCxnSpPr>
          <p:nvPr/>
        </p:nvCxnSpPr>
        <p:spPr>
          <a:xfrm>
            <a:off x="1512141" y="33036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4E3EA8B-E360-D74F-A8F3-E0CB551B032A}"/>
              </a:ext>
            </a:extLst>
          </p:cNvPr>
          <p:cNvSpPr txBox="1"/>
          <p:nvPr/>
        </p:nvSpPr>
        <p:spPr>
          <a:xfrm>
            <a:off x="1431521" y="3037012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A55C563-5323-4C4F-BC46-DCC3E05F12EB}"/>
              </a:ext>
            </a:extLst>
          </p:cNvPr>
          <p:cNvCxnSpPr>
            <a:cxnSpLocks/>
          </p:cNvCxnSpPr>
          <p:nvPr/>
        </p:nvCxnSpPr>
        <p:spPr>
          <a:xfrm>
            <a:off x="3158727" y="33036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B8E327B-252F-F446-B44A-ACBEC5B7D86A}"/>
              </a:ext>
            </a:extLst>
          </p:cNvPr>
          <p:cNvSpPr txBox="1"/>
          <p:nvPr/>
        </p:nvSpPr>
        <p:spPr>
          <a:xfrm>
            <a:off x="3078107" y="303701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55ABD17-4654-D64D-AC90-51F579890620}"/>
              </a:ext>
            </a:extLst>
          </p:cNvPr>
          <p:cNvCxnSpPr>
            <a:cxnSpLocks/>
          </p:cNvCxnSpPr>
          <p:nvPr/>
        </p:nvCxnSpPr>
        <p:spPr>
          <a:xfrm>
            <a:off x="3688638" y="33036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DAE285D-26F8-4942-A498-9B3193D97823}"/>
              </a:ext>
            </a:extLst>
          </p:cNvPr>
          <p:cNvSpPr txBox="1"/>
          <p:nvPr/>
        </p:nvSpPr>
        <p:spPr>
          <a:xfrm>
            <a:off x="3608018" y="3037012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152EB36-19C0-D442-B5A7-34BDD239AEDF}"/>
              </a:ext>
            </a:extLst>
          </p:cNvPr>
          <p:cNvCxnSpPr>
            <a:cxnSpLocks/>
          </p:cNvCxnSpPr>
          <p:nvPr/>
        </p:nvCxnSpPr>
        <p:spPr>
          <a:xfrm>
            <a:off x="4234255" y="33036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8B8374A-D2E2-0946-B4EA-B8567F108813}"/>
              </a:ext>
            </a:extLst>
          </p:cNvPr>
          <p:cNvSpPr txBox="1"/>
          <p:nvPr/>
        </p:nvSpPr>
        <p:spPr>
          <a:xfrm>
            <a:off x="4153635" y="303701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0752466-2855-984E-A7EE-4E306D1F31E0}"/>
              </a:ext>
            </a:extLst>
          </p:cNvPr>
          <p:cNvCxnSpPr>
            <a:cxnSpLocks/>
          </p:cNvCxnSpPr>
          <p:nvPr/>
        </p:nvCxnSpPr>
        <p:spPr>
          <a:xfrm>
            <a:off x="1512141" y="515007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CBD4F0E-6ED3-4A4A-8B92-2F774F650086}"/>
              </a:ext>
            </a:extLst>
          </p:cNvPr>
          <p:cNvSpPr txBox="1"/>
          <p:nvPr/>
        </p:nvSpPr>
        <p:spPr>
          <a:xfrm>
            <a:off x="1431521" y="488339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4DBE884-B8D5-784C-A138-C14C565CC4B1}"/>
              </a:ext>
            </a:extLst>
          </p:cNvPr>
          <p:cNvCxnSpPr>
            <a:cxnSpLocks/>
          </p:cNvCxnSpPr>
          <p:nvPr/>
        </p:nvCxnSpPr>
        <p:spPr>
          <a:xfrm>
            <a:off x="1518180" y="555769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9F5A6A0-AFFB-224C-AD3C-61F80EBF9DA7}"/>
              </a:ext>
            </a:extLst>
          </p:cNvPr>
          <p:cNvSpPr txBox="1"/>
          <p:nvPr/>
        </p:nvSpPr>
        <p:spPr>
          <a:xfrm>
            <a:off x="1437560" y="5275385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AD7C01E-3E8B-E040-99BF-5F396B27C270}"/>
              </a:ext>
            </a:extLst>
          </p:cNvPr>
          <p:cNvCxnSpPr>
            <a:cxnSpLocks/>
          </p:cNvCxnSpPr>
          <p:nvPr/>
        </p:nvCxnSpPr>
        <p:spPr>
          <a:xfrm>
            <a:off x="1522868" y="433528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1FFC471-5393-7245-A84D-357F9F09A741}"/>
              </a:ext>
            </a:extLst>
          </p:cNvPr>
          <p:cNvSpPr txBox="1"/>
          <p:nvPr/>
        </p:nvSpPr>
        <p:spPr>
          <a:xfrm>
            <a:off x="1442248" y="405850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A02BBE6-91D9-CC45-BAD5-A725E0AF6F41}"/>
              </a:ext>
            </a:extLst>
          </p:cNvPr>
          <p:cNvCxnSpPr>
            <a:cxnSpLocks/>
          </p:cNvCxnSpPr>
          <p:nvPr/>
        </p:nvCxnSpPr>
        <p:spPr>
          <a:xfrm>
            <a:off x="1522868" y="471712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4605A36-5BA7-C84F-BBA7-C159A4F5F710}"/>
              </a:ext>
            </a:extLst>
          </p:cNvPr>
          <p:cNvSpPr txBox="1"/>
          <p:nvPr/>
        </p:nvSpPr>
        <p:spPr>
          <a:xfrm>
            <a:off x="1442248" y="444035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4C435C6-A1C3-FD41-9C86-CF586DAEDDED}"/>
              </a:ext>
            </a:extLst>
          </p:cNvPr>
          <p:cNvCxnSpPr>
            <a:cxnSpLocks/>
          </p:cNvCxnSpPr>
          <p:nvPr/>
        </p:nvCxnSpPr>
        <p:spPr>
          <a:xfrm>
            <a:off x="5833448" y="397809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FBCE7844-1144-4D48-A1C2-8D21E87E6F1F}"/>
              </a:ext>
            </a:extLst>
          </p:cNvPr>
          <p:cNvSpPr txBox="1"/>
          <p:nvPr/>
        </p:nvSpPr>
        <p:spPr>
          <a:xfrm>
            <a:off x="5752828" y="370131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E912A7E-94CE-FC4F-93E8-7274EBB0747B}"/>
              </a:ext>
            </a:extLst>
          </p:cNvPr>
          <p:cNvCxnSpPr>
            <a:cxnSpLocks/>
          </p:cNvCxnSpPr>
          <p:nvPr/>
        </p:nvCxnSpPr>
        <p:spPr>
          <a:xfrm>
            <a:off x="5822721" y="2968113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121D50D-2299-764E-946D-387991101547}"/>
              </a:ext>
            </a:extLst>
          </p:cNvPr>
          <p:cNvSpPr txBox="1"/>
          <p:nvPr/>
        </p:nvSpPr>
        <p:spPr>
          <a:xfrm>
            <a:off x="5742101" y="270143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98D4C61-0448-B243-B19E-B7EAE3F9ADA7}"/>
              </a:ext>
            </a:extLst>
          </p:cNvPr>
          <p:cNvCxnSpPr>
            <a:cxnSpLocks/>
          </p:cNvCxnSpPr>
          <p:nvPr/>
        </p:nvCxnSpPr>
        <p:spPr>
          <a:xfrm>
            <a:off x="5833448" y="433528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0EEADDF-CC90-7340-A657-1A75E04EDA1F}"/>
              </a:ext>
            </a:extLst>
          </p:cNvPr>
          <p:cNvSpPr txBox="1"/>
          <p:nvPr/>
        </p:nvSpPr>
        <p:spPr>
          <a:xfrm>
            <a:off x="5752828" y="405850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3D25423-32A5-D243-A90A-CE36BDCD0DAB}"/>
              </a:ext>
            </a:extLst>
          </p:cNvPr>
          <p:cNvCxnSpPr>
            <a:cxnSpLocks/>
          </p:cNvCxnSpPr>
          <p:nvPr/>
        </p:nvCxnSpPr>
        <p:spPr>
          <a:xfrm>
            <a:off x="5833448" y="471712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409E273-8DAC-6C44-A5FD-CAE401D3FA8F}"/>
              </a:ext>
            </a:extLst>
          </p:cNvPr>
          <p:cNvSpPr txBox="1"/>
          <p:nvPr/>
        </p:nvSpPr>
        <p:spPr>
          <a:xfrm>
            <a:off x="5752828" y="444035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094976CF-EF49-F44D-A560-DBE81E9F90D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739585"/>
            <a:ext cx="223458" cy="223458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C124A8B4-085D-5D4D-A78B-EEEA123A60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738475"/>
            <a:ext cx="223458" cy="223458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8BAD42DE-8C3C-C141-A3C8-B38FEF90F94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4157512"/>
            <a:ext cx="223458" cy="223458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3D9B5925-2562-8E4A-8491-F2401E0973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4513907"/>
            <a:ext cx="223458" cy="223458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99EDF5B-E202-DE44-84E7-36419CEB8884}"/>
              </a:ext>
            </a:extLst>
          </p:cNvPr>
          <p:cNvGrpSpPr/>
          <p:nvPr/>
        </p:nvGrpSpPr>
        <p:grpSpPr>
          <a:xfrm>
            <a:off x="2302199" y="3475376"/>
            <a:ext cx="352540" cy="153615"/>
            <a:chOff x="1608195" y="3095251"/>
            <a:chExt cx="352540" cy="153615"/>
          </a:xfrm>
        </p:grpSpPr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3392AA33-B5CB-094C-8264-F6D9EA3D8676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86856550-207D-0840-9798-FF9263E85291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38BF641A-40B5-504E-9042-C67F9BBCE7B9}"/>
              </a:ext>
            </a:extLst>
          </p:cNvPr>
          <p:cNvSpPr txBox="1"/>
          <p:nvPr/>
        </p:nvSpPr>
        <p:spPr>
          <a:xfrm>
            <a:off x="3081520" y="3439081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4017047-1FE3-B74D-9E5F-7934847E6480}"/>
              </a:ext>
            </a:extLst>
          </p:cNvPr>
          <p:cNvCxnSpPr>
            <a:cxnSpLocks/>
          </p:cNvCxnSpPr>
          <p:nvPr/>
        </p:nvCxnSpPr>
        <p:spPr>
          <a:xfrm>
            <a:off x="3384796" y="555769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13CB02A-DC80-EE46-BEC6-829E63DDF65C}"/>
              </a:ext>
            </a:extLst>
          </p:cNvPr>
          <p:cNvSpPr txBox="1"/>
          <p:nvPr/>
        </p:nvSpPr>
        <p:spPr>
          <a:xfrm>
            <a:off x="3304176" y="527538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C0DDC10-907F-F843-90A3-9F79AADD4FB4}"/>
              </a:ext>
            </a:extLst>
          </p:cNvPr>
          <p:cNvCxnSpPr>
            <a:cxnSpLocks/>
          </p:cNvCxnSpPr>
          <p:nvPr/>
        </p:nvCxnSpPr>
        <p:spPr>
          <a:xfrm>
            <a:off x="1512141" y="597588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FC5A340F-259E-9F48-8AE8-D683B5F7DD06}"/>
              </a:ext>
            </a:extLst>
          </p:cNvPr>
          <p:cNvSpPr txBox="1"/>
          <p:nvPr/>
        </p:nvSpPr>
        <p:spPr>
          <a:xfrm>
            <a:off x="1431521" y="5709205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</p:spTree>
    <p:extLst>
      <p:ext uri="{BB962C8B-B14F-4D97-AF65-F5344CB8AC3E}">
        <p14:creationId xmlns:p14="http://schemas.microsoft.com/office/powerpoint/2010/main" val="347302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C91DBA-9F98-D34A-AD89-71755BCB21BB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2A27CD-C126-834D-8A86-E6AD780E0ACD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2B0192E-B46B-704C-8EDE-31B59A30E247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7" name="Round Same Side Corner Rectangle 76">
                <a:extLst>
                  <a:ext uri="{FF2B5EF4-FFF2-40B4-BE49-F238E27FC236}">
                    <a16:creationId xmlns:a16="http://schemas.microsoft.com/office/drawing/2014/main" id="{8B68FDB1-86E4-C948-A703-57C3E5135040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 Same Side Corner Rectangle 77">
                <a:extLst>
                  <a:ext uri="{FF2B5EF4-FFF2-40B4-BE49-F238E27FC236}">
                    <a16:creationId xmlns:a16="http://schemas.microsoft.com/office/drawing/2014/main" id="{B7C75CD3-0597-3C40-9C0C-575D93FAB253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 Same Side Corner Rectangle 78">
                <a:extLst>
                  <a:ext uri="{FF2B5EF4-FFF2-40B4-BE49-F238E27FC236}">
                    <a16:creationId xmlns:a16="http://schemas.microsoft.com/office/drawing/2014/main" id="{A2498E48-B1F4-0D42-B049-8060CDA9DD98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 Same Side Corner Rectangle 79">
                <a:extLst>
                  <a:ext uri="{FF2B5EF4-FFF2-40B4-BE49-F238E27FC236}">
                    <a16:creationId xmlns:a16="http://schemas.microsoft.com/office/drawing/2014/main" id="{F5E7BAF0-33F4-D242-9DB9-B265A3BE35D8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D2535525-3B5A-A04A-8DB3-1CAEE89E2EA8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lowchart: Process 206">
              <a:extLst>
                <a:ext uri="{FF2B5EF4-FFF2-40B4-BE49-F238E27FC236}">
                  <a16:creationId xmlns:a16="http://schemas.microsoft.com/office/drawing/2014/main" id="{DF70FF16-B25F-5349-94A7-D85A526FBB26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7B9B2CB-42AE-E942-8AF2-3DEE28FE57B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2819F6-07EA-E54F-8DA8-A5E0E5A1157D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475159-8F88-0142-AF8B-07A8601C44D2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86" name="Round Same Side Corner Rectangle 85">
                <a:extLst>
                  <a:ext uri="{FF2B5EF4-FFF2-40B4-BE49-F238E27FC236}">
                    <a16:creationId xmlns:a16="http://schemas.microsoft.com/office/drawing/2014/main" id="{7439636F-53D7-F841-A3F9-108E64B4F746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 Same Side Corner Rectangle 86">
                <a:extLst>
                  <a:ext uri="{FF2B5EF4-FFF2-40B4-BE49-F238E27FC236}">
                    <a16:creationId xmlns:a16="http://schemas.microsoft.com/office/drawing/2014/main" id="{09E756A9-8C7C-7643-A454-E855346C6DE1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8" name="Round Same Side Corner Rectangle 87">
                <a:extLst>
                  <a:ext uri="{FF2B5EF4-FFF2-40B4-BE49-F238E27FC236}">
                    <a16:creationId xmlns:a16="http://schemas.microsoft.com/office/drawing/2014/main" id="{EF268CD3-8BC2-D04B-AF5B-10E74FC7FD97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9" name="Round Same Side Corner Rectangle 88">
                <a:extLst>
                  <a:ext uri="{FF2B5EF4-FFF2-40B4-BE49-F238E27FC236}">
                    <a16:creationId xmlns:a16="http://schemas.microsoft.com/office/drawing/2014/main" id="{80102CE3-EE0E-B543-A221-F4C8D5ED0F5D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E9116E26-F22B-8541-8207-EE638D8A9B6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Flowchart: Process 7">
              <a:extLst>
                <a:ext uri="{FF2B5EF4-FFF2-40B4-BE49-F238E27FC236}">
                  <a16:creationId xmlns:a16="http://schemas.microsoft.com/office/drawing/2014/main" id="{79124170-7BAD-5641-9196-0254298286FE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CBF636D-633A-534D-BC5F-A46E54D663C7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91" name="Round Same Side Corner Rectangle 90">
            <a:extLst>
              <a:ext uri="{FF2B5EF4-FFF2-40B4-BE49-F238E27FC236}">
                <a16:creationId xmlns:a16="http://schemas.microsoft.com/office/drawing/2014/main" id="{10572B50-F9D9-D94B-8575-8424696D5618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ocess 206">
            <a:extLst>
              <a:ext uri="{FF2B5EF4-FFF2-40B4-BE49-F238E27FC236}">
                <a16:creationId xmlns:a16="http://schemas.microsoft.com/office/drawing/2014/main" id="{B4BC2412-F951-1D46-926B-911071DFB55A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71AB6D-120F-AF4C-A72E-DEF53CB6A842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A452B8-D496-F54C-9D58-474F2F507CC0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EC7CE5A-3FF6-5049-BF50-E2ABA43B905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53F8AF1-1A88-344D-8BF7-4DA94A01FE2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08EF76D-F877-A94C-BBDA-24CDBDFDA15D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756D81-2A4E-0848-8F0A-2EC3E9819920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BEC2304-25C6-5D4B-A97D-02C900B6685E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C6ADFCE-ADCE-F244-BFC0-B3594B07DDC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Flowchart: Process 188">
            <a:extLst>
              <a:ext uri="{FF2B5EF4-FFF2-40B4-BE49-F238E27FC236}">
                <a16:creationId xmlns:a16="http://schemas.microsoft.com/office/drawing/2014/main" id="{7EE2531D-020C-B74F-8A14-0BD65ED62B53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DEB26D-5A42-6B43-8A6A-58AC2CEAFC3D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382680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67022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F0FB54D-F250-F647-8256-172953CC2CDF}"/>
              </a:ext>
            </a:extLst>
          </p:cNvPr>
          <p:cNvGrpSpPr/>
          <p:nvPr/>
        </p:nvGrpSpPr>
        <p:grpSpPr>
          <a:xfrm>
            <a:off x="1984756" y="2368109"/>
            <a:ext cx="588242" cy="490876"/>
            <a:chOff x="3213327" y="1654140"/>
            <a:chExt cx="1330993" cy="1115375"/>
          </a:xfrm>
        </p:grpSpPr>
        <p:sp>
          <p:nvSpPr>
            <p:cNvPr id="288" name="Round Same Side Corner Rectangle 287">
              <a:extLst>
                <a:ext uri="{FF2B5EF4-FFF2-40B4-BE49-F238E27FC236}">
                  <a16:creationId xmlns:a16="http://schemas.microsoft.com/office/drawing/2014/main" id="{18EB6E09-2222-6345-9336-545C050112A9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ound Same Side Corner Rectangle 288">
              <a:extLst>
                <a:ext uri="{FF2B5EF4-FFF2-40B4-BE49-F238E27FC236}">
                  <a16:creationId xmlns:a16="http://schemas.microsoft.com/office/drawing/2014/main" id="{5EB96666-0BCA-3A43-A6F0-74426E82FBB9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ound Same Side Corner Rectangle 289">
              <a:extLst>
                <a:ext uri="{FF2B5EF4-FFF2-40B4-BE49-F238E27FC236}">
                  <a16:creationId xmlns:a16="http://schemas.microsoft.com/office/drawing/2014/main" id="{6B8B0E20-3368-6C4A-9FAC-09B21ED35B3E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ound Same Side Corner Rectangle 290">
              <a:extLst>
                <a:ext uri="{FF2B5EF4-FFF2-40B4-BE49-F238E27FC236}">
                  <a16:creationId xmlns:a16="http://schemas.microsoft.com/office/drawing/2014/main" id="{FA2A86F3-6159-094C-ADF5-28843AD7EB04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4450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4255403-6D33-3549-98F0-80E81D1AC111}"/>
              </a:ext>
            </a:extLst>
          </p:cNvPr>
          <p:cNvSpPr txBox="1"/>
          <p:nvPr/>
        </p:nvSpPr>
        <p:spPr>
          <a:xfrm>
            <a:off x="1491496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Hand Palm</a:t>
            </a:r>
          </a:p>
        </p:txBody>
      </p:sp>
      <p:sp>
        <p:nvSpPr>
          <p:cNvPr id="295" name="Flowchart: Process 7">
            <a:extLst>
              <a:ext uri="{FF2B5EF4-FFF2-40B4-BE49-F238E27FC236}">
                <a16:creationId xmlns:a16="http://schemas.microsoft.com/office/drawing/2014/main" id="{0445F81D-96E0-D04D-B38C-01F19A6345AE}"/>
              </a:ext>
            </a:extLst>
          </p:cNvPr>
          <p:cNvSpPr/>
          <p:nvPr/>
        </p:nvSpPr>
        <p:spPr>
          <a:xfrm>
            <a:off x="3832382" y="2048927"/>
            <a:ext cx="1532736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EF992C7-3D26-494F-8254-E8386F21716B}"/>
              </a:ext>
            </a:extLst>
          </p:cNvPr>
          <p:cNvSpPr txBox="1"/>
          <p:nvPr/>
        </p:nvSpPr>
        <p:spPr>
          <a:xfrm>
            <a:off x="3829429" y="31105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Hand Palm</a:t>
            </a:r>
          </a:p>
        </p:txBody>
      </p:sp>
      <p:sp>
        <p:nvSpPr>
          <p:cNvPr id="297" name="Round Same Side Corner Rectangle 296">
            <a:extLst>
              <a:ext uri="{FF2B5EF4-FFF2-40B4-BE49-F238E27FC236}">
                <a16:creationId xmlns:a16="http://schemas.microsoft.com/office/drawing/2014/main" id="{E5E376B7-5037-DC45-B7B9-107C001FA69F}"/>
              </a:ext>
            </a:extLst>
          </p:cNvPr>
          <p:cNvSpPr/>
          <p:nvPr/>
        </p:nvSpPr>
        <p:spPr>
          <a:xfrm>
            <a:off x="4309656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ound Same Side Corner Rectangle 297">
            <a:extLst>
              <a:ext uri="{FF2B5EF4-FFF2-40B4-BE49-F238E27FC236}">
                <a16:creationId xmlns:a16="http://schemas.microsoft.com/office/drawing/2014/main" id="{A6720CBA-2BA3-2845-9A2A-623CDB86DECC}"/>
              </a:ext>
            </a:extLst>
          </p:cNvPr>
          <p:cNvSpPr/>
          <p:nvPr/>
        </p:nvSpPr>
        <p:spPr>
          <a:xfrm>
            <a:off x="4462338" y="2366127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99" name="Round Same Side Corner Rectangle 298">
            <a:extLst>
              <a:ext uri="{FF2B5EF4-FFF2-40B4-BE49-F238E27FC236}">
                <a16:creationId xmlns:a16="http://schemas.microsoft.com/office/drawing/2014/main" id="{EB0D0E2C-7201-9440-ACAA-29DA1FB6D872}"/>
              </a:ext>
            </a:extLst>
          </p:cNvPr>
          <p:cNvSpPr/>
          <p:nvPr/>
        </p:nvSpPr>
        <p:spPr>
          <a:xfrm>
            <a:off x="4615019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0" name="Round Same Side Corner Rectangle 299">
            <a:extLst>
              <a:ext uri="{FF2B5EF4-FFF2-40B4-BE49-F238E27FC236}">
                <a16:creationId xmlns:a16="http://schemas.microsoft.com/office/drawing/2014/main" id="{657A1F2D-F114-0548-A239-F6882F6F9FFB}"/>
              </a:ext>
            </a:extLst>
          </p:cNvPr>
          <p:cNvSpPr/>
          <p:nvPr/>
        </p:nvSpPr>
        <p:spPr>
          <a:xfrm>
            <a:off x="4767701" y="2557775"/>
            <a:ext cx="120143" cy="295036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ound Same Side Corner Rectangle 393">
            <a:extLst>
              <a:ext uri="{FF2B5EF4-FFF2-40B4-BE49-F238E27FC236}">
                <a16:creationId xmlns:a16="http://schemas.microsoft.com/office/drawing/2014/main" id="{D5EA36DE-A945-C244-8E29-ED45FB24FFED}"/>
              </a:ext>
            </a:extLst>
          </p:cNvPr>
          <p:cNvSpPr/>
          <p:nvPr/>
        </p:nvSpPr>
        <p:spPr>
          <a:xfrm>
            <a:off x="6795442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2" name="Round Same Side Corner Rectangle 301">
            <a:extLst>
              <a:ext uri="{FF2B5EF4-FFF2-40B4-BE49-F238E27FC236}">
                <a16:creationId xmlns:a16="http://schemas.microsoft.com/office/drawing/2014/main" id="{7C71A231-CB3A-9349-A665-10B1C77044CB}"/>
              </a:ext>
            </a:extLst>
          </p:cNvPr>
          <p:cNvSpPr/>
          <p:nvPr/>
        </p:nvSpPr>
        <p:spPr>
          <a:xfrm>
            <a:off x="4463999" y="235832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384" name="Flowchart: Process 206">
            <a:extLst>
              <a:ext uri="{FF2B5EF4-FFF2-40B4-BE49-F238E27FC236}">
                <a16:creationId xmlns:a16="http://schemas.microsoft.com/office/drawing/2014/main" id="{6A4ED660-441A-E54B-896D-77D2F0F0898F}"/>
              </a:ext>
            </a:extLst>
          </p:cNvPr>
          <p:cNvSpPr/>
          <p:nvPr/>
        </p:nvSpPr>
        <p:spPr>
          <a:xfrm>
            <a:off x="6258088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4AAB29A-29C5-4D47-8841-48B713B4AB36}"/>
              </a:ext>
            </a:extLst>
          </p:cNvPr>
          <p:cNvSpPr txBox="1"/>
          <p:nvPr/>
        </p:nvSpPr>
        <p:spPr>
          <a:xfrm>
            <a:off x="6255134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Both Thumbs</a:t>
            </a:r>
          </a:p>
        </p:txBody>
      </p:sp>
      <p:sp>
        <p:nvSpPr>
          <p:cNvPr id="395" name="Round Same Side Corner Rectangle 394">
            <a:extLst>
              <a:ext uri="{FF2B5EF4-FFF2-40B4-BE49-F238E27FC236}">
                <a16:creationId xmlns:a16="http://schemas.microsoft.com/office/drawing/2014/main" id="{AB60A404-3E6E-7244-97C3-7BCB3CAE92B2}"/>
              </a:ext>
            </a:extLst>
          </p:cNvPr>
          <p:cNvSpPr/>
          <p:nvPr/>
        </p:nvSpPr>
        <p:spPr>
          <a:xfrm>
            <a:off x="7060893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8C6F363D-FC8D-8348-A37A-C65EB3A12D20}"/>
              </a:ext>
            </a:extLst>
          </p:cNvPr>
          <p:cNvSpPr txBox="1"/>
          <p:nvPr/>
        </p:nvSpPr>
        <p:spPr>
          <a:xfrm>
            <a:off x="3742826" y="3457837"/>
            <a:ext cx="180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74D72165-7FF0-FC4A-88D2-A919CEDD1FA9}"/>
              </a:ext>
            </a:extLst>
          </p:cNvPr>
          <p:cNvSpPr txBox="1"/>
          <p:nvPr/>
        </p:nvSpPr>
        <p:spPr>
          <a:xfrm>
            <a:off x="3748507" y="3676700"/>
            <a:ext cx="180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	:         80%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9E0A05A-AF79-9549-850B-C6698D6B0EBF}"/>
              </a:ext>
            </a:extLst>
          </p:cNvPr>
          <p:cNvSpPr txBox="1"/>
          <p:nvPr/>
        </p:nvSpPr>
        <p:spPr>
          <a:xfrm>
            <a:off x="1425989" y="3457837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13B60364-824B-AB48-9FA5-DC8B5412F312}"/>
              </a:ext>
            </a:extLst>
          </p:cNvPr>
          <p:cNvSpPr txBox="1"/>
          <p:nvPr/>
        </p:nvSpPr>
        <p:spPr>
          <a:xfrm>
            <a:off x="1431670" y="3676700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	:         80%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FE7C00C-D1CF-DC4F-ADAB-DADF15051038}"/>
              </a:ext>
            </a:extLst>
          </p:cNvPr>
          <p:cNvSpPr txBox="1"/>
          <p:nvPr/>
        </p:nvSpPr>
        <p:spPr>
          <a:xfrm>
            <a:off x="6199334" y="3457837"/>
            <a:ext cx="174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	:         85%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CBC707-02FD-224F-A3BA-792FB407EAE5}"/>
              </a:ext>
            </a:extLst>
          </p:cNvPr>
          <p:cNvSpPr txBox="1"/>
          <p:nvPr/>
        </p:nvSpPr>
        <p:spPr>
          <a:xfrm>
            <a:off x="6205015" y="3676700"/>
            <a:ext cx="174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	:         80%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E0CE0-379F-8E47-817F-2F558FFA87A2}"/>
              </a:ext>
            </a:extLst>
          </p:cNvPr>
          <p:cNvSpPr txBox="1"/>
          <p:nvPr/>
        </p:nvSpPr>
        <p:spPr>
          <a:xfrm>
            <a:off x="4275470" y="2237226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6C9CC9A-E2BF-F64B-BF54-FF3F19036FE6}"/>
              </a:ext>
            </a:extLst>
          </p:cNvPr>
          <p:cNvSpPr txBox="1"/>
          <p:nvPr/>
        </p:nvSpPr>
        <p:spPr>
          <a:xfrm>
            <a:off x="4573228" y="226401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09B3167-833E-314F-9207-0EDAAFECC086}"/>
              </a:ext>
            </a:extLst>
          </p:cNvPr>
          <p:cNvSpPr txBox="1"/>
          <p:nvPr/>
        </p:nvSpPr>
        <p:spPr>
          <a:xfrm>
            <a:off x="4725628" y="233941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9277FF4B-B9A0-9544-9D41-FBBECF603E59}"/>
              </a:ext>
            </a:extLst>
          </p:cNvPr>
          <p:cNvSpPr txBox="1"/>
          <p:nvPr/>
        </p:nvSpPr>
        <p:spPr>
          <a:xfrm>
            <a:off x="1927598" y="2340228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7A0534E-70BC-9B42-BA9B-3FFAB54D39A4}"/>
              </a:ext>
            </a:extLst>
          </p:cNvPr>
          <p:cNvSpPr txBox="1"/>
          <p:nvPr/>
        </p:nvSpPr>
        <p:spPr>
          <a:xfrm>
            <a:off x="2079260" y="225381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E249289-F244-2D41-8C86-90E6C6F0FC17}"/>
              </a:ext>
            </a:extLst>
          </p:cNvPr>
          <p:cNvSpPr txBox="1"/>
          <p:nvPr/>
        </p:nvSpPr>
        <p:spPr>
          <a:xfrm>
            <a:off x="2231458" y="217279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64BA918F-5741-8042-896B-71B93707D381}"/>
              </a:ext>
            </a:extLst>
          </p:cNvPr>
          <p:cNvSpPr txBox="1"/>
          <p:nvPr/>
        </p:nvSpPr>
        <p:spPr>
          <a:xfrm>
            <a:off x="2375090" y="224214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670F2807-BEFA-6543-B7F4-EF89C6254E0E}"/>
              </a:ext>
            </a:extLst>
          </p:cNvPr>
          <p:cNvSpPr txBox="1"/>
          <p:nvPr/>
        </p:nvSpPr>
        <p:spPr>
          <a:xfrm>
            <a:off x="6768844" y="214041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04AAB862-AE62-1543-9A9F-7D0B95857889}"/>
              </a:ext>
            </a:extLst>
          </p:cNvPr>
          <p:cNvSpPr txBox="1"/>
          <p:nvPr/>
        </p:nvSpPr>
        <p:spPr>
          <a:xfrm>
            <a:off x="7027122" y="2138809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C91DBA-9F98-D34A-AD89-71755BCB21BB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985679-D803-384D-8C32-B3AEC18C7D9F}"/>
              </a:ext>
            </a:extLst>
          </p:cNvPr>
          <p:cNvSpPr/>
          <p:nvPr/>
        </p:nvSpPr>
        <p:spPr>
          <a:xfrm>
            <a:off x="1503416" y="4162560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D90DB5-8C59-5B4A-A428-50C7B33189A8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Fingerprint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2DD34D-5D35-F24B-A023-3E8E37B91572}"/>
              </a:ext>
            </a:extLst>
          </p:cNvPr>
          <p:cNvSpPr txBox="1"/>
          <p:nvPr/>
        </p:nvSpPr>
        <p:spPr>
          <a:xfrm>
            <a:off x="1380100" y="5339080"/>
            <a:ext cx="382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534C"/>
                </a:solidFill>
              </a:rPr>
              <a:t>Left hand index finger failed the local duplicate check ! </a:t>
            </a:r>
          </a:p>
        </p:txBody>
      </p:sp>
    </p:spTree>
    <p:extLst>
      <p:ext uri="{BB962C8B-B14F-4D97-AF65-F5344CB8AC3E}">
        <p14:creationId xmlns:p14="http://schemas.microsoft.com/office/powerpoint/2010/main" val="310780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43175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60B056-E6A3-B246-B451-610EA055029C}"/>
              </a:ext>
            </a:extLst>
          </p:cNvPr>
          <p:cNvSpPr txBox="1"/>
          <p:nvPr/>
        </p:nvSpPr>
        <p:spPr>
          <a:xfrm>
            <a:off x="1407572" y="3425422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         :    85%  </a:t>
            </a:r>
          </a:p>
        </p:txBody>
      </p:sp>
      <p:sp>
        <p:nvSpPr>
          <p:cNvPr id="89" name="Flowchart: Process 206">
            <a:extLst>
              <a:ext uri="{FF2B5EF4-FFF2-40B4-BE49-F238E27FC236}">
                <a16:creationId xmlns:a16="http://schemas.microsoft.com/office/drawing/2014/main" id="{B92D672A-B533-7D4C-99F8-3ADD100E9EC3}"/>
              </a:ext>
            </a:extLst>
          </p:cNvPr>
          <p:cNvSpPr/>
          <p:nvPr/>
        </p:nvSpPr>
        <p:spPr>
          <a:xfrm>
            <a:off x="1503416" y="2068111"/>
            <a:ext cx="2141784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B33B7F-50B1-9B41-B156-6A17123FD229}"/>
              </a:ext>
            </a:extLst>
          </p:cNvPr>
          <p:cNvSpPr txBox="1"/>
          <p:nvPr/>
        </p:nvSpPr>
        <p:spPr>
          <a:xfrm>
            <a:off x="1811229" y="312588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6269F2-6F48-AA47-82B4-9B33DE131F0E}"/>
              </a:ext>
            </a:extLst>
          </p:cNvPr>
          <p:cNvGrpSpPr/>
          <p:nvPr/>
        </p:nvGrpSpPr>
        <p:grpSpPr>
          <a:xfrm>
            <a:off x="1962246" y="2363281"/>
            <a:ext cx="1233663" cy="560996"/>
            <a:chOff x="4913896" y="2373330"/>
            <a:chExt cx="3199838" cy="1428108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4793062-8DB1-D848-B747-720D573C2A51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C14B052-C3B1-4D43-BB25-7676880F367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903703-1405-0A4B-B57D-99EA21D97E46}"/>
              </a:ext>
            </a:extLst>
          </p:cNvPr>
          <p:cNvSpPr txBox="1"/>
          <p:nvPr/>
        </p:nvSpPr>
        <p:spPr>
          <a:xfrm>
            <a:off x="4644120" y="313420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3B1D47-19B4-054C-90BB-98A7E64443CB}"/>
              </a:ext>
            </a:extLst>
          </p:cNvPr>
          <p:cNvGrpSpPr/>
          <p:nvPr/>
        </p:nvGrpSpPr>
        <p:grpSpPr>
          <a:xfrm>
            <a:off x="4795137" y="2371596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41CA6BC-1EB8-A148-AE61-92D647E8231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21DE079-DD05-3341-9C72-D76ED198BF1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3FCE775-995A-1048-ACF0-0907AEAD9EE3}"/>
              </a:ext>
            </a:extLst>
          </p:cNvPr>
          <p:cNvSpPr txBox="1"/>
          <p:nvPr/>
        </p:nvSpPr>
        <p:spPr>
          <a:xfrm>
            <a:off x="1407572" y="3653867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    :    85%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286A27-1925-2746-BC10-9AE488CDF7B3}"/>
              </a:ext>
            </a:extLst>
          </p:cNvPr>
          <p:cNvSpPr txBox="1"/>
          <p:nvPr/>
        </p:nvSpPr>
        <p:spPr>
          <a:xfrm>
            <a:off x="4240463" y="3430703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          :   85%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3AF0380-582B-5541-B2CC-3CC3E2DBCF0F}"/>
              </a:ext>
            </a:extLst>
          </p:cNvPr>
          <p:cNvSpPr txBox="1"/>
          <p:nvPr/>
        </p:nvSpPr>
        <p:spPr>
          <a:xfrm>
            <a:off x="4263613" y="3659148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    :    85%</a:t>
            </a:r>
          </a:p>
        </p:txBody>
      </p:sp>
      <p:sp>
        <p:nvSpPr>
          <p:cNvPr id="102" name="Flowchart: Process 188">
            <a:extLst>
              <a:ext uri="{FF2B5EF4-FFF2-40B4-BE49-F238E27FC236}">
                <a16:creationId xmlns:a16="http://schemas.microsoft.com/office/drawing/2014/main" id="{6240E8C3-B192-114E-9F7C-3E88BA4527A8}"/>
              </a:ext>
            </a:extLst>
          </p:cNvPr>
          <p:cNvSpPr/>
          <p:nvPr/>
        </p:nvSpPr>
        <p:spPr>
          <a:xfrm>
            <a:off x="4336307" y="2076426"/>
            <a:ext cx="2141784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96EFFC-B9FF-5249-8365-80B323DAD0EC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132A31E1-7F7D-8C49-9BB9-5F7846197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63BE823-D87B-F74D-9400-352FA74CB957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B581D6E-4ABC-8743-89D9-6992674AC1E6}"/>
              </a:ext>
            </a:extLst>
          </p:cNvPr>
          <p:cNvSpPr/>
          <p:nvPr/>
        </p:nvSpPr>
        <p:spPr>
          <a:xfrm>
            <a:off x="1503416" y="4189992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33183-1EDB-D74A-A65B-3BE6EC71FF0B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Iris Scan</a:t>
            </a:r>
          </a:p>
        </p:txBody>
      </p:sp>
    </p:spTree>
    <p:extLst>
      <p:ext uri="{BB962C8B-B14F-4D97-AF65-F5344CB8AC3E}">
        <p14:creationId xmlns:p14="http://schemas.microsoft.com/office/powerpoint/2010/main" val="1316415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6801" y="1273343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610A7-3EFE-624E-89A6-F450A78CB79B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D0BCB91-36A1-5E4F-AB7C-4C29EB0E2432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3B98D-F50D-4348-B0F0-D5628F9FE4F8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77A18A-3872-D241-83CE-ACB885DA963F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1FE34BB-6466-C94A-BD2E-A77143DBCB3E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6" name="Vertical Scroll 125">
              <a:extLst>
                <a:ext uri="{FF2B5EF4-FFF2-40B4-BE49-F238E27FC236}">
                  <a16:creationId xmlns:a16="http://schemas.microsoft.com/office/drawing/2014/main" id="{F9D4BEF3-3834-2947-BC0F-1E904E9A516A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336C9B8-FBAC-A54B-9BDE-2E78EB5B1120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8DB17E6-27E8-1848-8B20-59366D219131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8" name="Vertical Scroll 147">
                <a:extLst>
                  <a:ext uri="{FF2B5EF4-FFF2-40B4-BE49-F238E27FC236}">
                    <a16:creationId xmlns:a16="http://schemas.microsoft.com/office/drawing/2014/main" id="{462486E9-656D-4B4C-A1B3-82653F3FB4A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943E18-457D-D94B-BA6C-6E57956F3FF7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22B09FF-6346-874E-BC4A-1EB19362E323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6265FE-93B7-2D43-A63B-E241D8F2CAFB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1A0A1C-5A40-0B45-8A6C-F9F2A2ED5488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30" name="Action Button: Home 129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42C5042F-C8F9-504C-AC22-2D9553CA5EB4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E8FAFE2-1F27-4E46-B795-606548ECE6F9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28" name="Plus 127">
              <a:extLst>
                <a:ext uri="{FF2B5EF4-FFF2-40B4-BE49-F238E27FC236}">
                  <a16:creationId xmlns:a16="http://schemas.microsoft.com/office/drawing/2014/main" id="{426A2C44-8DBD-E347-AABA-C83B9F1A33F5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371" name="Plus 370">
              <a:extLst>
                <a:ext uri="{FF2B5EF4-FFF2-40B4-BE49-F238E27FC236}">
                  <a16:creationId xmlns:a16="http://schemas.microsoft.com/office/drawing/2014/main" id="{8377E8FE-28B2-B444-8336-2BFE7D11D6A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79" name="Flowchart: Process 206">
            <a:extLst>
              <a:ext uri="{FF2B5EF4-FFF2-40B4-BE49-F238E27FC236}">
                <a16:creationId xmlns:a16="http://schemas.microsoft.com/office/drawing/2014/main" id="{975F3FAD-DD67-CE48-8457-87DD2BC15C50}"/>
              </a:ext>
            </a:extLst>
          </p:cNvPr>
          <p:cNvSpPr/>
          <p:nvPr/>
        </p:nvSpPr>
        <p:spPr>
          <a:xfrm>
            <a:off x="1492136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799D3-E14B-8D4F-94E4-293E21F8277B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3F2ED-3466-3D44-B14B-F1D4345AB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C5052DC-8116-C64C-9BEA-2B5FDE431C8E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43" name="Flowchart: Process 206">
            <a:extLst>
              <a:ext uri="{FF2B5EF4-FFF2-40B4-BE49-F238E27FC236}">
                <a16:creationId xmlns:a16="http://schemas.microsoft.com/office/drawing/2014/main" id="{DBBEA9FA-A59F-B148-95CF-FE727ADE44E2}"/>
              </a:ext>
            </a:extLst>
          </p:cNvPr>
          <p:cNvSpPr/>
          <p:nvPr/>
        </p:nvSpPr>
        <p:spPr>
          <a:xfrm>
            <a:off x="4503191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EF6AF7-79CF-D24E-ACFD-A2A48C8D5513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Image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382225-CD01-434C-9B7B-73397C59A06C}"/>
              </a:ext>
            </a:extLst>
          </p:cNvPr>
          <p:cNvSpPr txBox="1"/>
          <p:nvPr/>
        </p:nvSpPr>
        <p:spPr>
          <a:xfrm>
            <a:off x="1422801" y="409675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Percentage          :   85%  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9CC6EB-640E-B34B-910D-B21DE6169CCE}"/>
              </a:ext>
            </a:extLst>
          </p:cNvPr>
          <p:cNvSpPr txBox="1"/>
          <p:nvPr/>
        </p:nvSpPr>
        <p:spPr>
          <a:xfrm>
            <a:off x="1422801" y="4325196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Percentage    :    85%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08C9A8E-06D2-3146-9F67-90E12F704817}"/>
              </a:ext>
            </a:extLst>
          </p:cNvPr>
          <p:cNvSpPr/>
          <p:nvPr/>
        </p:nvSpPr>
        <p:spPr>
          <a:xfrm>
            <a:off x="1487272" y="4796761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34A52E-9CD8-0A45-AC21-6EF4BAE2CD10}"/>
              </a:ext>
            </a:extLst>
          </p:cNvPr>
          <p:cNvSpPr txBox="1"/>
          <p:nvPr/>
        </p:nvSpPr>
        <p:spPr>
          <a:xfrm>
            <a:off x="4433856" y="409675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Percentage          :   85%  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7A1E94-685A-C647-8507-97AEE50F9B08}"/>
              </a:ext>
            </a:extLst>
          </p:cNvPr>
          <p:cNvSpPr txBox="1"/>
          <p:nvPr/>
        </p:nvSpPr>
        <p:spPr>
          <a:xfrm>
            <a:off x="4433856" y="4325196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Percentage    :    85%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49F0B7-D837-5747-BE36-DE2039C654C9}"/>
              </a:ext>
            </a:extLst>
          </p:cNvPr>
          <p:cNvSpPr txBox="1"/>
          <p:nvPr/>
        </p:nvSpPr>
        <p:spPr>
          <a:xfrm>
            <a:off x="1422801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FA0653-0D36-EA43-86E6-5FD32EA9C84D}"/>
              </a:ext>
            </a:extLst>
          </p:cNvPr>
          <p:cNvSpPr txBox="1"/>
          <p:nvPr/>
        </p:nvSpPr>
        <p:spPr>
          <a:xfrm>
            <a:off x="4433856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682725F-F87C-AD46-96B0-461DE22E1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070" y="2303151"/>
            <a:ext cx="985432" cy="1167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2FE36-F558-CA4A-9033-CBF230E436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4523553" y="2126295"/>
            <a:ext cx="2235786" cy="1531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E1A4E4-FA27-7046-B07F-094CA3A75908}"/>
              </a:ext>
            </a:extLst>
          </p:cNvPr>
          <p:cNvSpPr/>
          <p:nvPr/>
        </p:nvSpPr>
        <p:spPr>
          <a:xfrm>
            <a:off x="5001768" y="3108960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605BC4-97BE-1C4B-8311-D57C1C1B8713}"/>
              </a:ext>
            </a:extLst>
          </p:cNvPr>
          <p:cNvSpPr/>
          <p:nvPr/>
        </p:nvSpPr>
        <p:spPr>
          <a:xfrm>
            <a:off x="5001769" y="3087502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28765D-ABD7-3047-86A7-BCF50D95975C}"/>
              </a:ext>
            </a:extLst>
          </p:cNvPr>
          <p:cNvSpPr/>
          <p:nvPr/>
        </p:nvSpPr>
        <p:spPr>
          <a:xfrm>
            <a:off x="6097579" y="313386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810A2B-6C9B-EF4B-8600-10999424C04B}"/>
              </a:ext>
            </a:extLst>
          </p:cNvPr>
          <p:cNvSpPr/>
          <p:nvPr/>
        </p:nvSpPr>
        <p:spPr>
          <a:xfrm>
            <a:off x="5451338" y="288675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41096C-D326-F84F-9770-1538F19313B8}"/>
              </a:ext>
            </a:extLst>
          </p:cNvPr>
          <p:cNvSpPr/>
          <p:nvPr/>
        </p:nvSpPr>
        <p:spPr>
          <a:xfrm>
            <a:off x="5507438" y="2717380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446726-12C0-9E42-9769-A0D2E0529C94}"/>
              </a:ext>
            </a:extLst>
          </p:cNvPr>
          <p:cNvSpPr/>
          <p:nvPr/>
        </p:nvSpPr>
        <p:spPr>
          <a:xfrm>
            <a:off x="5519842" y="251119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0B7DF1-3526-6A4E-B720-4EF1A4E9AAD4}"/>
              </a:ext>
            </a:extLst>
          </p:cNvPr>
          <p:cNvSpPr/>
          <p:nvPr/>
        </p:nvSpPr>
        <p:spPr>
          <a:xfrm>
            <a:off x="5326765" y="340761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6092D6-C7C3-5A41-BDDD-652407069E7D}"/>
              </a:ext>
            </a:extLst>
          </p:cNvPr>
          <p:cNvSpPr/>
          <p:nvPr/>
        </p:nvSpPr>
        <p:spPr>
          <a:xfrm>
            <a:off x="5836668" y="3195494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A72327-498A-6C40-A10A-49DBE4DF1CB2}"/>
              </a:ext>
            </a:extLst>
          </p:cNvPr>
          <p:cNvSpPr/>
          <p:nvPr/>
        </p:nvSpPr>
        <p:spPr>
          <a:xfrm>
            <a:off x="5326765" y="294952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0BAB7E-6819-9944-A022-EB91F1D21779}"/>
              </a:ext>
            </a:extLst>
          </p:cNvPr>
          <p:cNvSpPr/>
          <p:nvPr/>
        </p:nvSpPr>
        <p:spPr>
          <a:xfrm>
            <a:off x="5529352" y="285794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52286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784551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517871"/>
            <a:ext cx="2648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Search by Pre registration id/Name/Mobile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2148056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BAB2A44-F050-A049-843D-16A1F58F7BD4}"/>
              </a:ext>
            </a:extLst>
          </p:cNvPr>
          <p:cNvSpPr txBox="1"/>
          <p:nvPr/>
        </p:nvSpPr>
        <p:spPr>
          <a:xfrm>
            <a:off x="1451580" y="261902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DC7327B-9718-5B47-9402-B784D84659B6}"/>
              </a:ext>
            </a:extLst>
          </p:cNvPr>
          <p:cNvGrpSpPr/>
          <p:nvPr/>
        </p:nvGrpSpPr>
        <p:grpSpPr>
          <a:xfrm>
            <a:off x="2302199" y="2312419"/>
            <a:ext cx="352540" cy="153615"/>
            <a:chOff x="1608195" y="3095251"/>
            <a:chExt cx="352540" cy="153615"/>
          </a:xfrm>
        </p:grpSpPr>
        <p:sp>
          <p:nvSpPr>
            <p:cNvPr id="230" name="Rounded Rectangle 229">
              <a:extLst>
                <a:ext uri="{FF2B5EF4-FFF2-40B4-BE49-F238E27FC236}">
                  <a16:creationId xmlns:a16="http://schemas.microsoft.com/office/drawing/2014/main" id="{C1C83B08-BA54-6949-951C-5C363B54E366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080E944-E9BC-C142-A682-87A80E91405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1521" y="221695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F41E3FF-8171-0647-900F-DE50136526C8}"/>
              </a:ext>
            </a:extLst>
          </p:cNvPr>
          <p:cNvCxnSpPr>
            <a:cxnSpLocks/>
          </p:cNvCxnSpPr>
          <p:nvPr/>
        </p:nvCxnSpPr>
        <p:spPr>
          <a:xfrm>
            <a:off x="3158727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BF00EA4-E1FD-0846-9E46-FD2EC472B939}"/>
              </a:ext>
            </a:extLst>
          </p:cNvPr>
          <p:cNvSpPr txBox="1"/>
          <p:nvPr/>
        </p:nvSpPr>
        <p:spPr>
          <a:xfrm>
            <a:off x="3078107" y="2216955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FC59DD09-3391-C145-BB18-6F125FACFEF8}"/>
              </a:ext>
            </a:extLst>
          </p:cNvPr>
          <p:cNvCxnSpPr>
            <a:cxnSpLocks/>
          </p:cNvCxnSpPr>
          <p:nvPr/>
        </p:nvCxnSpPr>
        <p:spPr>
          <a:xfrm>
            <a:off x="3688638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FD0FB691-9597-674C-B2AD-A9DBD62B1376}"/>
              </a:ext>
            </a:extLst>
          </p:cNvPr>
          <p:cNvSpPr txBox="1"/>
          <p:nvPr/>
        </p:nvSpPr>
        <p:spPr>
          <a:xfrm>
            <a:off x="3608018" y="2216955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FEA4F1A-C395-8545-A61F-697752A95104}"/>
              </a:ext>
            </a:extLst>
          </p:cNvPr>
          <p:cNvCxnSpPr>
            <a:cxnSpLocks/>
          </p:cNvCxnSpPr>
          <p:nvPr/>
        </p:nvCxnSpPr>
        <p:spPr>
          <a:xfrm>
            <a:off x="4234255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0C6469D-B359-DA4B-BE42-4BA96E4202BE}"/>
              </a:ext>
            </a:extLst>
          </p:cNvPr>
          <p:cNvSpPr txBox="1"/>
          <p:nvPr/>
        </p:nvSpPr>
        <p:spPr>
          <a:xfrm>
            <a:off x="4153635" y="22169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433001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406333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737638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4455328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52286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52286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2148056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919528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18418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337455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693850"/>
            <a:ext cx="223458" cy="223458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0290597-E5FB-7846-971A-867886A8E997}"/>
              </a:ext>
            </a:extLst>
          </p:cNvPr>
          <p:cNvGrpSpPr/>
          <p:nvPr/>
        </p:nvGrpSpPr>
        <p:grpSpPr>
          <a:xfrm>
            <a:off x="2302199" y="2655319"/>
            <a:ext cx="352540" cy="153615"/>
            <a:chOff x="1608195" y="3095251"/>
            <a:chExt cx="352540" cy="153615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928A276A-41C8-2E43-BF28-7AF820EE73C1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AB3914-D65C-504C-B63B-A6F4AA04F0E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74EF7CF-F0E3-8442-B2B7-2769ED4F0D20}"/>
              </a:ext>
            </a:extLst>
          </p:cNvPr>
          <p:cNvSpPr txBox="1"/>
          <p:nvPr/>
        </p:nvSpPr>
        <p:spPr>
          <a:xfrm>
            <a:off x="3081520" y="261902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737638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455328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5155828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889148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56754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530086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9636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696979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439B0B-B2DD-DC4E-BF6A-EF6F99316FDA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496D3F-CB27-AF4D-9B91-EB773640D244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8E2C23F5-31CB-474B-BFB4-24B408798D03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4A488-71E1-4B47-BE48-914CBF89FD7F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B842AF-DD55-4F4F-AD72-5A2FB1B04276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BF77BA6-F21F-9249-8478-8D1334D4D19B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9A7D67-3BAC-D744-B9FA-D4B229EA6E1E}"/>
              </a:ext>
            </a:extLst>
          </p:cNvPr>
          <p:cNvSpPr txBox="1"/>
          <p:nvPr/>
        </p:nvSpPr>
        <p:spPr>
          <a:xfrm>
            <a:off x="9257536" y="903556"/>
            <a:ext cx="597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C00000"/>
                </a:solidFill>
              </a:rPr>
              <a:t>00:30</a:t>
            </a:r>
            <a:endParaRPr 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A433BE-26CF-674F-9988-4613E80255EB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5262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78176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2075951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809271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2483570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2201260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956307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717EA3C5-C72E-8844-87DD-BBD7F9A36244}"/>
              </a:ext>
            </a:extLst>
          </p:cNvPr>
          <p:cNvSpPr txBox="1"/>
          <p:nvPr/>
        </p:nvSpPr>
        <p:spPr>
          <a:xfrm>
            <a:off x="1442248" y="2689627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POA Document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2576731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649176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2771002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843447"/>
            <a:ext cx="100431" cy="85817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B4F951AA-7519-D74C-9945-042673C4726F}"/>
              </a:ext>
            </a:extLst>
          </p:cNvPr>
          <p:cNvSpPr txBox="1"/>
          <p:nvPr/>
        </p:nvSpPr>
        <p:spPr>
          <a:xfrm>
            <a:off x="1442248" y="3094194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POI Document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6BB2733-AD01-D347-B0F6-CC5742EACC40}"/>
              </a:ext>
            </a:extLst>
          </p:cNvPr>
          <p:cNvSpPr txBox="1"/>
          <p:nvPr/>
        </p:nvSpPr>
        <p:spPr>
          <a:xfrm>
            <a:off x="1442248" y="3509446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POR Document</a:t>
            </a:r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319665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3371193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361190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3786445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4087284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4038948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B62F55-5B05-2E42-9322-A23EF5ED911C}"/>
              </a:ext>
            </a:extLst>
          </p:cNvPr>
          <p:cNvCxnSpPr>
            <a:cxnSpLocks/>
          </p:cNvCxnSpPr>
          <p:nvPr/>
        </p:nvCxnSpPr>
        <p:spPr>
          <a:xfrm>
            <a:off x="1512141" y="173349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8128D4-5CEF-3B4E-8D0D-BC0C11FA0FBB}"/>
              </a:ext>
            </a:extLst>
          </p:cNvPr>
          <p:cNvSpPr txBox="1"/>
          <p:nvPr/>
        </p:nvSpPr>
        <p:spPr>
          <a:xfrm>
            <a:off x="1431521" y="1466812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Pin Number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60955-3EB8-2244-AC6D-A37D7AF40A18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20C53C4-0316-7F4C-B2C3-CF4D12C77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737230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06E5E6-1377-6745-9A17-2B8381A12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152116"/>
            <a:ext cx="152400" cy="152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7F31828-FA62-F64F-AF90-F17876D66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567368"/>
            <a:ext cx="152400" cy="152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A5C3491-AD59-0E4F-8ADD-131A9EC91DCF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2" name="Plus 61">
            <a:extLst>
              <a:ext uri="{FF2B5EF4-FFF2-40B4-BE49-F238E27FC236}">
                <a16:creationId xmlns:a16="http://schemas.microsoft.com/office/drawing/2014/main" id="{C5177AA1-42B3-DE48-86F6-3E2B8E8BE1CC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106952-3286-D446-BDAA-1BA2F42F63D8}"/>
              </a:ext>
            </a:extLst>
          </p:cNvPr>
          <p:cNvSpPr txBox="1"/>
          <p:nvPr/>
        </p:nvSpPr>
        <p:spPr>
          <a:xfrm>
            <a:off x="9257536" y="903556"/>
            <a:ext cx="597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C00000"/>
                </a:solidFill>
              </a:rPr>
              <a:t>00:30</a:t>
            </a:r>
            <a:endParaRPr 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B200BD-D62E-464C-9DD0-BEA9BDB5FEA0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33C754-4380-9340-A2C4-344CBA01769C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3D2E05-6CCF-3A46-A174-6B58C92E968D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88ACC3-2638-0A45-BD59-55C7FC053DF1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03E81B-676A-7247-AAFC-D4FFDE5DB4F1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37365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Applicant Biometric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301E31-E1AF-7B45-A71C-60C17AC8728E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04A0D0-09D6-D247-AA90-E028FF9D72E4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3F2F93-864A-F645-AF99-1FE6BB79353B}"/>
              </a:ext>
            </a:extLst>
          </p:cNvPr>
          <p:cNvGrpSpPr/>
          <p:nvPr/>
        </p:nvGrpSpPr>
        <p:grpSpPr>
          <a:xfrm>
            <a:off x="1505687" y="1540619"/>
            <a:ext cx="1535690" cy="1332792"/>
            <a:chOff x="4773032" y="3418454"/>
            <a:chExt cx="1535690" cy="133279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5F9FD9-0277-9742-8AD2-2C7CA41C7596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33" name="Round Same Side Corner Rectangle 132">
                <a:extLst>
                  <a:ext uri="{FF2B5EF4-FFF2-40B4-BE49-F238E27FC236}">
                    <a16:creationId xmlns:a16="http://schemas.microsoft.com/office/drawing/2014/main" id="{794F2234-5F35-DA41-A5B9-30EAECEF7621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 Same Side Corner Rectangle 133">
                <a:extLst>
                  <a:ext uri="{FF2B5EF4-FFF2-40B4-BE49-F238E27FC236}">
                    <a16:creationId xmlns:a16="http://schemas.microsoft.com/office/drawing/2014/main" id="{DC500BF5-A48C-D646-8CBA-9233CBDD4D51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 Same Side Corner Rectangle 134">
                <a:extLst>
                  <a:ext uri="{FF2B5EF4-FFF2-40B4-BE49-F238E27FC236}">
                    <a16:creationId xmlns:a16="http://schemas.microsoft.com/office/drawing/2014/main" id="{E83B27C0-8BCD-8A4F-AB9B-EFD8E827F341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 Same Side Corner Rectangle 135">
                <a:extLst>
                  <a:ext uri="{FF2B5EF4-FFF2-40B4-BE49-F238E27FC236}">
                    <a16:creationId xmlns:a16="http://schemas.microsoft.com/office/drawing/2014/main" id="{146CF49A-F4C2-E044-A0E4-C5E39766AE1B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9BFEFE05-BF29-5F4D-8F30-7EC8A6CDB81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Flowchart: Process 206">
              <a:extLst>
                <a:ext uri="{FF2B5EF4-FFF2-40B4-BE49-F238E27FC236}">
                  <a16:creationId xmlns:a16="http://schemas.microsoft.com/office/drawing/2014/main" id="{259A6B06-EDC9-E144-AA2C-C6671056F54F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321643-0419-F145-9610-66CB4E9DEE5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Left Hand Palm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57C999A-48CC-2A4E-BC9A-04582AFE078F}"/>
              </a:ext>
            </a:extLst>
          </p:cNvPr>
          <p:cNvGrpSpPr/>
          <p:nvPr/>
        </p:nvGrpSpPr>
        <p:grpSpPr>
          <a:xfrm>
            <a:off x="4197225" y="1698096"/>
            <a:ext cx="672554" cy="995989"/>
            <a:chOff x="3041412" y="1654139"/>
            <a:chExt cx="2760682" cy="4057993"/>
          </a:xfrm>
          <a:noFill/>
        </p:grpSpPr>
        <p:sp>
          <p:nvSpPr>
            <p:cNvPr id="139" name="Round Same Side Corner Rectangle 138">
              <a:extLst>
                <a:ext uri="{FF2B5EF4-FFF2-40B4-BE49-F238E27FC236}">
                  <a16:creationId xmlns:a16="http://schemas.microsoft.com/office/drawing/2014/main" id="{A8D9091B-732B-564A-B18A-44E3275173AE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 Same Side Corner Rectangle 139">
              <a:extLst>
                <a:ext uri="{FF2B5EF4-FFF2-40B4-BE49-F238E27FC236}">
                  <a16:creationId xmlns:a16="http://schemas.microsoft.com/office/drawing/2014/main" id="{4EE59D06-ADC5-F346-9A09-4D5ECF18ACA2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1" name="Round Same Side Corner Rectangle 140">
              <a:extLst>
                <a:ext uri="{FF2B5EF4-FFF2-40B4-BE49-F238E27FC236}">
                  <a16:creationId xmlns:a16="http://schemas.microsoft.com/office/drawing/2014/main" id="{CFBE9683-21D5-C843-B5A8-5C9BB803410B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2" name="Round Same Side Corner Rectangle 141">
              <a:extLst>
                <a:ext uri="{FF2B5EF4-FFF2-40B4-BE49-F238E27FC236}">
                  <a16:creationId xmlns:a16="http://schemas.microsoft.com/office/drawing/2014/main" id="{FF8834FE-BA9D-7241-8544-EF86943F2B07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81B6924-6CD8-3448-85AB-EC2ED5DB0E4D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Flowchart: Process 7">
            <a:extLst>
              <a:ext uri="{FF2B5EF4-FFF2-40B4-BE49-F238E27FC236}">
                <a16:creationId xmlns:a16="http://schemas.microsoft.com/office/drawing/2014/main" id="{C2829543-734B-D845-B29E-877B30B685B6}"/>
              </a:ext>
            </a:extLst>
          </p:cNvPr>
          <p:cNvSpPr/>
          <p:nvPr/>
        </p:nvSpPr>
        <p:spPr>
          <a:xfrm>
            <a:off x="3682969" y="1545996"/>
            <a:ext cx="1532736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EDE580-4EF4-6140-BD6F-F0EE0F3629E2}"/>
              </a:ext>
            </a:extLst>
          </p:cNvPr>
          <p:cNvSpPr txBox="1"/>
          <p:nvPr/>
        </p:nvSpPr>
        <p:spPr>
          <a:xfrm>
            <a:off x="3680016" y="260766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146" name="Round Same Side Corner Rectangle 145">
            <a:extLst>
              <a:ext uri="{FF2B5EF4-FFF2-40B4-BE49-F238E27FC236}">
                <a16:creationId xmlns:a16="http://schemas.microsoft.com/office/drawing/2014/main" id="{09E4AA67-8465-7544-BCA3-B45F9B45786B}"/>
              </a:ext>
            </a:extLst>
          </p:cNvPr>
          <p:cNvSpPr/>
          <p:nvPr/>
        </p:nvSpPr>
        <p:spPr>
          <a:xfrm rot="19028734">
            <a:off x="4069066" y="2145107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 Same Side Corner Rectangle 146">
            <a:extLst>
              <a:ext uri="{FF2B5EF4-FFF2-40B4-BE49-F238E27FC236}">
                <a16:creationId xmlns:a16="http://schemas.microsoft.com/office/drawing/2014/main" id="{B67D765F-C1C1-D44E-B1CD-E3BEA979578C}"/>
              </a:ext>
            </a:extLst>
          </p:cNvPr>
          <p:cNvSpPr/>
          <p:nvPr/>
        </p:nvSpPr>
        <p:spPr>
          <a:xfrm rot="2525462">
            <a:off x="2522661" y="2140073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 Same Side Corner Rectangle 147">
            <a:extLst>
              <a:ext uri="{FF2B5EF4-FFF2-40B4-BE49-F238E27FC236}">
                <a16:creationId xmlns:a16="http://schemas.microsoft.com/office/drawing/2014/main" id="{C7883EB1-ADCF-C749-ADA3-55AC4AE9BCC5}"/>
              </a:ext>
            </a:extLst>
          </p:cNvPr>
          <p:cNvSpPr/>
          <p:nvPr/>
        </p:nvSpPr>
        <p:spPr>
          <a:xfrm>
            <a:off x="4273605" y="176994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 Same Side Corner Rectangle 148">
            <a:extLst>
              <a:ext uri="{FF2B5EF4-FFF2-40B4-BE49-F238E27FC236}">
                <a16:creationId xmlns:a16="http://schemas.microsoft.com/office/drawing/2014/main" id="{3FAC1265-9393-A84C-BE80-B89693C792D7}"/>
              </a:ext>
            </a:extLst>
          </p:cNvPr>
          <p:cNvSpPr/>
          <p:nvPr/>
        </p:nvSpPr>
        <p:spPr>
          <a:xfrm>
            <a:off x="4428287" y="169313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 Same Side Corner Rectangle 149">
            <a:extLst>
              <a:ext uri="{FF2B5EF4-FFF2-40B4-BE49-F238E27FC236}">
                <a16:creationId xmlns:a16="http://schemas.microsoft.com/office/drawing/2014/main" id="{7E6D906D-47ED-9449-91C3-2AB06059E3DE}"/>
              </a:ext>
            </a:extLst>
          </p:cNvPr>
          <p:cNvSpPr/>
          <p:nvPr/>
        </p:nvSpPr>
        <p:spPr>
          <a:xfrm>
            <a:off x="4572104" y="179389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CD32D160-7142-E243-9542-B55508AC13AA}"/>
              </a:ext>
            </a:extLst>
          </p:cNvPr>
          <p:cNvSpPr/>
          <p:nvPr/>
        </p:nvSpPr>
        <p:spPr>
          <a:xfrm>
            <a:off x="4727763" y="189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 Same Side Corner Rectangle 151">
            <a:extLst>
              <a:ext uri="{FF2B5EF4-FFF2-40B4-BE49-F238E27FC236}">
                <a16:creationId xmlns:a16="http://schemas.microsoft.com/office/drawing/2014/main" id="{6FF3474F-8902-F543-B0B8-9F289E9A61B9}"/>
              </a:ext>
            </a:extLst>
          </p:cNvPr>
          <p:cNvSpPr/>
          <p:nvPr/>
        </p:nvSpPr>
        <p:spPr>
          <a:xfrm>
            <a:off x="2298456" y="17867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 Same Side Corner Rectangle 152">
            <a:extLst>
              <a:ext uri="{FF2B5EF4-FFF2-40B4-BE49-F238E27FC236}">
                <a16:creationId xmlns:a16="http://schemas.microsoft.com/office/drawing/2014/main" id="{8A3B15E1-AA68-E540-AEFD-DC0B11C5C9CB}"/>
              </a:ext>
            </a:extLst>
          </p:cNvPr>
          <p:cNvSpPr/>
          <p:nvPr/>
        </p:nvSpPr>
        <p:spPr>
          <a:xfrm>
            <a:off x="2139767" y="1707004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 Same Side Corner Rectangle 153">
            <a:extLst>
              <a:ext uri="{FF2B5EF4-FFF2-40B4-BE49-F238E27FC236}">
                <a16:creationId xmlns:a16="http://schemas.microsoft.com/office/drawing/2014/main" id="{5D794310-AFD7-8F42-8922-380E28FB029E}"/>
              </a:ext>
            </a:extLst>
          </p:cNvPr>
          <p:cNvSpPr/>
          <p:nvPr/>
        </p:nvSpPr>
        <p:spPr>
          <a:xfrm>
            <a:off x="1984981" y="180123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 Same Side Corner Rectangle 154">
            <a:extLst>
              <a:ext uri="{FF2B5EF4-FFF2-40B4-BE49-F238E27FC236}">
                <a16:creationId xmlns:a16="http://schemas.microsoft.com/office/drawing/2014/main" id="{99462380-C58E-D341-81CD-C15E6CD86E68}"/>
              </a:ext>
            </a:extLst>
          </p:cNvPr>
          <p:cNvSpPr/>
          <p:nvPr/>
        </p:nvSpPr>
        <p:spPr>
          <a:xfrm>
            <a:off x="1860348" y="1893911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7C278AF-2110-7642-9363-FFB5CC7E1457}"/>
              </a:ext>
            </a:extLst>
          </p:cNvPr>
          <p:cNvSpPr txBox="1"/>
          <p:nvPr/>
        </p:nvSpPr>
        <p:spPr>
          <a:xfrm>
            <a:off x="1380101" y="507170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57" name="Flowchart: Process 206">
            <a:extLst>
              <a:ext uri="{FF2B5EF4-FFF2-40B4-BE49-F238E27FC236}">
                <a16:creationId xmlns:a16="http://schemas.microsoft.com/office/drawing/2014/main" id="{F2FB0C79-DE43-3642-8D5C-EC25A1ED6FE2}"/>
              </a:ext>
            </a:extLst>
          </p:cNvPr>
          <p:cNvSpPr/>
          <p:nvPr/>
        </p:nvSpPr>
        <p:spPr>
          <a:xfrm>
            <a:off x="1475945" y="3714394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260917-AC71-8F49-8365-C66CA2B19A55}"/>
              </a:ext>
            </a:extLst>
          </p:cNvPr>
          <p:cNvSpPr txBox="1"/>
          <p:nvPr/>
        </p:nvSpPr>
        <p:spPr>
          <a:xfrm>
            <a:off x="1474477" y="477217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008F53-3776-284D-8A18-0754154F0408}"/>
              </a:ext>
            </a:extLst>
          </p:cNvPr>
          <p:cNvGrpSpPr/>
          <p:nvPr/>
        </p:nvGrpSpPr>
        <p:grpSpPr>
          <a:xfrm>
            <a:off x="1625494" y="4009564"/>
            <a:ext cx="1233663" cy="560996"/>
            <a:chOff x="4913896" y="2373330"/>
            <a:chExt cx="3199838" cy="1428108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1A8D609-1791-6F49-AB0E-90E00705AB7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3DD84DF-43FC-6948-AD64-AD099044E857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64A09B7C-F437-5343-A255-D7FD1455BD94}"/>
              </a:ext>
            </a:extLst>
          </p:cNvPr>
          <p:cNvSpPr txBox="1"/>
          <p:nvPr/>
        </p:nvSpPr>
        <p:spPr>
          <a:xfrm>
            <a:off x="3689635" y="478048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E9C6172-13B0-D649-8EB9-E358FA8E2FE0}"/>
              </a:ext>
            </a:extLst>
          </p:cNvPr>
          <p:cNvGrpSpPr/>
          <p:nvPr/>
        </p:nvGrpSpPr>
        <p:grpSpPr>
          <a:xfrm>
            <a:off x="3813758" y="4017879"/>
            <a:ext cx="1233663" cy="560996"/>
            <a:chOff x="4913896" y="2373330"/>
            <a:chExt cx="3199838" cy="1428108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ADBC078-474E-9144-9F00-41F5F4958272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AAADA0-AF23-5D40-9A7A-0F1AC09FE19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378CD181-888D-084F-AF03-02BC2ADDCA2D}"/>
              </a:ext>
            </a:extLst>
          </p:cNvPr>
          <p:cNvSpPr txBox="1"/>
          <p:nvPr/>
        </p:nvSpPr>
        <p:spPr>
          <a:xfrm>
            <a:off x="1380101" y="5300150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4D4F02E-7061-AD42-B29B-C25CF7DEDDBB}"/>
              </a:ext>
            </a:extLst>
          </p:cNvPr>
          <p:cNvSpPr txBox="1"/>
          <p:nvPr/>
        </p:nvSpPr>
        <p:spPr>
          <a:xfrm>
            <a:off x="3581812" y="5076986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FAA33B-74B2-444A-8C0A-FFE6BA526A24}"/>
              </a:ext>
            </a:extLst>
          </p:cNvPr>
          <p:cNvSpPr txBox="1"/>
          <p:nvPr/>
        </p:nvSpPr>
        <p:spPr>
          <a:xfrm>
            <a:off x="3604962" y="530543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71" name="Flowchart: Process 188">
            <a:extLst>
              <a:ext uri="{FF2B5EF4-FFF2-40B4-BE49-F238E27FC236}">
                <a16:creationId xmlns:a16="http://schemas.microsoft.com/office/drawing/2014/main" id="{CDA976A0-E571-6747-BB06-1C0168D6880F}"/>
              </a:ext>
            </a:extLst>
          </p:cNvPr>
          <p:cNvSpPr/>
          <p:nvPr/>
        </p:nvSpPr>
        <p:spPr>
          <a:xfrm>
            <a:off x="3677656" y="3722709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9745971-E72A-B84F-AA17-0670542B3A68}"/>
              </a:ext>
            </a:extLst>
          </p:cNvPr>
          <p:cNvSpPr txBox="1"/>
          <p:nvPr/>
        </p:nvSpPr>
        <p:spPr>
          <a:xfrm>
            <a:off x="1380101" y="2907819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8124398-9B16-4845-B34E-0AF4029BFF0D}"/>
              </a:ext>
            </a:extLst>
          </p:cNvPr>
          <p:cNvSpPr txBox="1"/>
          <p:nvPr/>
        </p:nvSpPr>
        <p:spPr>
          <a:xfrm>
            <a:off x="1380101" y="3136264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CD5268C-ECBF-5649-932B-7E216AEBE002}"/>
              </a:ext>
            </a:extLst>
          </p:cNvPr>
          <p:cNvSpPr txBox="1"/>
          <p:nvPr/>
        </p:nvSpPr>
        <p:spPr>
          <a:xfrm>
            <a:off x="3581812" y="2913100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EADF4E-C185-E443-A020-E4A80B503AD7}"/>
              </a:ext>
            </a:extLst>
          </p:cNvPr>
          <p:cNvSpPr txBox="1"/>
          <p:nvPr/>
        </p:nvSpPr>
        <p:spPr>
          <a:xfrm>
            <a:off x="3604962" y="314154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43CF97-FFE4-8F46-B4FB-EB447BEAE98F}"/>
              </a:ext>
            </a:extLst>
          </p:cNvPr>
          <p:cNvSpPr/>
          <p:nvPr/>
        </p:nvSpPr>
        <p:spPr>
          <a:xfrm>
            <a:off x="6059648" y="1539115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650F1DF-2619-FD42-888A-DDDE668D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65" y="1712168"/>
            <a:ext cx="985432" cy="1167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EAE045CB-F628-6D47-BE45-BA9AE009A432}"/>
              </a:ext>
            </a:extLst>
          </p:cNvPr>
          <p:cNvSpPr txBox="1"/>
          <p:nvPr/>
        </p:nvSpPr>
        <p:spPr>
          <a:xfrm>
            <a:off x="5956681" y="3114652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Photo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A382111-F8DD-C748-B3FC-187E38D840E9}"/>
              </a:ext>
            </a:extLst>
          </p:cNvPr>
          <p:cNvSpPr/>
          <p:nvPr/>
        </p:nvSpPr>
        <p:spPr>
          <a:xfrm>
            <a:off x="6059648" y="3731441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6B7945F-FF22-5E4B-9EF9-469786A1AA6D}"/>
              </a:ext>
            </a:extLst>
          </p:cNvPr>
          <p:cNvSpPr txBox="1"/>
          <p:nvPr/>
        </p:nvSpPr>
        <p:spPr>
          <a:xfrm>
            <a:off x="5956681" y="5306978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Exception Photo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5D9DA0-5F36-B24B-BED8-DBAC9154CD42}"/>
              </a:ext>
            </a:extLst>
          </p:cNvPr>
          <p:cNvSpPr txBox="1"/>
          <p:nvPr/>
        </p:nvSpPr>
        <p:spPr>
          <a:xfrm>
            <a:off x="3976188" y="192660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FF8C6C-52BF-3042-8941-D13DFB0E82B3}"/>
              </a:ext>
            </a:extLst>
          </p:cNvPr>
          <p:cNvSpPr txBox="1"/>
          <p:nvPr/>
        </p:nvSpPr>
        <p:spPr>
          <a:xfrm>
            <a:off x="4193904" y="156737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6D8BA4-FC13-654F-A795-BC140E53DB7E}"/>
              </a:ext>
            </a:extLst>
          </p:cNvPr>
          <p:cNvSpPr txBox="1"/>
          <p:nvPr/>
        </p:nvSpPr>
        <p:spPr>
          <a:xfrm>
            <a:off x="4540078" y="159046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D34F86C-0ADB-834C-B4BF-ABCB3967BF50}"/>
              </a:ext>
            </a:extLst>
          </p:cNvPr>
          <p:cNvSpPr txBox="1"/>
          <p:nvPr/>
        </p:nvSpPr>
        <p:spPr>
          <a:xfrm>
            <a:off x="4681592" y="171020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52E3EE4-24FC-324A-B1B4-D4775E711836}"/>
              </a:ext>
            </a:extLst>
          </p:cNvPr>
          <p:cNvSpPr txBox="1"/>
          <p:nvPr/>
        </p:nvSpPr>
        <p:spPr>
          <a:xfrm>
            <a:off x="2507347" y="192692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6BF804F-1904-6249-81BD-018E6C22A792}"/>
              </a:ext>
            </a:extLst>
          </p:cNvPr>
          <p:cNvSpPr txBox="1"/>
          <p:nvPr/>
        </p:nvSpPr>
        <p:spPr>
          <a:xfrm>
            <a:off x="2267824" y="157951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F6332D-9F57-4143-93B2-072353BC79C6}"/>
              </a:ext>
            </a:extLst>
          </p:cNvPr>
          <p:cNvSpPr txBox="1"/>
          <p:nvPr/>
        </p:nvSpPr>
        <p:spPr>
          <a:xfrm>
            <a:off x="2081437" y="151557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0D2B5A-6D62-FB42-8095-7EC435FBB29C}"/>
              </a:ext>
            </a:extLst>
          </p:cNvPr>
          <p:cNvSpPr txBox="1"/>
          <p:nvPr/>
        </p:nvSpPr>
        <p:spPr>
          <a:xfrm>
            <a:off x="1929449" y="160259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CDD961-4E0F-7446-A0E8-C054D14F1D7C}"/>
              </a:ext>
            </a:extLst>
          </p:cNvPr>
          <p:cNvSpPr txBox="1"/>
          <p:nvPr/>
        </p:nvSpPr>
        <p:spPr>
          <a:xfrm>
            <a:off x="1796673" y="1700426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77BF97E-660F-1F43-9D22-55B408928A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E7174C6-EDCC-8C4F-BC3A-4FBF3BFEEEF1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DF3D61-99B8-1444-92A2-701274888CBD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AE625BAB-B422-BB44-A756-EF31508502BD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A4D8A41-52B0-1042-A4DC-AB9B39EF4C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6133795" y="3981218"/>
            <a:ext cx="1255313" cy="105299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8A9ACB5-AAF2-2A4C-A9F8-E676360B0F40}"/>
              </a:ext>
            </a:extLst>
          </p:cNvPr>
          <p:cNvSpPr txBox="1"/>
          <p:nvPr/>
        </p:nvSpPr>
        <p:spPr>
          <a:xfrm>
            <a:off x="9257536" y="903556"/>
            <a:ext cx="597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C00000"/>
                </a:solidFill>
              </a:rPr>
              <a:t>00:30</a:t>
            </a:r>
            <a:endParaRPr 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029204-04BD-AA46-92C2-DFACEA6991B7}"/>
              </a:ext>
            </a:extLst>
          </p:cNvPr>
          <p:cNvSpPr/>
          <p:nvPr/>
        </p:nvSpPr>
        <p:spPr>
          <a:xfrm>
            <a:off x="6377873" y="4638714"/>
            <a:ext cx="774325" cy="16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E62669A-6907-EF48-80BE-7CFFEAF8C1DD}"/>
              </a:ext>
            </a:extLst>
          </p:cNvPr>
          <p:cNvSpPr/>
          <p:nvPr/>
        </p:nvSpPr>
        <p:spPr>
          <a:xfrm>
            <a:off x="6891453" y="4695957"/>
            <a:ext cx="118947" cy="232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153BA3-C56A-124E-A2E9-8C949353602B}"/>
              </a:ext>
            </a:extLst>
          </p:cNvPr>
          <p:cNvSpPr/>
          <p:nvPr/>
        </p:nvSpPr>
        <p:spPr>
          <a:xfrm>
            <a:off x="6377873" y="4733127"/>
            <a:ext cx="131903" cy="115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0E000-24BD-FC4A-9EB1-D059D5A8AEC6}"/>
              </a:ext>
            </a:extLst>
          </p:cNvPr>
          <p:cNvSpPr/>
          <p:nvPr/>
        </p:nvSpPr>
        <p:spPr>
          <a:xfrm>
            <a:off x="789706" y="12803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Process Flow - Registration Preparation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F18DFE-3978-1B4C-9BAE-79C5302D9CDF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DEED6-201D-6E41-9930-E435D2CA425C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88C536F-CC8E-3349-AFDC-CD9DB7464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5EC41-DB89-4D17-A8CC-87400BFF6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33" y="1454280"/>
            <a:ext cx="9096846" cy="48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1" name="Isosceles Triangle 88">
            <a:extLst>
              <a:ext uri="{FF2B5EF4-FFF2-40B4-BE49-F238E27FC236}">
                <a16:creationId xmlns:a16="http://schemas.microsoft.com/office/drawing/2014/main" id="{D508E794-9A00-7A4E-910E-5733A20CB694}"/>
              </a:ext>
            </a:extLst>
          </p:cNvPr>
          <p:cNvSpPr/>
          <p:nvPr/>
        </p:nvSpPr>
        <p:spPr>
          <a:xfrm rot="10800000">
            <a:off x="4377122" y="217079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707201-8119-4C47-86AF-4EDCF163B653}"/>
              </a:ext>
            </a:extLst>
          </p:cNvPr>
          <p:cNvCxnSpPr>
            <a:cxnSpLocks/>
          </p:cNvCxnSpPr>
          <p:nvPr/>
        </p:nvCxnSpPr>
        <p:spPr>
          <a:xfrm>
            <a:off x="1429880" y="2345333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349260" y="2078653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 RO Biometric--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2513612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2518989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135489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1" name="Isosceles Triangle 88">
            <a:extLst>
              <a:ext uri="{FF2B5EF4-FFF2-40B4-BE49-F238E27FC236}">
                <a16:creationId xmlns:a16="http://schemas.microsoft.com/office/drawing/2014/main" id="{D508E794-9A00-7A4E-910E-5733A20CB694}"/>
              </a:ext>
            </a:extLst>
          </p:cNvPr>
          <p:cNvSpPr/>
          <p:nvPr/>
        </p:nvSpPr>
        <p:spPr>
          <a:xfrm rot="10800000">
            <a:off x="4377122" y="217079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707201-8119-4C47-86AF-4EDCF163B653}"/>
              </a:ext>
            </a:extLst>
          </p:cNvPr>
          <p:cNvCxnSpPr>
            <a:cxnSpLocks/>
          </p:cNvCxnSpPr>
          <p:nvPr/>
        </p:nvCxnSpPr>
        <p:spPr>
          <a:xfrm>
            <a:off x="1429880" y="2345333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349260" y="2078653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 Supervisor Biometric--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2513612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2518989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14DA34-1A9D-DE48-A4A4-8257A4FABEC0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4788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Number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975567D-C8C5-D14A-9643-125BE60D6A59}"/>
              </a:ext>
            </a:extLst>
          </p:cNvPr>
          <p:cNvSpPr txBox="1"/>
          <p:nvPr/>
        </p:nvSpPr>
        <p:spPr>
          <a:xfrm>
            <a:off x="1263110" y="101901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		: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7A2BF9-70DB-0746-84BA-FAA1337BE6ED}"/>
              </a:ext>
            </a:extLst>
          </p:cNvPr>
          <p:cNvSpPr txBox="1"/>
          <p:nvPr/>
        </p:nvSpPr>
        <p:spPr>
          <a:xfrm>
            <a:off x="1263110" y="154829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 of Birth		: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B69CC74-59E7-FC40-9FA8-E37FFC0DC0CE}"/>
              </a:ext>
            </a:extLst>
          </p:cNvPr>
          <p:cNvSpPr txBox="1"/>
          <p:nvPr/>
        </p:nvSpPr>
        <p:spPr>
          <a:xfrm>
            <a:off x="1263110" y="181076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Gender		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BE9A85-B464-FB42-816E-EDE2090FE3C8}"/>
              </a:ext>
            </a:extLst>
          </p:cNvPr>
          <p:cNvSpPr txBox="1"/>
          <p:nvPr/>
        </p:nvSpPr>
        <p:spPr>
          <a:xfrm>
            <a:off x="1263110" y="209943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Line 1		: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72CA79-380E-C441-A907-A4C6CF76E519}"/>
              </a:ext>
            </a:extLst>
          </p:cNvPr>
          <p:cNvSpPr txBox="1"/>
          <p:nvPr/>
        </p:nvSpPr>
        <p:spPr>
          <a:xfrm>
            <a:off x="3907532" y="103793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0ABA3C-5468-224D-BB6B-CFAB50006676}"/>
              </a:ext>
            </a:extLst>
          </p:cNvPr>
          <p:cNvSpPr txBox="1"/>
          <p:nvPr/>
        </p:nvSpPr>
        <p:spPr>
          <a:xfrm>
            <a:off x="3906229" y="155112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26-10-1991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17B00FB-3686-FB41-868D-D9FC9E26F6C4}"/>
              </a:ext>
            </a:extLst>
          </p:cNvPr>
          <p:cNvSpPr txBox="1"/>
          <p:nvPr/>
        </p:nvSpPr>
        <p:spPr>
          <a:xfrm>
            <a:off x="3917316" y="1808407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5496B22-50D1-EB49-9964-3A015B1641E8}"/>
              </a:ext>
            </a:extLst>
          </p:cNvPr>
          <p:cNvSpPr txBox="1"/>
          <p:nvPr/>
        </p:nvSpPr>
        <p:spPr>
          <a:xfrm>
            <a:off x="3918207" y="2081200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467D17-0370-7047-A44D-BE9A4F93296C}"/>
              </a:ext>
            </a:extLst>
          </p:cNvPr>
          <p:cNvSpPr txBox="1"/>
          <p:nvPr/>
        </p:nvSpPr>
        <p:spPr>
          <a:xfrm>
            <a:off x="1263110" y="1252223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Full Name		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07DD0C-74DD-4947-B097-15F22A4E91F8}"/>
              </a:ext>
            </a:extLst>
          </p:cNvPr>
          <p:cNvSpPr txBox="1"/>
          <p:nvPr/>
        </p:nvSpPr>
        <p:spPr>
          <a:xfrm>
            <a:off x="3907532" y="1273860"/>
            <a:ext cx="11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Applicant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339779-6E4C-BE42-927D-4341D85A226A}"/>
              </a:ext>
            </a:extLst>
          </p:cNvPr>
          <p:cNvSpPr txBox="1"/>
          <p:nvPr/>
        </p:nvSpPr>
        <p:spPr>
          <a:xfrm>
            <a:off x="1263110" y="235558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Line 2		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942D91-F8CC-2B43-BA0C-B9469210010D}"/>
              </a:ext>
            </a:extLst>
          </p:cNvPr>
          <p:cNvSpPr txBox="1"/>
          <p:nvPr/>
        </p:nvSpPr>
        <p:spPr>
          <a:xfrm>
            <a:off x="1263110" y="305474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 or Province	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880698-CDEA-5D42-971C-F1C24DF739D4}"/>
              </a:ext>
            </a:extLst>
          </p:cNvPr>
          <p:cNvSpPr txBox="1"/>
          <p:nvPr/>
        </p:nvSpPr>
        <p:spPr>
          <a:xfrm>
            <a:off x="1263110" y="331721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Country		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FD2D78-3528-AF40-B2D1-787B6DBE5409}"/>
              </a:ext>
            </a:extLst>
          </p:cNvPr>
          <p:cNvSpPr txBox="1"/>
          <p:nvPr/>
        </p:nvSpPr>
        <p:spPr>
          <a:xfrm>
            <a:off x="1263110" y="3543537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Postal Code	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5E292A-C62C-414F-8BF5-5C5739D7B995}"/>
              </a:ext>
            </a:extLst>
          </p:cNvPr>
          <p:cNvSpPr txBox="1"/>
          <p:nvPr/>
        </p:nvSpPr>
        <p:spPr>
          <a:xfrm>
            <a:off x="3907532" y="2374501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40D008-461A-2240-9009-4744B392FCCD}"/>
              </a:ext>
            </a:extLst>
          </p:cNvPr>
          <p:cNvSpPr txBox="1"/>
          <p:nvPr/>
        </p:nvSpPr>
        <p:spPr>
          <a:xfrm>
            <a:off x="3906229" y="3057575"/>
            <a:ext cx="441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xyzz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B9DF7A-80C9-4743-9D9F-042D48EF9177}"/>
              </a:ext>
            </a:extLst>
          </p:cNvPr>
          <p:cNvSpPr txBox="1"/>
          <p:nvPr/>
        </p:nvSpPr>
        <p:spPr>
          <a:xfrm>
            <a:off x="3917316" y="3314854"/>
            <a:ext cx="38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5C6888-DC29-BF45-A4AE-205E961FCEFC}"/>
              </a:ext>
            </a:extLst>
          </p:cNvPr>
          <p:cNvSpPr txBox="1"/>
          <p:nvPr/>
        </p:nvSpPr>
        <p:spPr>
          <a:xfrm>
            <a:off x="3918207" y="3525301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737003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B8A70C-A18D-2245-B626-0D1FFE6D76C1}"/>
              </a:ext>
            </a:extLst>
          </p:cNvPr>
          <p:cNvSpPr txBox="1"/>
          <p:nvPr/>
        </p:nvSpPr>
        <p:spPr>
          <a:xfrm>
            <a:off x="1263110" y="282101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		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2D4509-211D-0D47-B0C0-55D3B91D9534}"/>
              </a:ext>
            </a:extLst>
          </p:cNvPr>
          <p:cNvSpPr txBox="1"/>
          <p:nvPr/>
        </p:nvSpPr>
        <p:spPr>
          <a:xfrm>
            <a:off x="3907532" y="2821871"/>
            <a:ext cx="38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9907E-A276-E848-8BEB-ABF68AA1C070}"/>
              </a:ext>
            </a:extLst>
          </p:cNvPr>
          <p:cNvSpPr txBox="1"/>
          <p:nvPr/>
        </p:nvSpPr>
        <p:spPr>
          <a:xfrm>
            <a:off x="1263110" y="3746952"/>
            <a:ext cx="20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2FB3BC-524D-8443-847C-7B4648D85A5D}"/>
              </a:ext>
            </a:extLst>
          </p:cNvPr>
          <p:cNvSpPr txBox="1"/>
          <p:nvPr/>
        </p:nvSpPr>
        <p:spPr>
          <a:xfrm>
            <a:off x="1263110" y="397366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		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1A1788-7C45-044E-8F79-C9E0F7A8374F}"/>
              </a:ext>
            </a:extLst>
          </p:cNvPr>
          <p:cNvSpPr txBox="1"/>
          <p:nvPr/>
        </p:nvSpPr>
        <p:spPr>
          <a:xfrm>
            <a:off x="3907532" y="3992580"/>
            <a:ext cx="108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Email@id.com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2231A8-6B71-4048-B82F-57649B5D2206}"/>
              </a:ext>
            </a:extLst>
          </p:cNvPr>
          <p:cNvSpPr txBox="1"/>
          <p:nvPr/>
        </p:nvSpPr>
        <p:spPr>
          <a:xfrm>
            <a:off x="1263110" y="4227648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Documents		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BA43E8-77FF-C041-99AA-2D049D782EF1}"/>
              </a:ext>
            </a:extLst>
          </p:cNvPr>
          <p:cNvSpPr txBox="1"/>
          <p:nvPr/>
        </p:nvSpPr>
        <p:spPr>
          <a:xfrm>
            <a:off x="3907532" y="4228503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Pan card, Passport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770A08-BDF2-4B4D-B6D4-4742BAA1C76F}"/>
              </a:ext>
            </a:extLst>
          </p:cNvPr>
          <p:cNvSpPr txBox="1"/>
          <p:nvPr/>
        </p:nvSpPr>
        <p:spPr>
          <a:xfrm>
            <a:off x="1249234" y="5115474"/>
            <a:ext cx="173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Important Guidelines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75A823-276B-A94C-8DEE-29D2E84DA91C}"/>
              </a:ext>
            </a:extLst>
          </p:cNvPr>
          <p:cNvSpPr txBox="1"/>
          <p:nvPr/>
        </p:nvSpPr>
        <p:spPr>
          <a:xfrm>
            <a:off x="3902394" y="377581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8888220020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3E77A2-A9D9-A249-80A0-C7873C6ADC9A}"/>
              </a:ext>
            </a:extLst>
          </p:cNvPr>
          <p:cNvSpPr txBox="1"/>
          <p:nvPr/>
        </p:nvSpPr>
        <p:spPr>
          <a:xfrm>
            <a:off x="1263110" y="446552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officers name	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3337C2-89F7-6545-B03F-78D30FAB014E}"/>
              </a:ext>
            </a:extLst>
          </p:cNvPr>
          <p:cNvSpPr txBox="1"/>
          <p:nvPr/>
        </p:nvSpPr>
        <p:spPr>
          <a:xfrm>
            <a:off x="3907532" y="4484438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Doe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8FDC6A-C272-C844-9D91-DF7BFE9C286E}"/>
              </a:ext>
            </a:extLst>
          </p:cNvPr>
          <p:cNvSpPr txBox="1"/>
          <p:nvPr/>
        </p:nvSpPr>
        <p:spPr>
          <a:xfrm>
            <a:off x="1263110" y="471950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Static text		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205671-C6F7-9743-A26D-94FC56B62A6A}"/>
              </a:ext>
            </a:extLst>
          </p:cNvPr>
          <p:cNvSpPr txBox="1"/>
          <p:nvPr/>
        </p:nvSpPr>
        <p:spPr>
          <a:xfrm>
            <a:off x="3907532" y="4720361"/>
            <a:ext cx="99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DF2D1A-0234-054E-B003-DE0D07F41A32}"/>
              </a:ext>
            </a:extLst>
          </p:cNvPr>
          <p:cNvSpPr txBox="1"/>
          <p:nvPr/>
        </p:nvSpPr>
        <p:spPr>
          <a:xfrm>
            <a:off x="1366178" y="5351401"/>
            <a:ext cx="5963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, </a:t>
            </a:r>
            <a:r>
              <a:rPr lang="en-US" sz="1000" dirty="0" err="1"/>
              <a:t>sed</a:t>
            </a:r>
            <a:r>
              <a:rPr lang="en-US" sz="1000" dirty="0"/>
              <a:t> do </a:t>
            </a:r>
            <a:r>
              <a:rPr lang="en-US" sz="1000" dirty="0" err="1"/>
              <a:t>eiusmod</a:t>
            </a:r>
            <a:r>
              <a:rPr lang="en-US" sz="1000" dirty="0"/>
              <a:t> </a:t>
            </a:r>
            <a:r>
              <a:rPr lang="en-US" sz="1000" dirty="0" err="1"/>
              <a:t>tempor</a:t>
            </a:r>
            <a:r>
              <a:rPr lang="en-US" sz="1000" dirty="0"/>
              <a:t> </a:t>
            </a:r>
            <a:r>
              <a:rPr lang="en-US" sz="1000" dirty="0" err="1"/>
              <a:t>incididunt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labore</a:t>
            </a:r>
            <a:r>
              <a:rPr lang="en-US" sz="1000" dirty="0"/>
              <a:t> et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 err="1"/>
              <a:t>dolore</a:t>
            </a:r>
            <a:r>
              <a:rPr lang="en-US" sz="1000" dirty="0"/>
              <a:t> magna </a:t>
            </a:r>
            <a:r>
              <a:rPr lang="en-US" sz="1000" dirty="0" err="1"/>
              <a:t>aliqua</a:t>
            </a:r>
            <a:r>
              <a:rPr lang="en-US" sz="1000" dirty="0"/>
              <a:t>.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, </a:t>
            </a:r>
            <a:r>
              <a:rPr lang="en-US" sz="1000" dirty="0" err="1"/>
              <a:t>quis</a:t>
            </a:r>
            <a:r>
              <a:rPr lang="en-US" sz="1000" dirty="0"/>
              <a:t> </a:t>
            </a:r>
            <a:r>
              <a:rPr lang="en-US" sz="1000" dirty="0" err="1"/>
              <a:t>nostrud</a:t>
            </a:r>
            <a:r>
              <a:rPr lang="en-US" sz="1000" dirty="0"/>
              <a:t> exercitation </a:t>
            </a:r>
            <a:r>
              <a:rPr lang="en-US" sz="1000" dirty="0" err="1"/>
              <a:t>ullamco</a:t>
            </a:r>
            <a:r>
              <a:rPr lang="en-US" sz="1000" dirty="0"/>
              <a:t> </a:t>
            </a:r>
            <a:r>
              <a:rPr lang="en-US" sz="1000" dirty="0" err="1"/>
              <a:t>laboris</a:t>
            </a:r>
            <a:r>
              <a:rPr lang="en-US" sz="1000" dirty="0"/>
              <a:t> nisi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aliquip</a:t>
            </a:r>
            <a:r>
              <a:rPr lang="en-US" sz="1000" dirty="0"/>
              <a:t> ex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 err="1"/>
              <a:t>ea</a:t>
            </a:r>
            <a:r>
              <a:rPr lang="en-US" sz="1000" dirty="0"/>
              <a:t> </a:t>
            </a:r>
            <a:r>
              <a:rPr lang="en-US" sz="1000" dirty="0" err="1"/>
              <a:t>commodo</a:t>
            </a:r>
            <a:r>
              <a:rPr lang="en-US" sz="1000" dirty="0"/>
              <a:t> </a:t>
            </a:r>
            <a:r>
              <a:rPr lang="en-US" sz="1000" dirty="0" err="1"/>
              <a:t>consequat</a:t>
            </a:r>
            <a:r>
              <a:rPr lang="en-US" sz="1000" dirty="0"/>
              <a:t>. Duis </a:t>
            </a:r>
            <a:r>
              <a:rPr lang="en-US" sz="1000" dirty="0" err="1"/>
              <a:t>aute</a:t>
            </a:r>
            <a:r>
              <a:rPr lang="en-US" sz="1000" dirty="0"/>
              <a:t> </a:t>
            </a:r>
            <a:r>
              <a:rPr lang="en-US" sz="1000" dirty="0" err="1"/>
              <a:t>irure</a:t>
            </a:r>
            <a:r>
              <a:rPr lang="en-US" sz="1000" dirty="0"/>
              <a:t> dolor in </a:t>
            </a:r>
            <a:r>
              <a:rPr lang="en-US" sz="1000" dirty="0" err="1"/>
              <a:t>reprehenderit</a:t>
            </a:r>
            <a:r>
              <a:rPr lang="en-US" sz="1000" dirty="0"/>
              <a:t> in </a:t>
            </a:r>
            <a:r>
              <a:rPr lang="en-US" sz="1000" dirty="0" err="1"/>
              <a:t>voluptate</a:t>
            </a:r>
            <a:r>
              <a:rPr lang="en-US" sz="1000" dirty="0"/>
              <a:t> </a:t>
            </a:r>
            <a:r>
              <a:rPr lang="en-US" sz="1000" dirty="0" err="1"/>
              <a:t>velit</a:t>
            </a:r>
            <a:r>
              <a:rPr lang="en-US" sz="1000" dirty="0"/>
              <a:t> </a:t>
            </a:r>
            <a:r>
              <a:rPr lang="en-US" sz="1000" dirty="0" err="1"/>
              <a:t>esse</a:t>
            </a:r>
            <a:r>
              <a:rPr lang="en-US" sz="1000" dirty="0"/>
              <a:t> </a:t>
            </a:r>
            <a:r>
              <a:rPr lang="en-US" sz="1000" dirty="0" err="1"/>
              <a:t>cillum</a:t>
            </a:r>
            <a:r>
              <a:rPr lang="en-US" sz="1000" dirty="0"/>
              <a:t> dolore </a:t>
            </a:r>
            <a:r>
              <a:rPr lang="en-US" sz="1000" dirty="0" err="1"/>
              <a:t>eu</a:t>
            </a:r>
            <a:r>
              <a:rPr lang="en-US" sz="1000" dirty="0"/>
              <a:t> fug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299627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088949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289546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F13877-024E-544A-90BE-539C0D12F165}"/>
              </a:ext>
            </a:extLst>
          </p:cNvPr>
          <p:cNvSpPr txBox="1"/>
          <p:nvPr/>
        </p:nvSpPr>
        <p:spPr>
          <a:xfrm>
            <a:off x="9237499" y="6249142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761732-7316-5241-AA3B-132862F8197C}"/>
              </a:ext>
            </a:extLst>
          </p:cNvPr>
          <p:cNvSpPr txBox="1"/>
          <p:nvPr/>
        </p:nvSpPr>
        <p:spPr>
          <a:xfrm>
            <a:off x="8261793" y="6249142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D712CED-0C53-014B-A5A6-B34D89127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254" y="1195457"/>
            <a:ext cx="463339" cy="54881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C652FA5-94D5-4745-A0AB-4D9043F22CBA}"/>
              </a:ext>
            </a:extLst>
          </p:cNvPr>
          <p:cNvSpPr txBox="1"/>
          <p:nvPr/>
        </p:nvSpPr>
        <p:spPr>
          <a:xfrm>
            <a:off x="1263110" y="258786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Line 3		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F29DF77-5319-4B40-BAF4-D6795FF16A6C}"/>
              </a:ext>
            </a:extLst>
          </p:cNvPr>
          <p:cNvSpPr txBox="1"/>
          <p:nvPr/>
        </p:nvSpPr>
        <p:spPr>
          <a:xfrm>
            <a:off x="3907532" y="2606778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827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1B0B53-336A-0248-B965-CE989EDECB48}"/>
              </a:ext>
            </a:extLst>
          </p:cNvPr>
          <p:cNvSpPr txBox="1"/>
          <p:nvPr/>
        </p:nvSpPr>
        <p:spPr>
          <a:xfrm>
            <a:off x="4291013" y="1291561"/>
            <a:ext cx="234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Registration Correction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5F30FF1-20F9-E342-8CA8-43EDD6D1E657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D7FA9B-4893-4547-AD33-DC2BB9FB364C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F77342-DAE9-0D4A-A6D9-A70FAFD83B7A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3ED19862-D832-7843-8E31-FA44060261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538E026-D7F8-0246-BBB7-D681EEAEDDCB}"/>
              </a:ext>
            </a:extLst>
          </p:cNvPr>
          <p:cNvSpPr txBox="1"/>
          <p:nvPr/>
        </p:nvSpPr>
        <p:spPr>
          <a:xfrm>
            <a:off x="4950298" y="194887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048400-EB82-054E-8CB0-8E875B7E1EDF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8FE84B-AE10-A549-8167-0B95D63DA243}"/>
              </a:ext>
            </a:extLst>
          </p:cNvPr>
          <p:cNvSpPr txBox="1"/>
          <p:nvPr/>
        </p:nvSpPr>
        <p:spPr>
          <a:xfrm>
            <a:off x="4950298" y="712676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FBD730-BEF2-7B40-A47A-F7844BEA92E5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133DBF-5C40-934A-9925-6049AC9B6A16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E2BC70-804B-E441-88BE-B6C3675AC0AA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795121-482A-6E4F-BB61-938D20178AC8}"/>
              </a:ext>
            </a:extLst>
          </p:cNvPr>
          <p:cNvGrpSpPr/>
          <p:nvPr/>
        </p:nvGrpSpPr>
        <p:grpSpPr>
          <a:xfrm>
            <a:off x="9607550" y="239624"/>
            <a:ext cx="242096" cy="243507"/>
            <a:chOff x="9496790" y="758368"/>
            <a:chExt cx="242096" cy="243507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97AF94D-6A99-7E4B-B310-7B2E5CBE9B81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8938808-E95B-8748-AE41-4DAE3D1D5943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Chord 84">
              <a:extLst>
                <a:ext uri="{FF2B5EF4-FFF2-40B4-BE49-F238E27FC236}">
                  <a16:creationId xmlns:a16="http://schemas.microsoft.com/office/drawing/2014/main" id="{02CB9BAC-B34D-0D43-B05D-6B2292EDBBE9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2594CEB9-BBEE-B042-9986-7D8CA5D35DE7}"/>
              </a:ext>
            </a:extLst>
          </p:cNvPr>
          <p:cNvSpPr/>
          <p:nvPr/>
        </p:nvSpPr>
        <p:spPr>
          <a:xfrm>
            <a:off x="9203263" y="266358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3BF9679-C59F-1E4F-A8AE-41A0502BE79F}"/>
              </a:ext>
            </a:extLst>
          </p:cNvPr>
          <p:cNvSpPr/>
          <p:nvPr/>
        </p:nvSpPr>
        <p:spPr>
          <a:xfrm>
            <a:off x="9317371" y="266358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38C5E20-08BC-1D4E-934C-89A8E67F4502}"/>
              </a:ext>
            </a:extLst>
          </p:cNvPr>
          <p:cNvSpPr/>
          <p:nvPr/>
        </p:nvSpPr>
        <p:spPr>
          <a:xfrm>
            <a:off x="9203263" y="376465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94A3E1-E2A7-BA4F-B540-F9DDFCE82D87}"/>
              </a:ext>
            </a:extLst>
          </p:cNvPr>
          <p:cNvSpPr/>
          <p:nvPr/>
        </p:nvSpPr>
        <p:spPr>
          <a:xfrm>
            <a:off x="9317371" y="376465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70FD49E-3854-944E-87FA-CECFD8DD7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3D1CAB-64B8-A04C-93E2-C4B6340EBBDB}"/>
              </a:ext>
            </a:extLst>
          </p:cNvPr>
          <p:cNvSpPr txBox="1"/>
          <p:nvPr/>
        </p:nvSpPr>
        <p:spPr>
          <a:xfrm>
            <a:off x="1040597" y="1189400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Registration Correction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F006129-A06C-E54F-8016-B5599EFE3DFB}"/>
              </a:ext>
            </a:extLst>
          </p:cNvPr>
          <p:cNvSpPr/>
          <p:nvPr/>
        </p:nvSpPr>
        <p:spPr>
          <a:xfrm>
            <a:off x="4332020" y="1907517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3171A-7ECE-C847-A998-58D8B9312C89}"/>
              </a:ext>
            </a:extLst>
          </p:cNvPr>
          <p:cNvSpPr/>
          <p:nvPr/>
        </p:nvSpPr>
        <p:spPr>
          <a:xfrm>
            <a:off x="1110274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A31AA21-2A24-C841-97AF-74CCD8F74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4" y="2955459"/>
            <a:ext cx="120777" cy="12077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ACC1A2E-4B58-4045-961D-FBDCC0B30823}"/>
              </a:ext>
            </a:extLst>
          </p:cNvPr>
          <p:cNvSpPr/>
          <p:nvPr/>
        </p:nvSpPr>
        <p:spPr>
          <a:xfrm>
            <a:off x="2391065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5819BE-E68A-0342-9EFE-AA230CE30291}"/>
              </a:ext>
            </a:extLst>
          </p:cNvPr>
          <p:cNvSpPr/>
          <p:nvPr/>
        </p:nvSpPr>
        <p:spPr>
          <a:xfrm>
            <a:off x="4015646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54C354-3096-B347-99F2-04DB917A698E}"/>
              </a:ext>
            </a:extLst>
          </p:cNvPr>
          <p:cNvSpPr/>
          <p:nvPr/>
        </p:nvSpPr>
        <p:spPr>
          <a:xfrm>
            <a:off x="5439789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0A8366-28ED-6C4B-A476-40655BC7B702}"/>
              </a:ext>
            </a:extLst>
          </p:cNvPr>
          <p:cNvSpPr txBox="1"/>
          <p:nvPr/>
        </p:nvSpPr>
        <p:spPr>
          <a:xfrm>
            <a:off x="1379631" y="288504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1E87A2-4A4B-2C4A-837F-3190F9927D64}"/>
              </a:ext>
            </a:extLst>
          </p:cNvPr>
          <p:cNvSpPr txBox="1"/>
          <p:nvPr/>
        </p:nvSpPr>
        <p:spPr>
          <a:xfrm>
            <a:off x="2666432" y="2885042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Age / DOB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68656F-3BDE-BC42-A7B9-563939AD7BBC}"/>
              </a:ext>
            </a:extLst>
          </p:cNvPr>
          <p:cNvSpPr txBox="1"/>
          <p:nvPr/>
        </p:nvSpPr>
        <p:spPr>
          <a:xfrm>
            <a:off x="4291013" y="2885042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Gender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DD6082-AE3A-A540-B3D8-49454918D694}"/>
              </a:ext>
            </a:extLst>
          </p:cNvPr>
          <p:cNvSpPr txBox="1"/>
          <p:nvPr/>
        </p:nvSpPr>
        <p:spPr>
          <a:xfrm>
            <a:off x="5715156" y="288504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Address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E7B09-9F8C-8A4C-89F1-F6652070D8EE}"/>
              </a:ext>
            </a:extLst>
          </p:cNvPr>
          <p:cNvSpPr/>
          <p:nvPr/>
        </p:nvSpPr>
        <p:spPr>
          <a:xfrm>
            <a:off x="6963021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E1C028-E22E-CB41-B792-45BF81ECA118}"/>
              </a:ext>
            </a:extLst>
          </p:cNvPr>
          <p:cNvSpPr txBox="1"/>
          <p:nvPr/>
        </p:nvSpPr>
        <p:spPr>
          <a:xfrm>
            <a:off x="7238388" y="2885042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Contact Details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C1301A-EEF0-B849-A7B8-8E9858D4D1A4}"/>
              </a:ext>
            </a:extLst>
          </p:cNvPr>
          <p:cNvSpPr/>
          <p:nvPr/>
        </p:nvSpPr>
        <p:spPr>
          <a:xfrm>
            <a:off x="1110274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583A5C-8280-E24A-8325-5BFBAFF15B09}"/>
              </a:ext>
            </a:extLst>
          </p:cNvPr>
          <p:cNvSpPr/>
          <p:nvPr/>
        </p:nvSpPr>
        <p:spPr>
          <a:xfrm>
            <a:off x="3236775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160E4D-773B-AB44-8160-80F62AB2DA48}"/>
              </a:ext>
            </a:extLst>
          </p:cNvPr>
          <p:cNvSpPr txBox="1"/>
          <p:nvPr/>
        </p:nvSpPr>
        <p:spPr>
          <a:xfrm>
            <a:off x="1379631" y="3424207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Biometrics-Exception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7C18DC-B0F5-5240-A16D-9C09C31DB3C9}"/>
              </a:ext>
            </a:extLst>
          </p:cNvPr>
          <p:cNvSpPr txBox="1"/>
          <p:nvPr/>
        </p:nvSpPr>
        <p:spPr>
          <a:xfrm>
            <a:off x="3512142" y="3424207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Biometrics-Iris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BD6C7D-B7B5-2E48-AF3C-8CCED6A6200F}"/>
              </a:ext>
            </a:extLst>
          </p:cNvPr>
          <p:cNvSpPr/>
          <p:nvPr/>
        </p:nvSpPr>
        <p:spPr>
          <a:xfrm>
            <a:off x="5040123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6D5CAA-F34A-A048-B3CA-5E8B8F4D7F55}"/>
              </a:ext>
            </a:extLst>
          </p:cNvPr>
          <p:cNvSpPr txBox="1"/>
          <p:nvPr/>
        </p:nvSpPr>
        <p:spPr>
          <a:xfrm>
            <a:off x="5315490" y="3424207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Biometrics-Fingerprint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073C82-E4BA-F84C-A862-F1938759895B}"/>
              </a:ext>
            </a:extLst>
          </p:cNvPr>
          <p:cNvCxnSpPr>
            <a:cxnSpLocks/>
          </p:cNvCxnSpPr>
          <p:nvPr/>
        </p:nvCxnSpPr>
        <p:spPr>
          <a:xfrm>
            <a:off x="992682" y="2132958"/>
            <a:ext cx="31175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89D7A7-D3A1-C440-B26F-832041321180}"/>
              </a:ext>
            </a:extLst>
          </p:cNvPr>
          <p:cNvSpPr txBox="1"/>
          <p:nvPr/>
        </p:nvSpPr>
        <p:spPr>
          <a:xfrm>
            <a:off x="912062" y="1866278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CD8085-E13F-2F4B-95AE-61D45108D795}"/>
              </a:ext>
            </a:extLst>
          </p:cNvPr>
          <p:cNvSpPr txBox="1"/>
          <p:nvPr/>
        </p:nvSpPr>
        <p:spPr>
          <a:xfrm>
            <a:off x="912062" y="2429944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Select to update</a:t>
            </a:r>
          </a:p>
        </p:txBody>
      </p:sp>
    </p:spTree>
    <p:extLst>
      <p:ext uri="{BB962C8B-B14F-4D97-AF65-F5344CB8AC3E}">
        <p14:creationId xmlns:p14="http://schemas.microsoft.com/office/powerpoint/2010/main" val="225049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2D6156-A388-F144-A260-C7545C74F31C}"/>
              </a:ext>
            </a:extLst>
          </p:cNvPr>
          <p:cNvGrpSpPr/>
          <p:nvPr/>
        </p:nvGrpSpPr>
        <p:grpSpPr>
          <a:xfrm>
            <a:off x="775188" y="-14409"/>
            <a:ext cx="9389110" cy="1002870"/>
            <a:chOff x="775188" y="-14409"/>
            <a:chExt cx="9389110" cy="100287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A6DD9C3-46EA-664F-883A-8E3861F65411}"/>
                </a:ext>
              </a:extLst>
            </p:cNvPr>
            <p:cNvSpPr/>
            <p:nvPr/>
          </p:nvSpPr>
          <p:spPr>
            <a:xfrm>
              <a:off x="788905" y="-7123"/>
              <a:ext cx="9364946" cy="9955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D733810-0B33-624B-A543-CBCCBB744AE4}"/>
                </a:ext>
              </a:extLst>
            </p:cNvPr>
            <p:cNvSpPr/>
            <p:nvPr/>
          </p:nvSpPr>
          <p:spPr>
            <a:xfrm>
              <a:off x="780359" y="-14409"/>
              <a:ext cx="1283965" cy="10017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DAA9984-41FF-7A48-B022-F5EAC5BF9C0A}"/>
                </a:ext>
              </a:extLst>
            </p:cNvPr>
            <p:cNvCxnSpPr>
              <a:cxnSpLocks/>
            </p:cNvCxnSpPr>
            <p:nvPr/>
          </p:nvCxnSpPr>
          <p:spPr>
            <a:xfrm>
              <a:off x="775188" y="986652"/>
              <a:ext cx="938911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9E9C784-EA7C-7744-BA0E-6404F51F0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22" y="12530"/>
              <a:ext cx="820631" cy="934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8F317E6-5B0E-3643-A6AC-166362F24F20}"/>
                </a:ext>
              </a:extLst>
            </p:cNvPr>
            <p:cNvSpPr txBox="1"/>
            <p:nvPr/>
          </p:nvSpPr>
          <p:spPr>
            <a:xfrm>
              <a:off x="4950298" y="79384"/>
              <a:ext cx="19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Registration_Officer_Name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C520DA5-232B-8A4B-AFB0-0061695525D4}"/>
                </a:ext>
              </a:extLst>
            </p:cNvPr>
            <p:cNvSpPr txBox="1"/>
            <p:nvPr/>
          </p:nvSpPr>
          <p:spPr>
            <a:xfrm>
              <a:off x="2413839" y="79384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Name		: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956CE1-3B27-8042-9ADD-DA1D28A5D182}"/>
                </a:ext>
              </a:extLst>
            </p:cNvPr>
            <p:cNvSpPr txBox="1"/>
            <p:nvPr/>
          </p:nvSpPr>
          <p:spPr>
            <a:xfrm>
              <a:off x="4950298" y="597173"/>
              <a:ext cx="2079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Registration _Office_Location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079328A-0EB6-3041-A547-13A9FFB26CBE}"/>
                </a:ext>
              </a:extLst>
            </p:cNvPr>
            <p:cNvSpPr txBox="1"/>
            <p:nvPr/>
          </p:nvSpPr>
          <p:spPr>
            <a:xfrm>
              <a:off x="2413839" y="597173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Office		: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3675EB1-1999-2C41-A2D7-BF5A244681A2}"/>
                </a:ext>
              </a:extLst>
            </p:cNvPr>
            <p:cNvSpPr txBox="1"/>
            <p:nvPr/>
          </p:nvSpPr>
          <p:spPr>
            <a:xfrm>
              <a:off x="4952676" y="336783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#9844JF9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E72EDD5-80C7-F24A-8EEC-E2EA6A19FF5F}"/>
                </a:ext>
              </a:extLst>
            </p:cNvPr>
            <p:cNvSpPr txBox="1"/>
            <p:nvPr/>
          </p:nvSpPr>
          <p:spPr>
            <a:xfrm>
              <a:off x="2413839" y="348849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ID		: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3B02DAE-150B-2944-95B0-ED3EDE65CE6E}"/>
                </a:ext>
              </a:extLst>
            </p:cNvPr>
            <p:cNvGrpSpPr/>
            <p:nvPr/>
          </p:nvGrpSpPr>
          <p:grpSpPr>
            <a:xfrm>
              <a:off x="9607550" y="124121"/>
              <a:ext cx="242096" cy="243507"/>
              <a:chOff x="9496790" y="758368"/>
              <a:chExt cx="242096" cy="243507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F74BF5B-57ED-FC4D-ABD5-D5A91D4ACDBD}"/>
                  </a:ext>
                </a:extLst>
              </p:cNvPr>
              <p:cNvSpPr/>
              <p:nvPr/>
            </p:nvSpPr>
            <p:spPr>
              <a:xfrm>
                <a:off x="9496790" y="758368"/>
                <a:ext cx="242096" cy="24209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537C018-E597-184E-957C-DA4644E0AF9C}"/>
                  </a:ext>
                </a:extLst>
              </p:cNvPr>
              <p:cNvSpPr/>
              <p:nvPr/>
            </p:nvSpPr>
            <p:spPr>
              <a:xfrm>
                <a:off x="9579722" y="785444"/>
                <a:ext cx="76232" cy="76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Chord 145">
                <a:extLst>
                  <a:ext uri="{FF2B5EF4-FFF2-40B4-BE49-F238E27FC236}">
                    <a16:creationId xmlns:a16="http://schemas.microsoft.com/office/drawing/2014/main" id="{DE091DD8-F09C-AB4F-AD9D-3731E0F8DD36}"/>
                  </a:ext>
                </a:extLst>
              </p:cNvPr>
              <p:cNvSpPr/>
              <p:nvPr/>
            </p:nvSpPr>
            <p:spPr>
              <a:xfrm rot="6691700">
                <a:off x="9550535" y="867268"/>
                <a:ext cx="134607" cy="134607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015F7E-E94D-E64D-9487-CF613EB6BE3C}"/>
                </a:ext>
              </a:extLst>
            </p:cNvPr>
            <p:cNvSpPr/>
            <p:nvPr/>
          </p:nvSpPr>
          <p:spPr>
            <a:xfrm>
              <a:off x="9203263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72D8652-0C17-FD4E-9041-98749998D66C}"/>
                </a:ext>
              </a:extLst>
            </p:cNvPr>
            <p:cNvSpPr/>
            <p:nvPr/>
          </p:nvSpPr>
          <p:spPr>
            <a:xfrm>
              <a:off x="9317371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F6DF89C-0BC3-7A4C-98BE-D6845A270FBC}"/>
                </a:ext>
              </a:extLst>
            </p:cNvPr>
            <p:cNvSpPr/>
            <p:nvPr/>
          </p:nvSpPr>
          <p:spPr>
            <a:xfrm>
              <a:off x="9203263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60BCE1D-367B-684E-891D-D3A0BBCA6F52}"/>
                </a:ext>
              </a:extLst>
            </p:cNvPr>
            <p:cNvSpPr/>
            <p:nvPr/>
          </p:nvSpPr>
          <p:spPr>
            <a:xfrm>
              <a:off x="9317371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089360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18569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Registration Correction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1187260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Correction d'inscription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49575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B3D03FF-0156-B847-BEE4-5B76AB391B37}"/>
              </a:ext>
            </a:extLst>
          </p:cNvPr>
          <p:cNvCxnSpPr>
            <a:cxnSpLocks/>
          </p:cNvCxnSpPr>
          <p:nvPr/>
        </p:nvCxnSpPr>
        <p:spPr>
          <a:xfrm>
            <a:off x="1522868" y="3289661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65294CB-9B3F-9846-AE09-EBB3CFA07D4D}"/>
              </a:ext>
            </a:extLst>
          </p:cNvPr>
          <p:cNvSpPr txBox="1"/>
          <p:nvPr/>
        </p:nvSpPr>
        <p:spPr>
          <a:xfrm>
            <a:off x="1442248" y="3012886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E9966D-DC25-A544-8BAC-4E4AED427566}"/>
              </a:ext>
            </a:extLst>
          </p:cNvPr>
          <p:cNvCxnSpPr>
            <a:cxnSpLocks/>
          </p:cNvCxnSpPr>
          <p:nvPr/>
        </p:nvCxnSpPr>
        <p:spPr>
          <a:xfrm>
            <a:off x="1512141" y="2279682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1636361-F9BA-C544-8638-2018B3DAB6A6}"/>
              </a:ext>
            </a:extLst>
          </p:cNvPr>
          <p:cNvSpPr txBox="1"/>
          <p:nvPr/>
        </p:nvSpPr>
        <p:spPr>
          <a:xfrm>
            <a:off x="1431521" y="201300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44F36BB-0294-6040-BB54-E37DF0C6FE51}"/>
              </a:ext>
            </a:extLst>
          </p:cNvPr>
          <p:cNvSpPr txBox="1"/>
          <p:nvPr/>
        </p:nvSpPr>
        <p:spPr>
          <a:xfrm>
            <a:off x="1451580" y="275065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3304780-79DE-884A-997B-868589EF0959}"/>
              </a:ext>
            </a:extLst>
          </p:cNvPr>
          <p:cNvGrpSpPr/>
          <p:nvPr/>
        </p:nvGrpSpPr>
        <p:grpSpPr>
          <a:xfrm>
            <a:off x="2302199" y="2444045"/>
            <a:ext cx="352540" cy="153615"/>
            <a:chOff x="1608195" y="3095251"/>
            <a:chExt cx="352540" cy="153615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C54186D-8F64-194F-BBDF-CD37430B4B67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6F32619-1177-6B43-8A95-E1028982B713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F16CE5D-2EFD-AD43-A0E4-930CF34E3A65}"/>
              </a:ext>
            </a:extLst>
          </p:cNvPr>
          <p:cNvCxnSpPr>
            <a:cxnSpLocks/>
          </p:cNvCxnSpPr>
          <p:nvPr/>
        </p:nvCxnSpPr>
        <p:spPr>
          <a:xfrm>
            <a:off x="1512141" y="2615261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40F1658-B5F6-A64C-AF20-A4D1A62336C5}"/>
              </a:ext>
            </a:extLst>
          </p:cNvPr>
          <p:cNvSpPr txBox="1"/>
          <p:nvPr/>
        </p:nvSpPr>
        <p:spPr>
          <a:xfrm>
            <a:off x="1431521" y="234858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EC98AA2-8910-CC42-AEA5-A4D3317A96A4}"/>
              </a:ext>
            </a:extLst>
          </p:cNvPr>
          <p:cNvCxnSpPr>
            <a:cxnSpLocks/>
          </p:cNvCxnSpPr>
          <p:nvPr/>
        </p:nvCxnSpPr>
        <p:spPr>
          <a:xfrm>
            <a:off x="3158727" y="2615261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EDA98A7-E7C1-E740-ADEF-7838FE69999B}"/>
              </a:ext>
            </a:extLst>
          </p:cNvPr>
          <p:cNvSpPr txBox="1"/>
          <p:nvPr/>
        </p:nvSpPr>
        <p:spPr>
          <a:xfrm>
            <a:off x="3078107" y="234858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ABFE40D-2F3D-AF44-A1BB-918416B8DEA1}"/>
              </a:ext>
            </a:extLst>
          </p:cNvPr>
          <p:cNvCxnSpPr>
            <a:cxnSpLocks/>
          </p:cNvCxnSpPr>
          <p:nvPr/>
        </p:nvCxnSpPr>
        <p:spPr>
          <a:xfrm>
            <a:off x="3688638" y="2615261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BFFDC69-F888-DD4B-9D15-0FA9B832298D}"/>
              </a:ext>
            </a:extLst>
          </p:cNvPr>
          <p:cNvSpPr txBox="1"/>
          <p:nvPr/>
        </p:nvSpPr>
        <p:spPr>
          <a:xfrm>
            <a:off x="3608018" y="2348581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D4E95AD-6BF2-0C4B-9F94-BBA1147D0EEE}"/>
              </a:ext>
            </a:extLst>
          </p:cNvPr>
          <p:cNvCxnSpPr>
            <a:cxnSpLocks/>
          </p:cNvCxnSpPr>
          <p:nvPr/>
        </p:nvCxnSpPr>
        <p:spPr>
          <a:xfrm>
            <a:off x="4234255" y="2615261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60735D9-5AC4-9A4B-8C45-CB1CB1906748}"/>
              </a:ext>
            </a:extLst>
          </p:cNvPr>
          <p:cNvSpPr txBox="1"/>
          <p:nvPr/>
        </p:nvSpPr>
        <p:spPr>
          <a:xfrm>
            <a:off x="4153635" y="234858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E7611F1-165F-6D4F-9017-120ED7BD5C0E}"/>
              </a:ext>
            </a:extLst>
          </p:cNvPr>
          <p:cNvCxnSpPr>
            <a:cxnSpLocks/>
          </p:cNvCxnSpPr>
          <p:nvPr/>
        </p:nvCxnSpPr>
        <p:spPr>
          <a:xfrm>
            <a:off x="1512141" y="446164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FA383CE-6C7A-2C4C-8E9D-6D57D026CC49}"/>
              </a:ext>
            </a:extLst>
          </p:cNvPr>
          <p:cNvSpPr txBox="1"/>
          <p:nvPr/>
        </p:nvSpPr>
        <p:spPr>
          <a:xfrm>
            <a:off x="1431521" y="4194965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25345F-B1A8-684D-8337-E3F0860DCB37}"/>
              </a:ext>
            </a:extLst>
          </p:cNvPr>
          <p:cNvCxnSpPr>
            <a:cxnSpLocks/>
          </p:cNvCxnSpPr>
          <p:nvPr/>
        </p:nvCxnSpPr>
        <p:spPr>
          <a:xfrm>
            <a:off x="1518180" y="4869264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1B4B3D6-6D07-8F45-BF3B-9E39FC6E1371}"/>
              </a:ext>
            </a:extLst>
          </p:cNvPr>
          <p:cNvSpPr txBox="1"/>
          <p:nvPr/>
        </p:nvSpPr>
        <p:spPr>
          <a:xfrm>
            <a:off x="1437560" y="4586954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7023EC-C98F-7A40-8BFC-DD7C6D185038}"/>
              </a:ext>
            </a:extLst>
          </p:cNvPr>
          <p:cNvCxnSpPr>
            <a:cxnSpLocks/>
          </p:cNvCxnSpPr>
          <p:nvPr/>
        </p:nvCxnSpPr>
        <p:spPr>
          <a:xfrm>
            <a:off x="1522868" y="364685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04ADF3A0-F271-984E-BE90-EB05FC78C044}"/>
              </a:ext>
            </a:extLst>
          </p:cNvPr>
          <p:cNvSpPr txBox="1"/>
          <p:nvPr/>
        </p:nvSpPr>
        <p:spPr>
          <a:xfrm>
            <a:off x="1442248" y="337007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0DF42B1-5059-DA46-A7A7-0EE471250210}"/>
              </a:ext>
            </a:extLst>
          </p:cNvPr>
          <p:cNvCxnSpPr>
            <a:cxnSpLocks/>
          </p:cNvCxnSpPr>
          <p:nvPr/>
        </p:nvCxnSpPr>
        <p:spPr>
          <a:xfrm>
            <a:off x="1522868" y="4028698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191309B5-A544-4F4F-9C71-6191522B656E}"/>
              </a:ext>
            </a:extLst>
          </p:cNvPr>
          <p:cNvSpPr txBox="1"/>
          <p:nvPr/>
        </p:nvSpPr>
        <p:spPr>
          <a:xfrm>
            <a:off x="1442248" y="3751923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ED503CF-D7BF-514E-AA14-680D628BC999}"/>
              </a:ext>
            </a:extLst>
          </p:cNvPr>
          <p:cNvCxnSpPr>
            <a:cxnSpLocks/>
          </p:cNvCxnSpPr>
          <p:nvPr/>
        </p:nvCxnSpPr>
        <p:spPr>
          <a:xfrm>
            <a:off x="5833448" y="3289661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BA04539-9361-4C4A-A862-B1FEB03D4CFA}"/>
              </a:ext>
            </a:extLst>
          </p:cNvPr>
          <p:cNvSpPr txBox="1"/>
          <p:nvPr/>
        </p:nvSpPr>
        <p:spPr>
          <a:xfrm>
            <a:off x="5752828" y="3012886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9C19CDC-D950-0A43-AAF5-F9567F2358D0}"/>
              </a:ext>
            </a:extLst>
          </p:cNvPr>
          <p:cNvCxnSpPr>
            <a:cxnSpLocks/>
          </p:cNvCxnSpPr>
          <p:nvPr/>
        </p:nvCxnSpPr>
        <p:spPr>
          <a:xfrm>
            <a:off x="5822721" y="2279682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48D6B76-6A72-A044-9587-FADA710663DD}"/>
              </a:ext>
            </a:extLst>
          </p:cNvPr>
          <p:cNvSpPr txBox="1"/>
          <p:nvPr/>
        </p:nvSpPr>
        <p:spPr>
          <a:xfrm>
            <a:off x="5742101" y="201300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F691CDA-D597-CC47-951E-CB22EB728AA2}"/>
              </a:ext>
            </a:extLst>
          </p:cNvPr>
          <p:cNvCxnSpPr>
            <a:cxnSpLocks/>
          </p:cNvCxnSpPr>
          <p:nvPr/>
        </p:nvCxnSpPr>
        <p:spPr>
          <a:xfrm>
            <a:off x="5833448" y="364685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37A6173-B75F-234F-9BE3-035F4AD4EAA1}"/>
              </a:ext>
            </a:extLst>
          </p:cNvPr>
          <p:cNvSpPr txBox="1"/>
          <p:nvPr/>
        </p:nvSpPr>
        <p:spPr>
          <a:xfrm>
            <a:off x="5752828" y="337007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81D8F17-F6EA-9D48-B0BF-C93BB6C4270A}"/>
              </a:ext>
            </a:extLst>
          </p:cNvPr>
          <p:cNvCxnSpPr>
            <a:cxnSpLocks/>
          </p:cNvCxnSpPr>
          <p:nvPr/>
        </p:nvCxnSpPr>
        <p:spPr>
          <a:xfrm>
            <a:off x="5833448" y="4028698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644DB90-5520-D241-9811-8E1F9B97ECC9}"/>
              </a:ext>
            </a:extLst>
          </p:cNvPr>
          <p:cNvSpPr txBox="1"/>
          <p:nvPr/>
        </p:nvSpPr>
        <p:spPr>
          <a:xfrm>
            <a:off x="5752828" y="3751923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744C4E7D-3CAA-914E-A571-6A77AB96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051154"/>
            <a:ext cx="223458" cy="223458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0421A79-D79E-F346-97D7-D7FC8ED83B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050044"/>
            <a:ext cx="223458" cy="223458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20916AF0-DD63-CA44-8BDD-0D2A9EE67A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469081"/>
            <a:ext cx="223458" cy="223458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5EC70204-DFD6-3145-B813-1CB1AF3932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825476"/>
            <a:ext cx="223458" cy="223458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76D0CA5-33E6-7441-A917-9F441B7E3E5B}"/>
              </a:ext>
            </a:extLst>
          </p:cNvPr>
          <p:cNvGrpSpPr/>
          <p:nvPr/>
        </p:nvGrpSpPr>
        <p:grpSpPr>
          <a:xfrm>
            <a:off x="2302199" y="2786945"/>
            <a:ext cx="352540" cy="153615"/>
            <a:chOff x="1608195" y="3095251"/>
            <a:chExt cx="352540" cy="153615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4A6926DF-FB61-7341-A7DA-BC704C81C92C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76EEEFB-18FE-1848-A755-DC21E1BA6E71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D7524D95-68B1-7E44-B69A-4D18D1A5C08E}"/>
              </a:ext>
            </a:extLst>
          </p:cNvPr>
          <p:cNvSpPr txBox="1"/>
          <p:nvPr/>
        </p:nvSpPr>
        <p:spPr>
          <a:xfrm>
            <a:off x="3081520" y="2750650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2851B1-5DD7-2F41-91B0-4FEB557EAD3E}"/>
              </a:ext>
            </a:extLst>
          </p:cNvPr>
          <p:cNvCxnSpPr>
            <a:cxnSpLocks/>
          </p:cNvCxnSpPr>
          <p:nvPr/>
        </p:nvCxnSpPr>
        <p:spPr>
          <a:xfrm>
            <a:off x="3384796" y="4869264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8B28541-8BA2-7644-B055-464C13492B35}"/>
              </a:ext>
            </a:extLst>
          </p:cNvPr>
          <p:cNvSpPr txBox="1"/>
          <p:nvPr/>
        </p:nvSpPr>
        <p:spPr>
          <a:xfrm>
            <a:off x="3304176" y="4586954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F6ADB28-86C1-4347-990B-7ABF92CEB07B}"/>
              </a:ext>
            </a:extLst>
          </p:cNvPr>
          <p:cNvCxnSpPr>
            <a:cxnSpLocks/>
          </p:cNvCxnSpPr>
          <p:nvPr/>
        </p:nvCxnSpPr>
        <p:spPr>
          <a:xfrm>
            <a:off x="1512141" y="5287454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A1B6E927-D824-6B47-B5C9-79B07DF0783A}"/>
              </a:ext>
            </a:extLst>
          </p:cNvPr>
          <p:cNvSpPr txBox="1"/>
          <p:nvPr/>
        </p:nvSpPr>
        <p:spPr>
          <a:xfrm>
            <a:off x="1431521" y="5020774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6954CD6-6539-9B4E-8435-4ADCEF353971}"/>
              </a:ext>
            </a:extLst>
          </p:cNvPr>
          <p:cNvCxnSpPr>
            <a:cxnSpLocks/>
          </p:cNvCxnSpPr>
          <p:nvPr/>
        </p:nvCxnSpPr>
        <p:spPr>
          <a:xfrm>
            <a:off x="1512141" y="5699168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57BCF59-6CA8-9149-8C32-19ACF667C393}"/>
              </a:ext>
            </a:extLst>
          </p:cNvPr>
          <p:cNvSpPr txBox="1"/>
          <p:nvPr/>
        </p:nvSpPr>
        <p:spPr>
          <a:xfrm>
            <a:off x="1431521" y="5432488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67989AD-D249-2247-BAF7-930B64D2EEFB}"/>
              </a:ext>
            </a:extLst>
          </p:cNvPr>
          <p:cNvCxnSpPr>
            <a:cxnSpLocks/>
          </p:cNvCxnSpPr>
          <p:nvPr/>
        </p:nvCxnSpPr>
        <p:spPr>
          <a:xfrm>
            <a:off x="1512141" y="609528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852850CC-A39C-AD40-BF41-635E0FD00179}"/>
              </a:ext>
            </a:extLst>
          </p:cNvPr>
          <p:cNvSpPr txBox="1"/>
          <p:nvPr/>
        </p:nvSpPr>
        <p:spPr>
          <a:xfrm>
            <a:off x="1431521" y="5828605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32AF162-4411-204F-B3AA-51BADC0C6ABE}"/>
              </a:ext>
            </a:extLst>
          </p:cNvPr>
          <p:cNvCxnSpPr>
            <a:cxnSpLocks/>
          </p:cNvCxnSpPr>
          <p:nvPr/>
        </p:nvCxnSpPr>
        <p:spPr>
          <a:xfrm>
            <a:off x="1512141" y="6509691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5709BCD-AF40-B446-8312-18FDF5C61E5F}"/>
              </a:ext>
            </a:extLst>
          </p:cNvPr>
          <p:cNvSpPr txBox="1"/>
          <p:nvPr/>
        </p:nvSpPr>
        <p:spPr>
          <a:xfrm>
            <a:off x="1431521" y="6243011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Pin Number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DCED266-06FB-7243-980E-D3A4951E10B8}"/>
              </a:ext>
            </a:extLst>
          </p:cNvPr>
          <p:cNvCxnSpPr>
            <a:cxnSpLocks/>
          </p:cNvCxnSpPr>
          <p:nvPr/>
        </p:nvCxnSpPr>
        <p:spPr>
          <a:xfrm>
            <a:off x="1512141" y="1882538"/>
            <a:ext cx="31175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7C172012-F736-7F48-8E5E-4D4990B22993}"/>
              </a:ext>
            </a:extLst>
          </p:cNvPr>
          <p:cNvSpPr txBox="1"/>
          <p:nvPr/>
        </p:nvSpPr>
        <p:spPr>
          <a:xfrm>
            <a:off x="1431521" y="1615857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Registration ID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1DCD99C-E6D9-7147-A126-FE1E6AC0AD7E}"/>
              </a:ext>
            </a:extLst>
          </p:cNvPr>
          <p:cNvSpPr txBox="1"/>
          <p:nvPr/>
        </p:nvSpPr>
        <p:spPr>
          <a:xfrm>
            <a:off x="9281008" y="6278309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F2862FF-4901-D243-9614-B8E120A189A8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378724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2D6156-A388-F144-A260-C7545C74F31C}"/>
              </a:ext>
            </a:extLst>
          </p:cNvPr>
          <p:cNvGrpSpPr/>
          <p:nvPr/>
        </p:nvGrpSpPr>
        <p:grpSpPr>
          <a:xfrm>
            <a:off x="775188" y="-14409"/>
            <a:ext cx="9389110" cy="1002870"/>
            <a:chOff x="775188" y="-14409"/>
            <a:chExt cx="9389110" cy="100287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A6DD9C3-46EA-664F-883A-8E3861F65411}"/>
                </a:ext>
              </a:extLst>
            </p:cNvPr>
            <p:cNvSpPr/>
            <p:nvPr/>
          </p:nvSpPr>
          <p:spPr>
            <a:xfrm>
              <a:off x="788905" y="-7123"/>
              <a:ext cx="9364946" cy="9955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D733810-0B33-624B-A543-CBCCBB744AE4}"/>
                </a:ext>
              </a:extLst>
            </p:cNvPr>
            <p:cNvSpPr/>
            <p:nvPr/>
          </p:nvSpPr>
          <p:spPr>
            <a:xfrm>
              <a:off x="780359" y="-14409"/>
              <a:ext cx="1283965" cy="10017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DAA9984-41FF-7A48-B022-F5EAC5BF9C0A}"/>
                </a:ext>
              </a:extLst>
            </p:cNvPr>
            <p:cNvCxnSpPr>
              <a:cxnSpLocks/>
            </p:cNvCxnSpPr>
            <p:nvPr/>
          </p:nvCxnSpPr>
          <p:spPr>
            <a:xfrm>
              <a:off x="775188" y="986652"/>
              <a:ext cx="938911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9E9C784-EA7C-7744-BA0E-6404F51F0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22" y="12530"/>
              <a:ext cx="820631" cy="934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8F317E6-5B0E-3643-A6AC-166362F24F20}"/>
                </a:ext>
              </a:extLst>
            </p:cNvPr>
            <p:cNvSpPr txBox="1"/>
            <p:nvPr/>
          </p:nvSpPr>
          <p:spPr>
            <a:xfrm>
              <a:off x="4950298" y="79384"/>
              <a:ext cx="19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Registration_Officer_Name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C520DA5-232B-8A4B-AFB0-0061695525D4}"/>
                </a:ext>
              </a:extLst>
            </p:cNvPr>
            <p:cNvSpPr txBox="1"/>
            <p:nvPr/>
          </p:nvSpPr>
          <p:spPr>
            <a:xfrm>
              <a:off x="2413839" y="79384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Name		: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956CE1-3B27-8042-9ADD-DA1D28A5D182}"/>
                </a:ext>
              </a:extLst>
            </p:cNvPr>
            <p:cNvSpPr txBox="1"/>
            <p:nvPr/>
          </p:nvSpPr>
          <p:spPr>
            <a:xfrm>
              <a:off x="4950298" y="597173"/>
              <a:ext cx="2079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Registration _Office_Location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079328A-0EB6-3041-A547-13A9FFB26CBE}"/>
                </a:ext>
              </a:extLst>
            </p:cNvPr>
            <p:cNvSpPr txBox="1"/>
            <p:nvPr/>
          </p:nvSpPr>
          <p:spPr>
            <a:xfrm>
              <a:off x="2413839" y="597173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Office		: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3675EB1-1999-2C41-A2D7-BF5A244681A2}"/>
                </a:ext>
              </a:extLst>
            </p:cNvPr>
            <p:cNvSpPr txBox="1"/>
            <p:nvPr/>
          </p:nvSpPr>
          <p:spPr>
            <a:xfrm>
              <a:off x="4952676" y="336783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#9844JF9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E72EDD5-80C7-F24A-8EEC-E2EA6A19FF5F}"/>
                </a:ext>
              </a:extLst>
            </p:cNvPr>
            <p:cNvSpPr txBox="1"/>
            <p:nvPr/>
          </p:nvSpPr>
          <p:spPr>
            <a:xfrm>
              <a:off x="2413839" y="348849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ID		: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3B02DAE-150B-2944-95B0-ED3EDE65CE6E}"/>
                </a:ext>
              </a:extLst>
            </p:cNvPr>
            <p:cNvGrpSpPr/>
            <p:nvPr/>
          </p:nvGrpSpPr>
          <p:grpSpPr>
            <a:xfrm>
              <a:off x="9607550" y="124121"/>
              <a:ext cx="242096" cy="243507"/>
              <a:chOff x="9496790" y="758368"/>
              <a:chExt cx="242096" cy="243507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F74BF5B-57ED-FC4D-ABD5-D5A91D4ACDBD}"/>
                  </a:ext>
                </a:extLst>
              </p:cNvPr>
              <p:cNvSpPr/>
              <p:nvPr/>
            </p:nvSpPr>
            <p:spPr>
              <a:xfrm>
                <a:off x="9496790" y="758368"/>
                <a:ext cx="242096" cy="24209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537C018-E597-184E-957C-DA4644E0AF9C}"/>
                  </a:ext>
                </a:extLst>
              </p:cNvPr>
              <p:cNvSpPr/>
              <p:nvPr/>
            </p:nvSpPr>
            <p:spPr>
              <a:xfrm>
                <a:off x="9579722" y="785444"/>
                <a:ext cx="76232" cy="76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Chord 145">
                <a:extLst>
                  <a:ext uri="{FF2B5EF4-FFF2-40B4-BE49-F238E27FC236}">
                    <a16:creationId xmlns:a16="http://schemas.microsoft.com/office/drawing/2014/main" id="{DE091DD8-F09C-AB4F-AD9D-3731E0F8DD36}"/>
                  </a:ext>
                </a:extLst>
              </p:cNvPr>
              <p:cNvSpPr/>
              <p:nvPr/>
            </p:nvSpPr>
            <p:spPr>
              <a:xfrm rot="6691700">
                <a:off x="9550535" y="867268"/>
                <a:ext cx="134607" cy="134607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015F7E-E94D-E64D-9487-CF613EB6BE3C}"/>
                </a:ext>
              </a:extLst>
            </p:cNvPr>
            <p:cNvSpPr/>
            <p:nvPr/>
          </p:nvSpPr>
          <p:spPr>
            <a:xfrm>
              <a:off x="9203263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72D8652-0C17-FD4E-9041-98749998D66C}"/>
                </a:ext>
              </a:extLst>
            </p:cNvPr>
            <p:cNvSpPr/>
            <p:nvPr/>
          </p:nvSpPr>
          <p:spPr>
            <a:xfrm>
              <a:off x="9317371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F6DF89C-0BC3-7A4C-98BE-D6845A270FBC}"/>
                </a:ext>
              </a:extLst>
            </p:cNvPr>
            <p:cNvSpPr/>
            <p:nvPr/>
          </p:nvSpPr>
          <p:spPr>
            <a:xfrm>
              <a:off x="9203263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60BCE1D-367B-684E-891D-D3A0BBCA6F52}"/>
                </a:ext>
              </a:extLst>
            </p:cNvPr>
            <p:cNvSpPr/>
            <p:nvPr/>
          </p:nvSpPr>
          <p:spPr>
            <a:xfrm>
              <a:off x="9317371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089360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18569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Registration Correction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1187260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Correction d'inscription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49575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Isosceles Triangle 88">
            <a:extLst>
              <a:ext uri="{FF2B5EF4-FFF2-40B4-BE49-F238E27FC236}">
                <a16:creationId xmlns:a16="http://schemas.microsoft.com/office/drawing/2014/main" id="{899E6A5F-2FA7-7246-8827-497938BA8C93}"/>
              </a:ext>
            </a:extLst>
          </p:cNvPr>
          <p:cNvSpPr/>
          <p:nvPr/>
        </p:nvSpPr>
        <p:spPr>
          <a:xfrm rot="10800000">
            <a:off x="4470110" y="424151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1E10368-268E-1A4B-B6A9-7DDF733BD70B}"/>
              </a:ext>
            </a:extLst>
          </p:cNvPr>
          <p:cNvCxnSpPr>
            <a:cxnSpLocks/>
          </p:cNvCxnSpPr>
          <p:nvPr/>
        </p:nvCxnSpPr>
        <p:spPr>
          <a:xfrm>
            <a:off x="1522868" y="4416050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DCD05D-B564-9C44-9A91-711AE0797B2A}"/>
              </a:ext>
            </a:extLst>
          </p:cNvPr>
          <p:cNvSpPr txBox="1"/>
          <p:nvPr/>
        </p:nvSpPr>
        <p:spPr>
          <a:xfrm>
            <a:off x="1442248" y="4149370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113" name="Isosceles Triangle 88">
            <a:extLst>
              <a:ext uri="{FF2B5EF4-FFF2-40B4-BE49-F238E27FC236}">
                <a16:creationId xmlns:a16="http://schemas.microsoft.com/office/drawing/2014/main" id="{93F9CA13-4406-C34D-8298-CCD0D3E70725}"/>
              </a:ext>
            </a:extLst>
          </p:cNvPr>
          <p:cNvSpPr/>
          <p:nvPr/>
        </p:nvSpPr>
        <p:spPr>
          <a:xfrm rot="10800000">
            <a:off x="3007069" y="252201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47E0232-F239-3D44-B334-9F9B2B9AD49B}"/>
              </a:ext>
            </a:extLst>
          </p:cNvPr>
          <p:cNvCxnSpPr>
            <a:cxnSpLocks/>
          </p:cNvCxnSpPr>
          <p:nvPr/>
        </p:nvCxnSpPr>
        <p:spPr>
          <a:xfrm>
            <a:off x="1518180" y="2223812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D3061F2-C635-7649-89A2-B00CE9E563C7}"/>
              </a:ext>
            </a:extLst>
          </p:cNvPr>
          <p:cNvSpPr txBox="1"/>
          <p:nvPr/>
        </p:nvSpPr>
        <p:spPr>
          <a:xfrm>
            <a:off x="1437560" y="1941502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B1F23DA-52BB-2C47-B981-93EF5FF7E030}"/>
              </a:ext>
            </a:extLst>
          </p:cNvPr>
          <p:cNvCxnSpPr>
            <a:cxnSpLocks/>
          </p:cNvCxnSpPr>
          <p:nvPr/>
        </p:nvCxnSpPr>
        <p:spPr>
          <a:xfrm>
            <a:off x="1522868" y="2696549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FCA9A4B-5B6A-A14B-8B0E-BCAE84450534}"/>
              </a:ext>
            </a:extLst>
          </p:cNvPr>
          <p:cNvSpPr txBox="1"/>
          <p:nvPr/>
        </p:nvSpPr>
        <p:spPr>
          <a:xfrm>
            <a:off x="1442248" y="2429869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POA Document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504FC44-CB27-D345-86B6-8DF1409B3C06}"/>
              </a:ext>
            </a:extLst>
          </p:cNvPr>
          <p:cNvSpPr txBox="1"/>
          <p:nvPr/>
        </p:nvSpPr>
        <p:spPr>
          <a:xfrm>
            <a:off x="3144216" y="2316973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AB6E9983-F93A-1343-BDD7-C763148297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389418"/>
            <a:ext cx="100431" cy="85817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E4D00087-E8C0-E345-BD99-7DD92AB33139}"/>
              </a:ext>
            </a:extLst>
          </p:cNvPr>
          <p:cNvSpPr txBox="1"/>
          <p:nvPr/>
        </p:nvSpPr>
        <p:spPr>
          <a:xfrm>
            <a:off x="3144216" y="2511244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5E20FBAA-CBD2-BC4D-8FDB-90B335EFA3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583689"/>
            <a:ext cx="100431" cy="8581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D937539B-89BA-D444-AFDB-580EF60B6A45}"/>
              </a:ext>
            </a:extLst>
          </p:cNvPr>
          <p:cNvSpPr txBox="1"/>
          <p:nvPr/>
        </p:nvSpPr>
        <p:spPr>
          <a:xfrm>
            <a:off x="1442248" y="2834436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POI Document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712132A-7E3E-6C4C-BE9C-5AD3850362E5}"/>
              </a:ext>
            </a:extLst>
          </p:cNvPr>
          <p:cNvSpPr txBox="1"/>
          <p:nvPr/>
        </p:nvSpPr>
        <p:spPr>
          <a:xfrm>
            <a:off x="1442248" y="324968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POR Document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5D7AD675-1F2E-554D-8A44-A922D608B3FE}"/>
              </a:ext>
            </a:extLst>
          </p:cNvPr>
          <p:cNvSpPr/>
          <p:nvPr/>
        </p:nvSpPr>
        <p:spPr>
          <a:xfrm>
            <a:off x="4031847" y="244598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65" name="Isosceles Triangle 88">
            <a:extLst>
              <a:ext uri="{FF2B5EF4-FFF2-40B4-BE49-F238E27FC236}">
                <a16:creationId xmlns:a16="http://schemas.microsoft.com/office/drawing/2014/main" id="{1F4AE958-067E-DC46-B9A1-E36701E4F6A8}"/>
              </a:ext>
            </a:extLst>
          </p:cNvPr>
          <p:cNvSpPr/>
          <p:nvPr/>
        </p:nvSpPr>
        <p:spPr>
          <a:xfrm rot="10800000">
            <a:off x="3007069" y="293689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F11FAAF-1F11-A24C-B89F-827CE0F7D53F}"/>
              </a:ext>
            </a:extLst>
          </p:cNvPr>
          <p:cNvCxnSpPr>
            <a:cxnSpLocks/>
          </p:cNvCxnSpPr>
          <p:nvPr/>
        </p:nvCxnSpPr>
        <p:spPr>
          <a:xfrm>
            <a:off x="1522868" y="3111435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88">
            <a:extLst>
              <a:ext uri="{FF2B5EF4-FFF2-40B4-BE49-F238E27FC236}">
                <a16:creationId xmlns:a16="http://schemas.microsoft.com/office/drawing/2014/main" id="{2B1788DD-A693-9548-A90B-3B7A1AFCAB82}"/>
              </a:ext>
            </a:extLst>
          </p:cNvPr>
          <p:cNvSpPr/>
          <p:nvPr/>
        </p:nvSpPr>
        <p:spPr>
          <a:xfrm rot="10800000">
            <a:off x="3007069" y="335214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86AC339-DF54-BB4E-A198-40CDD92AB6F8}"/>
              </a:ext>
            </a:extLst>
          </p:cNvPr>
          <p:cNvCxnSpPr>
            <a:cxnSpLocks/>
          </p:cNvCxnSpPr>
          <p:nvPr/>
        </p:nvCxnSpPr>
        <p:spPr>
          <a:xfrm>
            <a:off x="1522868" y="3526687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0A43D918-15DD-394F-B327-B876AA937A53}"/>
              </a:ext>
            </a:extLst>
          </p:cNvPr>
          <p:cNvSpPr/>
          <p:nvPr/>
        </p:nvSpPr>
        <p:spPr>
          <a:xfrm>
            <a:off x="4031847" y="2929599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B53DDA54-BAF2-4A48-BE0F-0133A46BB7F2}"/>
              </a:ext>
            </a:extLst>
          </p:cNvPr>
          <p:cNvSpPr/>
          <p:nvPr/>
        </p:nvSpPr>
        <p:spPr>
          <a:xfrm>
            <a:off x="4031847" y="3369590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4D3AB7A-3A85-1743-B0F9-C110920FA23A}"/>
              </a:ext>
            </a:extLst>
          </p:cNvPr>
          <p:cNvGrpSpPr/>
          <p:nvPr/>
        </p:nvGrpSpPr>
        <p:grpSpPr>
          <a:xfrm>
            <a:off x="1524999" y="3827526"/>
            <a:ext cx="352540" cy="145945"/>
            <a:chOff x="1608195" y="3091942"/>
            <a:chExt cx="352540" cy="145945"/>
          </a:xfrm>
        </p:grpSpPr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1DECA3BA-D3BF-2A43-9761-6C0CF32B2BE1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28A926C-9EE0-944F-85BE-E610FAD951E1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6B9CD864-BAC7-744A-8B9A-725EDED074B8}"/>
              </a:ext>
            </a:extLst>
          </p:cNvPr>
          <p:cNvSpPr txBox="1"/>
          <p:nvPr/>
        </p:nvSpPr>
        <p:spPr>
          <a:xfrm>
            <a:off x="2002130" y="3779190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FD7475B-0823-3847-89F7-313D335AA5D8}"/>
              </a:ext>
            </a:extLst>
          </p:cNvPr>
          <p:cNvCxnSpPr>
            <a:cxnSpLocks/>
          </p:cNvCxnSpPr>
          <p:nvPr/>
        </p:nvCxnSpPr>
        <p:spPr>
          <a:xfrm>
            <a:off x="1518180" y="1856572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26945F3-793A-A541-8771-C211DCE40F20}"/>
              </a:ext>
            </a:extLst>
          </p:cNvPr>
          <p:cNvSpPr txBox="1"/>
          <p:nvPr/>
        </p:nvSpPr>
        <p:spPr>
          <a:xfrm>
            <a:off x="1437560" y="1574262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60E164-4595-0D4A-8BC5-B01A742760FD}"/>
              </a:ext>
            </a:extLst>
          </p:cNvPr>
          <p:cNvSpPr txBox="1"/>
          <p:nvPr/>
        </p:nvSpPr>
        <p:spPr>
          <a:xfrm>
            <a:off x="9281008" y="6278309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2605DE2-C868-B045-8269-C13127D46B56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2702351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DE91F331-C04C-B940-A0D0-E83F029B3656}"/>
              </a:ext>
            </a:extLst>
          </p:cNvPr>
          <p:cNvSpPr/>
          <p:nvPr/>
        </p:nvSpPr>
        <p:spPr>
          <a:xfrm>
            <a:off x="1068522" y="1089360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DC858F9-1A37-6742-9879-C73D8A0B0285}"/>
              </a:ext>
            </a:extLst>
          </p:cNvPr>
          <p:cNvSpPr txBox="1"/>
          <p:nvPr/>
        </p:nvSpPr>
        <p:spPr>
          <a:xfrm>
            <a:off x="1409840" y="118569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Registration Correction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E6BE56-F320-9641-AE3D-E1A3F308CF4E}"/>
              </a:ext>
            </a:extLst>
          </p:cNvPr>
          <p:cNvSpPr txBox="1"/>
          <p:nvPr/>
        </p:nvSpPr>
        <p:spPr>
          <a:xfrm>
            <a:off x="5728734" y="1187260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Correction d'inscription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034EEFA-62F3-FC47-ACE9-710C6A2BB939}"/>
              </a:ext>
            </a:extLst>
          </p:cNvPr>
          <p:cNvCxnSpPr>
            <a:cxnSpLocks/>
          </p:cNvCxnSpPr>
          <p:nvPr/>
        </p:nvCxnSpPr>
        <p:spPr>
          <a:xfrm>
            <a:off x="1173666" y="149575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84CFDB-D74D-A347-BF75-742513862067}"/>
              </a:ext>
            </a:extLst>
          </p:cNvPr>
          <p:cNvGrpSpPr/>
          <p:nvPr/>
        </p:nvGrpSpPr>
        <p:grpSpPr>
          <a:xfrm>
            <a:off x="775188" y="-14409"/>
            <a:ext cx="9389110" cy="1002870"/>
            <a:chOff x="775188" y="-14409"/>
            <a:chExt cx="9389110" cy="100287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8F820CE-77FE-0247-81CD-7951A24F93E3}"/>
                </a:ext>
              </a:extLst>
            </p:cNvPr>
            <p:cNvSpPr/>
            <p:nvPr/>
          </p:nvSpPr>
          <p:spPr>
            <a:xfrm>
              <a:off x="788905" y="-7123"/>
              <a:ext cx="9364946" cy="9955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31D0598-C45D-C143-B8A5-514BF0BB969D}"/>
                </a:ext>
              </a:extLst>
            </p:cNvPr>
            <p:cNvSpPr/>
            <p:nvPr/>
          </p:nvSpPr>
          <p:spPr>
            <a:xfrm>
              <a:off x="780359" y="-14409"/>
              <a:ext cx="1283965" cy="10017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7BE0B12-A3B5-2042-809A-5B9F8173AD34}"/>
                </a:ext>
              </a:extLst>
            </p:cNvPr>
            <p:cNvCxnSpPr>
              <a:cxnSpLocks/>
            </p:cNvCxnSpPr>
            <p:nvPr/>
          </p:nvCxnSpPr>
          <p:spPr>
            <a:xfrm>
              <a:off x="775188" y="986652"/>
              <a:ext cx="938911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1E4490D4-A1A2-234F-97CB-A569D965D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22" y="12530"/>
              <a:ext cx="820631" cy="934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89BE1A-4AC6-D849-BC62-17F3C20669F6}"/>
                </a:ext>
              </a:extLst>
            </p:cNvPr>
            <p:cNvSpPr txBox="1"/>
            <p:nvPr/>
          </p:nvSpPr>
          <p:spPr>
            <a:xfrm>
              <a:off x="4950298" y="79384"/>
              <a:ext cx="19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Registration_Officer_Name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283CC4F-E553-3249-A430-34FE5A559701}"/>
                </a:ext>
              </a:extLst>
            </p:cNvPr>
            <p:cNvSpPr txBox="1"/>
            <p:nvPr/>
          </p:nvSpPr>
          <p:spPr>
            <a:xfrm>
              <a:off x="2413839" y="79384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Name		: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C29E49-43E3-344E-9886-94F4D54BCD0B}"/>
                </a:ext>
              </a:extLst>
            </p:cNvPr>
            <p:cNvSpPr txBox="1"/>
            <p:nvPr/>
          </p:nvSpPr>
          <p:spPr>
            <a:xfrm>
              <a:off x="4950298" y="597173"/>
              <a:ext cx="2079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Registration _Office_Location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ACE8178-D2B1-1A4C-A3D5-A73CE7E2E57D}"/>
                </a:ext>
              </a:extLst>
            </p:cNvPr>
            <p:cNvSpPr txBox="1"/>
            <p:nvPr/>
          </p:nvSpPr>
          <p:spPr>
            <a:xfrm>
              <a:off x="2413839" y="597173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Office		: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131B1E-58E8-F647-8389-5B7E9380DF87}"/>
                </a:ext>
              </a:extLst>
            </p:cNvPr>
            <p:cNvSpPr txBox="1"/>
            <p:nvPr/>
          </p:nvSpPr>
          <p:spPr>
            <a:xfrm>
              <a:off x="4952676" y="336783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#9844JF9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6A85E22-C55F-A646-9CC7-9015F179445E}"/>
                </a:ext>
              </a:extLst>
            </p:cNvPr>
            <p:cNvSpPr txBox="1"/>
            <p:nvPr/>
          </p:nvSpPr>
          <p:spPr>
            <a:xfrm>
              <a:off x="2413839" y="348849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ID		: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6D3748-16DA-9A43-9C3C-6C3C55BA1FF0}"/>
                </a:ext>
              </a:extLst>
            </p:cNvPr>
            <p:cNvGrpSpPr/>
            <p:nvPr/>
          </p:nvGrpSpPr>
          <p:grpSpPr>
            <a:xfrm>
              <a:off x="9607550" y="124121"/>
              <a:ext cx="242096" cy="243507"/>
              <a:chOff x="9496790" y="758368"/>
              <a:chExt cx="242096" cy="243507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2E6C2AE-FAA7-5B47-9232-943A96C506BA}"/>
                  </a:ext>
                </a:extLst>
              </p:cNvPr>
              <p:cNvSpPr/>
              <p:nvPr/>
            </p:nvSpPr>
            <p:spPr>
              <a:xfrm>
                <a:off x="9496790" y="758368"/>
                <a:ext cx="242096" cy="24209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AA38DC2-07C9-EF4F-A5F3-F63E2D6A38AC}"/>
                  </a:ext>
                </a:extLst>
              </p:cNvPr>
              <p:cNvSpPr/>
              <p:nvPr/>
            </p:nvSpPr>
            <p:spPr>
              <a:xfrm>
                <a:off x="9579722" y="785444"/>
                <a:ext cx="76232" cy="76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Chord 150">
                <a:extLst>
                  <a:ext uri="{FF2B5EF4-FFF2-40B4-BE49-F238E27FC236}">
                    <a16:creationId xmlns:a16="http://schemas.microsoft.com/office/drawing/2014/main" id="{B96C36FC-6AF1-8640-BED3-73DB0966245F}"/>
                  </a:ext>
                </a:extLst>
              </p:cNvPr>
              <p:cNvSpPr/>
              <p:nvPr/>
            </p:nvSpPr>
            <p:spPr>
              <a:xfrm rot="6691700">
                <a:off x="9550535" y="867268"/>
                <a:ext cx="134607" cy="134607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A76981F-97C5-844E-88DB-C52DF89FB103}"/>
                </a:ext>
              </a:extLst>
            </p:cNvPr>
            <p:cNvSpPr/>
            <p:nvPr/>
          </p:nvSpPr>
          <p:spPr>
            <a:xfrm>
              <a:off x="9203263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535C432-D3A2-FC43-8D50-08BBDF94C3D5}"/>
                </a:ext>
              </a:extLst>
            </p:cNvPr>
            <p:cNvSpPr/>
            <p:nvPr/>
          </p:nvSpPr>
          <p:spPr>
            <a:xfrm>
              <a:off x="9317371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D4A1E28-351B-5F44-BF62-CC3B48466696}"/>
                </a:ext>
              </a:extLst>
            </p:cNvPr>
            <p:cNvSpPr/>
            <p:nvPr/>
          </p:nvSpPr>
          <p:spPr>
            <a:xfrm>
              <a:off x="9203263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7A03CA-9C44-BC47-A167-31BC58753B43}"/>
                </a:ext>
              </a:extLst>
            </p:cNvPr>
            <p:cNvSpPr/>
            <p:nvPr/>
          </p:nvSpPr>
          <p:spPr>
            <a:xfrm>
              <a:off x="9317371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5" y="6278309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591DC14-1C43-B04B-B05D-1780AD8B4DE6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87B1C0-BE2B-D140-9BD9-9375214DBF49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2524A8-E530-6E40-A13B-B951C7E40D0F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875BD8BD-07D8-C140-81F6-916DF6D9133A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 Same Side Corner Rectangle 69">
                <a:extLst>
                  <a:ext uri="{FF2B5EF4-FFF2-40B4-BE49-F238E27FC236}">
                    <a16:creationId xmlns:a16="http://schemas.microsoft.com/office/drawing/2014/main" id="{933FBDE2-D752-7C40-8F61-3F2146E6FA1E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 Same Side Corner Rectangle 70">
                <a:extLst>
                  <a:ext uri="{FF2B5EF4-FFF2-40B4-BE49-F238E27FC236}">
                    <a16:creationId xmlns:a16="http://schemas.microsoft.com/office/drawing/2014/main" id="{F6B73A69-7136-094B-8FEC-182AE5E8F8A7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EE9145-7CEC-8E45-A689-F5228AF3828E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C153EC-B24A-6540-A166-2CC69F3C4C6D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lowchart: Process 206">
              <a:extLst>
                <a:ext uri="{FF2B5EF4-FFF2-40B4-BE49-F238E27FC236}">
                  <a16:creationId xmlns:a16="http://schemas.microsoft.com/office/drawing/2014/main" id="{0ACB1F7C-C529-754D-987F-CFD6024FF7BA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D9CCB2-E2E2-9240-8F28-F22E6A7323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FBB2042-3113-E946-A911-4B8FBCF2EEB3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0D2FE4-26AD-C14F-9DF1-1B5DCFB2EDD8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94" name="Round Same Side Corner Rectangle 93">
                <a:extLst>
                  <a:ext uri="{FF2B5EF4-FFF2-40B4-BE49-F238E27FC236}">
                    <a16:creationId xmlns:a16="http://schemas.microsoft.com/office/drawing/2014/main" id="{ACBD7A79-E76F-9841-840E-F2FD6B964AD2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 Same Side Corner Rectangle 94">
                <a:extLst>
                  <a:ext uri="{FF2B5EF4-FFF2-40B4-BE49-F238E27FC236}">
                    <a16:creationId xmlns:a16="http://schemas.microsoft.com/office/drawing/2014/main" id="{97675771-A8B9-EB42-A606-515F6C0D3AC3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6" name="Round Same Side Corner Rectangle 95">
                <a:extLst>
                  <a:ext uri="{FF2B5EF4-FFF2-40B4-BE49-F238E27FC236}">
                    <a16:creationId xmlns:a16="http://schemas.microsoft.com/office/drawing/2014/main" id="{26F03D16-1C8D-9248-8ED2-F18D305F8D0A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7" name="Round Same Side Corner Rectangle 96">
                <a:extLst>
                  <a:ext uri="{FF2B5EF4-FFF2-40B4-BE49-F238E27FC236}">
                    <a16:creationId xmlns:a16="http://schemas.microsoft.com/office/drawing/2014/main" id="{DC2B4D6A-6BB9-9D41-BBFA-4E89B6F5F0CF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8EBB089-6B6A-EE4C-97BB-0126B24AB5E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lowchart: Process 7">
              <a:extLst>
                <a:ext uri="{FF2B5EF4-FFF2-40B4-BE49-F238E27FC236}">
                  <a16:creationId xmlns:a16="http://schemas.microsoft.com/office/drawing/2014/main" id="{450184F6-9BD5-9D43-957B-129BE6DAB939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DE6222-2279-AF4A-932B-84C4E8ACD094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C868DC15-1E82-E743-B5A7-3EA05B5A590F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Process 206">
            <a:extLst>
              <a:ext uri="{FF2B5EF4-FFF2-40B4-BE49-F238E27FC236}">
                <a16:creationId xmlns:a16="http://schemas.microsoft.com/office/drawing/2014/main" id="{F5A8684C-D9C5-9447-97A2-A2756B36638E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C1717F-CBB2-4C48-B844-83DCFF5401D0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1F23E9-E18C-2543-BED2-A16FEC716A25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5BF6DC7-C4FE-F842-B576-6F84CE9328AB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5A25718-4426-E647-8185-50BE146ED320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2F14FA4-519A-D54B-B032-18381C54E154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C2323CF-57A3-5740-A5D6-90D42D8D6BDE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CADEF3-BFBD-D84F-AA0F-AA69485F0AA4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8DF1494-B62C-4548-83EC-41135314E1D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lowchart: Process 188">
            <a:extLst>
              <a:ext uri="{FF2B5EF4-FFF2-40B4-BE49-F238E27FC236}">
                <a16:creationId xmlns:a16="http://schemas.microsoft.com/office/drawing/2014/main" id="{7D65050C-782A-864D-BCA3-1D9DFE235F58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B9B827-84EB-B34E-936D-890FBF1438B1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57" name="Isosceles Triangle 88">
            <a:extLst>
              <a:ext uri="{FF2B5EF4-FFF2-40B4-BE49-F238E27FC236}">
                <a16:creationId xmlns:a16="http://schemas.microsoft.com/office/drawing/2014/main" id="{B4A1E27E-C31F-834B-B5B2-21E7AC524757}"/>
              </a:ext>
            </a:extLst>
          </p:cNvPr>
          <p:cNvSpPr/>
          <p:nvPr/>
        </p:nvSpPr>
        <p:spPr>
          <a:xfrm rot="10800000">
            <a:off x="4470110" y="362640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8051E8-2A79-1E4B-B1B9-971270A7C973}"/>
              </a:ext>
            </a:extLst>
          </p:cNvPr>
          <p:cNvCxnSpPr>
            <a:cxnSpLocks/>
          </p:cNvCxnSpPr>
          <p:nvPr/>
        </p:nvCxnSpPr>
        <p:spPr>
          <a:xfrm>
            <a:off x="1522868" y="3800946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D21C88-8853-034C-9D4C-5802F7FA0DE3}"/>
              </a:ext>
            </a:extLst>
          </p:cNvPr>
          <p:cNvSpPr txBox="1"/>
          <p:nvPr/>
        </p:nvSpPr>
        <p:spPr>
          <a:xfrm>
            <a:off x="1442248" y="353426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1559B-9448-734E-8AA2-887E90749E2C}"/>
              </a:ext>
            </a:extLst>
          </p:cNvPr>
          <p:cNvSpPr txBox="1"/>
          <p:nvPr/>
        </p:nvSpPr>
        <p:spPr>
          <a:xfrm>
            <a:off x="3902188" y="434191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06992C-ED8D-004B-B446-86575C443AFE}"/>
              </a:ext>
            </a:extLst>
          </p:cNvPr>
          <p:cNvGrpSpPr/>
          <p:nvPr/>
        </p:nvGrpSpPr>
        <p:grpSpPr>
          <a:xfrm>
            <a:off x="1518705" y="3969225"/>
            <a:ext cx="1535690" cy="1332792"/>
            <a:chOff x="4773032" y="3418454"/>
            <a:chExt cx="1535690" cy="133279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D73E887-AC96-AF43-9BF5-3DFA7E88844B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3" name="Round Same Side Corner Rectangle 72">
                <a:extLst>
                  <a:ext uri="{FF2B5EF4-FFF2-40B4-BE49-F238E27FC236}">
                    <a16:creationId xmlns:a16="http://schemas.microsoft.com/office/drawing/2014/main" id="{6446F4E6-E151-9F47-99C9-BB5442287A4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 Same Side Corner Rectangle 73">
                <a:extLst>
                  <a:ext uri="{FF2B5EF4-FFF2-40B4-BE49-F238E27FC236}">
                    <a16:creationId xmlns:a16="http://schemas.microsoft.com/office/drawing/2014/main" id="{8838CDEB-25D9-DF4D-A40A-059D2715EE16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 Same Side Corner Rectangle 74">
                <a:extLst>
                  <a:ext uri="{FF2B5EF4-FFF2-40B4-BE49-F238E27FC236}">
                    <a16:creationId xmlns:a16="http://schemas.microsoft.com/office/drawing/2014/main" id="{8B76267C-1515-7C44-BD04-7D4865E4FFA6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 Same Side Corner Rectangle 75">
                <a:extLst>
                  <a:ext uri="{FF2B5EF4-FFF2-40B4-BE49-F238E27FC236}">
                    <a16:creationId xmlns:a16="http://schemas.microsoft.com/office/drawing/2014/main" id="{493CEF51-1CB0-4640-80DF-FB4C80B3CDF0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BE2E837-5405-F444-A40E-58DDB25BCA2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Process 206">
              <a:extLst>
                <a:ext uri="{FF2B5EF4-FFF2-40B4-BE49-F238E27FC236}">
                  <a16:creationId xmlns:a16="http://schemas.microsoft.com/office/drawing/2014/main" id="{95A09D06-135C-974A-B5FB-46A3ED779605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E9DB41-3D12-4247-96A0-19D5CAAE3A0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AC7465-0CB1-8848-8770-3473363A20FF}"/>
              </a:ext>
            </a:extLst>
          </p:cNvPr>
          <p:cNvGrpSpPr/>
          <p:nvPr/>
        </p:nvGrpSpPr>
        <p:grpSpPr>
          <a:xfrm>
            <a:off x="3600083" y="3974602"/>
            <a:ext cx="1535690" cy="1338668"/>
            <a:chOff x="7424828" y="3674534"/>
            <a:chExt cx="1535690" cy="133866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7B8FD74-7A71-0346-9F84-3F652106CA21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D44E487-DCC7-E549-9B0A-E451DA41451C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4" name="Round Same Side Corner Rectangle 83">
                  <a:extLst>
                    <a:ext uri="{FF2B5EF4-FFF2-40B4-BE49-F238E27FC236}">
                      <a16:creationId xmlns:a16="http://schemas.microsoft.com/office/drawing/2014/main" id="{651CA5EE-D45C-4D47-AF5B-0E5592AFF0C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A2CEEA8D-C672-3046-9574-0D5796CB5CB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9C1DB46D-EF33-3D47-888C-97C3AF434DC7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CAF79D7A-7458-6842-BFCE-A5B491646A09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698979A6-DB7E-7E4B-953F-10FBFD471DDB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lowchart: Process 7">
                <a:extLst>
                  <a:ext uri="{FF2B5EF4-FFF2-40B4-BE49-F238E27FC236}">
                    <a16:creationId xmlns:a16="http://schemas.microsoft.com/office/drawing/2014/main" id="{FAB3E940-0D4F-104E-9DB9-D0FBE0C461A6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397BD2-0561-A54A-8C63-868217803C92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0" name="Round Same Side Corner Rectangle 79">
              <a:extLst>
                <a:ext uri="{FF2B5EF4-FFF2-40B4-BE49-F238E27FC236}">
                  <a16:creationId xmlns:a16="http://schemas.microsoft.com/office/drawing/2014/main" id="{F9FCF053-971F-6643-B430-97040C511A31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558151F-6D6B-6641-BEE2-707C47D51462}"/>
              </a:ext>
            </a:extLst>
          </p:cNvPr>
          <p:cNvSpPr/>
          <p:nvPr/>
        </p:nvSpPr>
        <p:spPr>
          <a:xfrm>
            <a:off x="5455814" y="509154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1239019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12360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1B0B53-336A-0248-B965-CE989EDECB48}"/>
              </a:ext>
            </a:extLst>
          </p:cNvPr>
          <p:cNvSpPr txBox="1"/>
          <p:nvPr/>
        </p:nvSpPr>
        <p:spPr>
          <a:xfrm>
            <a:off x="4291013" y="1235398"/>
            <a:ext cx="234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UIN Update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2A653B-BA20-8445-BEAA-9F9288941CD4}"/>
              </a:ext>
            </a:extLst>
          </p:cNvPr>
          <p:cNvSpPr/>
          <p:nvPr/>
        </p:nvSpPr>
        <p:spPr>
          <a:xfrm>
            <a:off x="788905" y="32964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717C8A-73BC-6549-B52C-604C3B47B30C}"/>
              </a:ext>
            </a:extLst>
          </p:cNvPr>
          <p:cNvSpPr/>
          <p:nvPr/>
        </p:nvSpPr>
        <p:spPr>
          <a:xfrm>
            <a:off x="780359" y="25678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2C65CD-3C11-854C-BCAE-2CCE2D381EF0}"/>
              </a:ext>
            </a:extLst>
          </p:cNvPr>
          <p:cNvCxnSpPr>
            <a:cxnSpLocks/>
          </p:cNvCxnSpPr>
          <p:nvPr/>
        </p:nvCxnSpPr>
        <p:spPr>
          <a:xfrm>
            <a:off x="775188" y="1026739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A1992E0-0C1C-A643-90B9-F76BEDD390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52617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5742FF-3614-F649-8BBC-3B61A6176698}"/>
              </a:ext>
            </a:extLst>
          </p:cNvPr>
          <p:cNvSpPr txBox="1"/>
          <p:nvPr/>
        </p:nvSpPr>
        <p:spPr>
          <a:xfrm>
            <a:off x="4950298" y="119471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08D730-65CB-0344-88C6-9A9EF9CFF83F}"/>
              </a:ext>
            </a:extLst>
          </p:cNvPr>
          <p:cNvSpPr txBox="1"/>
          <p:nvPr/>
        </p:nvSpPr>
        <p:spPr>
          <a:xfrm>
            <a:off x="2413839" y="11947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DBE317-2645-4D43-BBCB-C085311992CE}"/>
              </a:ext>
            </a:extLst>
          </p:cNvPr>
          <p:cNvSpPr txBox="1"/>
          <p:nvPr/>
        </p:nvSpPr>
        <p:spPr>
          <a:xfrm>
            <a:off x="4950298" y="637260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FD742A-90D2-2E42-AD54-327B302CFC83}"/>
              </a:ext>
            </a:extLst>
          </p:cNvPr>
          <p:cNvSpPr txBox="1"/>
          <p:nvPr/>
        </p:nvSpPr>
        <p:spPr>
          <a:xfrm>
            <a:off x="2413839" y="63726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917E66-03B9-9944-A8B5-8A7241CDC200}"/>
              </a:ext>
            </a:extLst>
          </p:cNvPr>
          <p:cNvSpPr txBox="1"/>
          <p:nvPr/>
        </p:nvSpPr>
        <p:spPr>
          <a:xfrm>
            <a:off x="4952676" y="376870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EFD6E0-9379-8B4D-B6A2-6235E758EF6B}"/>
              </a:ext>
            </a:extLst>
          </p:cNvPr>
          <p:cNvSpPr txBox="1"/>
          <p:nvPr/>
        </p:nvSpPr>
        <p:spPr>
          <a:xfrm>
            <a:off x="2413839" y="38893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9C139F-7558-024E-BE0A-71E0B841E441}"/>
              </a:ext>
            </a:extLst>
          </p:cNvPr>
          <p:cNvGrpSpPr/>
          <p:nvPr/>
        </p:nvGrpSpPr>
        <p:grpSpPr>
          <a:xfrm>
            <a:off x="9607550" y="164208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3E801B3-F884-7F4F-99BF-A40141A6590C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A3764F1-008C-FB4E-9D91-A513B3DA335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98F1FE8A-C496-2B4E-9F96-2C7FAF409541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745971C5-D478-5249-B5A0-415F3747EBFC}"/>
              </a:ext>
            </a:extLst>
          </p:cNvPr>
          <p:cNvSpPr/>
          <p:nvPr/>
        </p:nvSpPr>
        <p:spPr>
          <a:xfrm>
            <a:off x="9203263" y="190942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55A093-50F7-6F48-8F6A-0D18A06AF5D6}"/>
              </a:ext>
            </a:extLst>
          </p:cNvPr>
          <p:cNvSpPr/>
          <p:nvPr/>
        </p:nvSpPr>
        <p:spPr>
          <a:xfrm>
            <a:off x="9317371" y="190942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8EFD9-B672-4E47-969F-202A572E1086}"/>
              </a:ext>
            </a:extLst>
          </p:cNvPr>
          <p:cNvSpPr/>
          <p:nvPr/>
        </p:nvSpPr>
        <p:spPr>
          <a:xfrm>
            <a:off x="9203263" y="301049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74F976-A632-B448-AD47-F2DA803B77B0}"/>
              </a:ext>
            </a:extLst>
          </p:cNvPr>
          <p:cNvSpPr/>
          <p:nvPr/>
        </p:nvSpPr>
        <p:spPr>
          <a:xfrm>
            <a:off x="9317371" y="301049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720113-A6E3-BC41-A157-17E8382EC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179376"/>
            <a:ext cx="135407" cy="1354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102354C-70A5-D94F-8987-B3EAB10C31DB}"/>
              </a:ext>
            </a:extLst>
          </p:cNvPr>
          <p:cNvSpPr txBox="1"/>
          <p:nvPr/>
        </p:nvSpPr>
        <p:spPr>
          <a:xfrm>
            <a:off x="1040597" y="111398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9233D5C-1F57-314B-9D20-F1898D07568C}"/>
              </a:ext>
            </a:extLst>
          </p:cNvPr>
          <p:cNvSpPr/>
          <p:nvPr/>
        </p:nvSpPr>
        <p:spPr>
          <a:xfrm>
            <a:off x="4332020" y="1907517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D981E2-6005-8A45-8EDE-6856E5A793FC}"/>
              </a:ext>
            </a:extLst>
          </p:cNvPr>
          <p:cNvSpPr/>
          <p:nvPr/>
        </p:nvSpPr>
        <p:spPr>
          <a:xfrm>
            <a:off x="1110274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466D756-6368-7342-B97A-3CBA5F3F9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4" y="2955459"/>
            <a:ext cx="120777" cy="1207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113ADD6-ED2A-C24F-9EBA-A612633E5A59}"/>
              </a:ext>
            </a:extLst>
          </p:cNvPr>
          <p:cNvSpPr/>
          <p:nvPr/>
        </p:nvSpPr>
        <p:spPr>
          <a:xfrm>
            <a:off x="2391065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A516E-76E0-CD4C-9CE9-BE2F387B39E4}"/>
              </a:ext>
            </a:extLst>
          </p:cNvPr>
          <p:cNvSpPr/>
          <p:nvPr/>
        </p:nvSpPr>
        <p:spPr>
          <a:xfrm>
            <a:off x="4015646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796AE3-EAC3-C443-B09E-5B64F24C33E9}"/>
              </a:ext>
            </a:extLst>
          </p:cNvPr>
          <p:cNvSpPr/>
          <p:nvPr/>
        </p:nvSpPr>
        <p:spPr>
          <a:xfrm>
            <a:off x="5439789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2F171B-AF6C-6540-A680-43217BF9104E}"/>
              </a:ext>
            </a:extLst>
          </p:cNvPr>
          <p:cNvSpPr txBox="1"/>
          <p:nvPr/>
        </p:nvSpPr>
        <p:spPr>
          <a:xfrm>
            <a:off x="1379631" y="288504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BF23E-C511-4D43-98AD-12EB0F0B0828}"/>
              </a:ext>
            </a:extLst>
          </p:cNvPr>
          <p:cNvSpPr txBox="1"/>
          <p:nvPr/>
        </p:nvSpPr>
        <p:spPr>
          <a:xfrm>
            <a:off x="2666432" y="2885042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Age / DOB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B1A4F-F673-044A-BD90-B103A373D70A}"/>
              </a:ext>
            </a:extLst>
          </p:cNvPr>
          <p:cNvSpPr txBox="1"/>
          <p:nvPr/>
        </p:nvSpPr>
        <p:spPr>
          <a:xfrm>
            <a:off x="4291013" y="2885042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Gender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E3996E-428F-6043-93B4-713D27798DE5}"/>
              </a:ext>
            </a:extLst>
          </p:cNvPr>
          <p:cNvSpPr txBox="1"/>
          <p:nvPr/>
        </p:nvSpPr>
        <p:spPr>
          <a:xfrm>
            <a:off x="5715156" y="288504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Address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56B316-789A-654A-8312-B369FF1988B3}"/>
              </a:ext>
            </a:extLst>
          </p:cNvPr>
          <p:cNvSpPr/>
          <p:nvPr/>
        </p:nvSpPr>
        <p:spPr>
          <a:xfrm>
            <a:off x="6963021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C223AC-43DB-F248-9A10-5D2E95338EF8}"/>
              </a:ext>
            </a:extLst>
          </p:cNvPr>
          <p:cNvSpPr txBox="1"/>
          <p:nvPr/>
        </p:nvSpPr>
        <p:spPr>
          <a:xfrm>
            <a:off x="7238388" y="2885042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Contact Details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6C4CC3-D069-404A-87EA-249BFA56CCA8}"/>
              </a:ext>
            </a:extLst>
          </p:cNvPr>
          <p:cNvSpPr/>
          <p:nvPr/>
        </p:nvSpPr>
        <p:spPr>
          <a:xfrm>
            <a:off x="1110274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DF3EB4-3A57-FE4A-97F4-8B2D9841B2CC}"/>
              </a:ext>
            </a:extLst>
          </p:cNvPr>
          <p:cNvSpPr/>
          <p:nvPr/>
        </p:nvSpPr>
        <p:spPr>
          <a:xfrm>
            <a:off x="3236775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2BEA3D-6ACB-4641-88E2-7DF92CBEACA5}"/>
              </a:ext>
            </a:extLst>
          </p:cNvPr>
          <p:cNvSpPr txBox="1"/>
          <p:nvPr/>
        </p:nvSpPr>
        <p:spPr>
          <a:xfrm>
            <a:off x="1379631" y="3424207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Biometrics-Exception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B5319C-4143-6D4D-B716-46BD49D685CF}"/>
              </a:ext>
            </a:extLst>
          </p:cNvPr>
          <p:cNvSpPr txBox="1"/>
          <p:nvPr/>
        </p:nvSpPr>
        <p:spPr>
          <a:xfrm>
            <a:off x="3512142" y="3424207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Biometrics-Iris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8BDE1A-18C8-3F47-A6F5-35EBC85FF054}"/>
              </a:ext>
            </a:extLst>
          </p:cNvPr>
          <p:cNvSpPr/>
          <p:nvPr/>
        </p:nvSpPr>
        <p:spPr>
          <a:xfrm>
            <a:off x="5040123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0F29D8-0071-364A-9F5D-57F87A44D96A}"/>
              </a:ext>
            </a:extLst>
          </p:cNvPr>
          <p:cNvSpPr txBox="1"/>
          <p:nvPr/>
        </p:nvSpPr>
        <p:spPr>
          <a:xfrm>
            <a:off x="5315490" y="3424207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Biometrics-Fingerprint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F4DC06-F3FF-2A45-819E-60C20F91C2E4}"/>
              </a:ext>
            </a:extLst>
          </p:cNvPr>
          <p:cNvCxnSpPr>
            <a:cxnSpLocks/>
          </p:cNvCxnSpPr>
          <p:nvPr/>
        </p:nvCxnSpPr>
        <p:spPr>
          <a:xfrm>
            <a:off x="992682" y="2132958"/>
            <a:ext cx="31175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24BCE8-C28C-5244-9F3C-C134504A6F82}"/>
              </a:ext>
            </a:extLst>
          </p:cNvPr>
          <p:cNvSpPr txBox="1"/>
          <p:nvPr/>
        </p:nvSpPr>
        <p:spPr>
          <a:xfrm>
            <a:off x="912062" y="186627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UIN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8A149F-0580-8B42-9460-19697752E71D}"/>
              </a:ext>
            </a:extLst>
          </p:cNvPr>
          <p:cNvSpPr txBox="1"/>
          <p:nvPr/>
        </p:nvSpPr>
        <p:spPr>
          <a:xfrm>
            <a:off x="912062" y="2429944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Select to update</a:t>
            </a:r>
          </a:p>
        </p:txBody>
      </p:sp>
    </p:spTree>
    <p:extLst>
      <p:ext uri="{BB962C8B-B14F-4D97-AF65-F5344CB8AC3E}">
        <p14:creationId xmlns:p14="http://schemas.microsoft.com/office/powerpoint/2010/main" val="3596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84CFDB-D74D-A347-BF75-742513862067}"/>
              </a:ext>
            </a:extLst>
          </p:cNvPr>
          <p:cNvGrpSpPr/>
          <p:nvPr/>
        </p:nvGrpSpPr>
        <p:grpSpPr>
          <a:xfrm>
            <a:off x="775188" y="-14409"/>
            <a:ext cx="9389110" cy="1002870"/>
            <a:chOff x="775188" y="-14409"/>
            <a:chExt cx="9389110" cy="100287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8F820CE-77FE-0247-81CD-7951A24F93E3}"/>
                </a:ext>
              </a:extLst>
            </p:cNvPr>
            <p:cNvSpPr/>
            <p:nvPr/>
          </p:nvSpPr>
          <p:spPr>
            <a:xfrm>
              <a:off x="788905" y="-7123"/>
              <a:ext cx="9364946" cy="9955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31D0598-C45D-C143-B8A5-514BF0BB969D}"/>
                </a:ext>
              </a:extLst>
            </p:cNvPr>
            <p:cNvSpPr/>
            <p:nvPr/>
          </p:nvSpPr>
          <p:spPr>
            <a:xfrm>
              <a:off x="780359" y="-14409"/>
              <a:ext cx="1283965" cy="10017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7BE0B12-A3B5-2042-809A-5B9F8173AD34}"/>
                </a:ext>
              </a:extLst>
            </p:cNvPr>
            <p:cNvCxnSpPr>
              <a:cxnSpLocks/>
            </p:cNvCxnSpPr>
            <p:nvPr/>
          </p:nvCxnSpPr>
          <p:spPr>
            <a:xfrm>
              <a:off x="775188" y="986652"/>
              <a:ext cx="938911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1E4490D4-A1A2-234F-97CB-A569D965D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22" y="12530"/>
              <a:ext cx="820631" cy="934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89BE1A-4AC6-D849-BC62-17F3C20669F6}"/>
                </a:ext>
              </a:extLst>
            </p:cNvPr>
            <p:cNvSpPr txBox="1"/>
            <p:nvPr/>
          </p:nvSpPr>
          <p:spPr>
            <a:xfrm>
              <a:off x="4950298" y="79384"/>
              <a:ext cx="19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Registration_Officer_Name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283CC4F-E553-3249-A430-34FE5A559701}"/>
                </a:ext>
              </a:extLst>
            </p:cNvPr>
            <p:cNvSpPr txBox="1"/>
            <p:nvPr/>
          </p:nvSpPr>
          <p:spPr>
            <a:xfrm>
              <a:off x="2413839" y="79384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Name		: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C29E49-43E3-344E-9886-94F4D54BCD0B}"/>
                </a:ext>
              </a:extLst>
            </p:cNvPr>
            <p:cNvSpPr txBox="1"/>
            <p:nvPr/>
          </p:nvSpPr>
          <p:spPr>
            <a:xfrm>
              <a:off x="4950298" y="597173"/>
              <a:ext cx="2079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Registration _Office_Location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ACE8178-D2B1-1A4C-A3D5-A73CE7E2E57D}"/>
                </a:ext>
              </a:extLst>
            </p:cNvPr>
            <p:cNvSpPr txBox="1"/>
            <p:nvPr/>
          </p:nvSpPr>
          <p:spPr>
            <a:xfrm>
              <a:off x="2413839" y="597173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Office		: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131B1E-58E8-F647-8389-5B7E9380DF87}"/>
                </a:ext>
              </a:extLst>
            </p:cNvPr>
            <p:cNvSpPr txBox="1"/>
            <p:nvPr/>
          </p:nvSpPr>
          <p:spPr>
            <a:xfrm>
              <a:off x="4952676" y="336783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#9844JF9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6A85E22-C55F-A646-9CC7-9015F179445E}"/>
                </a:ext>
              </a:extLst>
            </p:cNvPr>
            <p:cNvSpPr txBox="1"/>
            <p:nvPr/>
          </p:nvSpPr>
          <p:spPr>
            <a:xfrm>
              <a:off x="2413839" y="348849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ID		: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6D3748-16DA-9A43-9C3C-6C3C55BA1FF0}"/>
                </a:ext>
              </a:extLst>
            </p:cNvPr>
            <p:cNvGrpSpPr/>
            <p:nvPr/>
          </p:nvGrpSpPr>
          <p:grpSpPr>
            <a:xfrm>
              <a:off x="9607550" y="124121"/>
              <a:ext cx="242096" cy="243507"/>
              <a:chOff x="9496790" y="758368"/>
              <a:chExt cx="242096" cy="243507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2E6C2AE-FAA7-5B47-9232-943A96C506BA}"/>
                  </a:ext>
                </a:extLst>
              </p:cNvPr>
              <p:cNvSpPr/>
              <p:nvPr/>
            </p:nvSpPr>
            <p:spPr>
              <a:xfrm>
                <a:off x="9496790" y="758368"/>
                <a:ext cx="242096" cy="24209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AA38DC2-07C9-EF4F-A5F3-F63E2D6A38AC}"/>
                  </a:ext>
                </a:extLst>
              </p:cNvPr>
              <p:cNvSpPr/>
              <p:nvPr/>
            </p:nvSpPr>
            <p:spPr>
              <a:xfrm>
                <a:off x="9579722" y="785444"/>
                <a:ext cx="76232" cy="76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Chord 150">
                <a:extLst>
                  <a:ext uri="{FF2B5EF4-FFF2-40B4-BE49-F238E27FC236}">
                    <a16:creationId xmlns:a16="http://schemas.microsoft.com/office/drawing/2014/main" id="{B96C36FC-6AF1-8640-BED3-73DB0966245F}"/>
                  </a:ext>
                </a:extLst>
              </p:cNvPr>
              <p:cNvSpPr/>
              <p:nvPr/>
            </p:nvSpPr>
            <p:spPr>
              <a:xfrm rot="6691700">
                <a:off x="9550535" y="867268"/>
                <a:ext cx="134607" cy="134607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A76981F-97C5-844E-88DB-C52DF89FB103}"/>
                </a:ext>
              </a:extLst>
            </p:cNvPr>
            <p:cNvSpPr/>
            <p:nvPr/>
          </p:nvSpPr>
          <p:spPr>
            <a:xfrm>
              <a:off x="9203263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535C432-D3A2-FC43-8D50-08BBDF94C3D5}"/>
                </a:ext>
              </a:extLst>
            </p:cNvPr>
            <p:cNvSpPr/>
            <p:nvPr/>
          </p:nvSpPr>
          <p:spPr>
            <a:xfrm>
              <a:off x="9317371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D4A1E28-351B-5F44-BF62-CC3B48466696}"/>
                </a:ext>
              </a:extLst>
            </p:cNvPr>
            <p:cNvSpPr/>
            <p:nvPr/>
          </p:nvSpPr>
          <p:spPr>
            <a:xfrm>
              <a:off x="9203263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7A03CA-9C44-BC47-A167-31BC58753B43}"/>
                </a:ext>
              </a:extLst>
            </p:cNvPr>
            <p:cNvSpPr/>
            <p:nvPr/>
          </p:nvSpPr>
          <p:spPr>
            <a:xfrm>
              <a:off x="9317371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882538"/>
            <a:ext cx="31175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61585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UIN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8" y="6278309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1473C5A-8DCE-5848-8831-2B44E5AD3B15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745336-83D1-504D-B4FD-9308C7F8658A}"/>
              </a:ext>
            </a:extLst>
          </p:cNvPr>
          <p:cNvSpPr txBox="1"/>
          <p:nvPr/>
        </p:nvSpPr>
        <p:spPr>
          <a:xfrm>
            <a:off x="5728734" y="1246252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UIN Update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4E15E83-0CB8-F74C-BC4A-EDA23551F11F}"/>
              </a:ext>
            </a:extLst>
          </p:cNvPr>
          <p:cNvCxnSpPr>
            <a:cxnSpLocks/>
          </p:cNvCxnSpPr>
          <p:nvPr/>
        </p:nvCxnSpPr>
        <p:spPr>
          <a:xfrm>
            <a:off x="1522868" y="322660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929CFF8-08D7-3A41-8C86-3890D07D56DC}"/>
              </a:ext>
            </a:extLst>
          </p:cNvPr>
          <p:cNvSpPr txBox="1"/>
          <p:nvPr/>
        </p:nvSpPr>
        <p:spPr>
          <a:xfrm>
            <a:off x="1442248" y="294982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2DD0FB-855D-6046-9D10-4C6A54A52EF4}"/>
              </a:ext>
            </a:extLst>
          </p:cNvPr>
          <p:cNvCxnSpPr>
            <a:cxnSpLocks/>
          </p:cNvCxnSpPr>
          <p:nvPr/>
        </p:nvCxnSpPr>
        <p:spPr>
          <a:xfrm>
            <a:off x="1512141" y="2216624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75837E5-EDA4-B546-A2CC-0A6B63F02246}"/>
              </a:ext>
            </a:extLst>
          </p:cNvPr>
          <p:cNvSpPr txBox="1"/>
          <p:nvPr/>
        </p:nvSpPr>
        <p:spPr>
          <a:xfrm>
            <a:off x="1431521" y="194994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8731D1-B1E8-9246-93A7-5020305E1FB0}"/>
              </a:ext>
            </a:extLst>
          </p:cNvPr>
          <p:cNvSpPr txBox="1"/>
          <p:nvPr/>
        </p:nvSpPr>
        <p:spPr>
          <a:xfrm>
            <a:off x="1451580" y="268759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5A02BD2-0799-3342-B6D8-6FA0B5D9FA9D}"/>
              </a:ext>
            </a:extLst>
          </p:cNvPr>
          <p:cNvGrpSpPr/>
          <p:nvPr/>
        </p:nvGrpSpPr>
        <p:grpSpPr>
          <a:xfrm>
            <a:off x="2302199" y="2380987"/>
            <a:ext cx="352540" cy="153615"/>
            <a:chOff x="1608195" y="3095251"/>
            <a:chExt cx="352540" cy="153615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819ADBB7-9A1F-834D-A5C9-88B51617805F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9D9E50D-D61B-4D43-992E-C1FDAB542F83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8564C2E-4394-3048-9FBD-E20F152F0696}"/>
              </a:ext>
            </a:extLst>
          </p:cNvPr>
          <p:cNvCxnSpPr>
            <a:cxnSpLocks/>
          </p:cNvCxnSpPr>
          <p:nvPr/>
        </p:nvCxnSpPr>
        <p:spPr>
          <a:xfrm>
            <a:off x="1512141" y="2552203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D3DE43E-5B45-7843-9E0B-1542AD83257F}"/>
              </a:ext>
            </a:extLst>
          </p:cNvPr>
          <p:cNvSpPr txBox="1"/>
          <p:nvPr/>
        </p:nvSpPr>
        <p:spPr>
          <a:xfrm>
            <a:off x="1431521" y="2285523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C258596-3524-F646-AB15-96B3C55DDC66}"/>
              </a:ext>
            </a:extLst>
          </p:cNvPr>
          <p:cNvCxnSpPr>
            <a:cxnSpLocks/>
          </p:cNvCxnSpPr>
          <p:nvPr/>
        </p:nvCxnSpPr>
        <p:spPr>
          <a:xfrm>
            <a:off x="3158727" y="2552203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F35F984-143D-C746-9470-48CBB5083BC6}"/>
              </a:ext>
            </a:extLst>
          </p:cNvPr>
          <p:cNvSpPr txBox="1"/>
          <p:nvPr/>
        </p:nvSpPr>
        <p:spPr>
          <a:xfrm>
            <a:off x="3078107" y="228552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EF7ADCE-4259-4448-A0AD-EB358C4D0418}"/>
              </a:ext>
            </a:extLst>
          </p:cNvPr>
          <p:cNvCxnSpPr>
            <a:cxnSpLocks/>
          </p:cNvCxnSpPr>
          <p:nvPr/>
        </p:nvCxnSpPr>
        <p:spPr>
          <a:xfrm>
            <a:off x="3688638" y="2552203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E5AD91D-603D-2547-98E4-8369770B5656}"/>
              </a:ext>
            </a:extLst>
          </p:cNvPr>
          <p:cNvSpPr txBox="1"/>
          <p:nvPr/>
        </p:nvSpPr>
        <p:spPr>
          <a:xfrm>
            <a:off x="3608018" y="2285523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4AB2D5-DF35-9A48-97F0-5CD6E800523C}"/>
              </a:ext>
            </a:extLst>
          </p:cNvPr>
          <p:cNvCxnSpPr>
            <a:cxnSpLocks/>
          </p:cNvCxnSpPr>
          <p:nvPr/>
        </p:nvCxnSpPr>
        <p:spPr>
          <a:xfrm>
            <a:off x="4234255" y="2552203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A514BB9-31B8-A040-980E-234602E9AA49}"/>
              </a:ext>
            </a:extLst>
          </p:cNvPr>
          <p:cNvSpPr txBox="1"/>
          <p:nvPr/>
        </p:nvSpPr>
        <p:spPr>
          <a:xfrm>
            <a:off x="4153635" y="2285523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0E6F0A4-784C-4F46-A655-4C148A14EC51}"/>
              </a:ext>
            </a:extLst>
          </p:cNvPr>
          <p:cNvCxnSpPr>
            <a:cxnSpLocks/>
          </p:cNvCxnSpPr>
          <p:nvPr/>
        </p:nvCxnSpPr>
        <p:spPr>
          <a:xfrm>
            <a:off x="1512141" y="4398587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F9491F2-9BC6-3048-9446-E5EA6CE819A9}"/>
              </a:ext>
            </a:extLst>
          </p:cNvPr>
          <p:cNvSpPr txBox="1"/>
          <p:nvPr/>
        </p:nvSpPr>
        <p:spPr>
          <a:xfrm>
            <a:off x="1431521" y="4131907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4FC585A-6580-1C46-B912-F846927E44FA}"/>
              </a:ext>
            </a:extLst>
          </p:cNvPr>
          <p:cNvCxnSpPr>
            <a:cxnSpLocks/>
          </p:cNvCxnSpPr>
          <p:nvPr/>
        </p:nvCxnSpPr>
        <p:spPr>
          <a:xfrm>
            <a:off x="1518180" y="4806206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9801910-20C0-204A-9884-D64E97CB3B06}"/>
              </a:ext>
            </a:extLst>
          </p:cNvPr>
          <p:cNvSpPr txBox="1"/>
          <p:nvPr/>
        </p:nvSpPr>
        <p:spPr>
          <a:xfrm>
            <a:off x="1437560" y="4523896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3113013-A88E-B141-BDF1-E47FAE8ED6DC}"/>
              </a:ext>
            </a:extLst>
          </p:cNvPr>
          <p:cNvCxnSpPr>
            <a:cxnSpLocks/>
          </p:cNvCxnSpPr>
          <p:nvPr/>
        </p:nvCxnSpPr>
        <p:spPr>
          <a:xfrm>
            <a:off x="1522868" y="3583794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11BDD7A-DC10-5244-B7BB-45075163CB1C}"/>
              </a:ext>
            </a:extLst>
          </p:cNvPr>
          <p:cNvSpPr txBox="1"/>
          <p:nvPr/>
        </p:nvSpPr>
        <p:spPr>
          <a:xfrm>
            <a:off x="1442248" y="330701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8A46DB-138E-D545-BEB4-BC1B632F1292}"/>
              </a:ext>
            </a:extLst>
          </p:cNvPr>
          <p:cNvCxnSpPr>
            <a:cxnSpLocks/>
          </p:cNvCxnSpPr>
          <p:nvPr/>
        </p:nvCxnSpPr>
        <p:spPr>
          <a:xfrm>
            <a:off x="1522868" y="3965640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E748B65-5201-F74A-BF13-5F499168176C}"/>
              </a:ext>
            </a:extLst>
          </p:cNvPr>
          <p:cNvSpPr txBox="1"/>
          <p:nvPr/>
        </p:nvSpPr>
        <p:spPr>
          <a:xfrm>
            <a:off x="1442248" y="3688865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D9B218E-3069-334B-943D-A8C12474B79E}"/>
              </a:ext>
            </a:extLst>
          </p:cNvPr>
          <p:cNvCxnSpPr>
            <a:cxnSpLocks/>
          </p:cNvCxnSpPr>
          <p:nvPr/>
        </p:nvCxnSpPr>
        <p:spPr>
          <a:xfrm>
            <a:off x="5833448" y="322660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EDDE9C6-42E4-D84C-9614-13E902D3B0E8}"/>
              </a:ext>
            </a:extLst>
          </p:cNvPr>
          <p:cNvSpPr txBox="1"/>
          <p:nvPr/>
        </p:nvSpPr>
        <p:spPr>
          <a:xfrm>
            <a:off x="5752828" y="294982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C3D09CD-22E4-1542-ADAA-299485109927}"/>
              </a:ext>
            </a:extLst>
          </p:cNvPr>
          <p:cNvCxnSpPr>
            <a:cxnSpLocks/>
          </p:cNvCxnSpPr>
          <p:nvPr/>
        </p:nvCxnSpPr>
        <p:spPr>
          <a:xfrm>
            <a:off x="5822721" y="2216624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5603B6E-DFE3-5C49-997D-B229D2F3075C}"/>
              </a:ext>
            </a:extLst>
          </p:cNvPr>
          <p:cNvSpPr txBox="1"/>
          <p:nvPr/>
        </p:nvSpPr>
        <p:spPr>
          <a:xfrm>
            <a:off x="5742101" y="194994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04D85B0-B432-3D4A-B9B6-0F40FB5101E8}"/>
              </a:ext>
            </a:extLst>
          </p:cNvPr>
          <p:cNvCxnSpPr>
            <a:cxnSpLocks/>
          </p:cNvCxnSpPr>
          <p:nvPr/>
        </p:nvCxnSpPr>
        <p:spPr>
          <a:xfrm>
            <a:off x="5833448" y="3583794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E9DC464-3D1E-5D49-96F5-6275C887C649}"/>
              </a:ext>
            </a:extLst>
          </p:cNvPr>
          <p:cNvSpPr txBox="1"/>
          <p:nvPr/>
        </p:nvSpPr>
        <p:spPr>
          <a:xfrm>
            <a:off x="5752828" y="330701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CD9AB0D-3302-0D4E-8458-AAC289315FB1}"/>
              </a:ext>
            </a:extLst>
          </p:cNvPr>
          <p:cNvCxnSpPr>
            <a:cxnSpLocks/>
          </p:cNvCxnSpPr>
          <p:nvPr/>
        </p:nvCxnSpPr>
        <p:spPr>
          <a:xfrm>
            <a:off x="5833448" y="3965640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FF2FE98-F9CC-C94E-A572-41BD239BF8E8}"/>
              </a:ext>
            </a:extLst>
          </p:cNvPr>
          <p:cNvSpPr txBox="1"/>
          <p:nvPr/>
        </p:nvSpPr>
        <p:spPr>
          <a:xfrm>
            <a:off x="5752828" y="3688865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B903182C-366C-2645-B0BB-05107B22F7A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988096"/>
            <a:ext cx="223458" cy="223458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ED0D6357-8451-B24A-89D9-EDC35302A36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86986"/>
            <a:ext cx="223458" cy="22345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FA72F473-D800-C34E-85C9-CF63779FC7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406023"/>
            <a:ext cx="223458" cy="22345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7F1B2600-2C78-6246-B1D3-BF3D6515B9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762418"/>
            <a:ext cx="223458" cy="223458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7886012-4E28-4245-B797-CB1D6E07E148}"/>
              </a:ext>
            </a:extLst>
          </p:cNvPr>
          <p:cNvGrpSpPr/>
          <p:nvPr/>
        </p:nvGrpSpPr>
        <p:grpSpPr>
          <a:xfrm>
            <a:off x="2302199" y="2723887"/>
            <a:ext cx="352540" cy="153615"/>
            <a:chOff x="1608195" y="3095251"/>
            <a:chExt cx="352540" cy="153615"/>
          </a:xfrm>
        </p:grpSpPr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46FB5D76-8836-B748-A832-5103FBDBAFFE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8CB835A-2255-8546-AB6D-01319F091E95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E1E5AED2-4901-8B45-9B12-C85E15EFC619}"/>
              </a:ext>
            </a:extLst>
          </p:cNvPr>
          <p:cNvSpPr txBox="1"/>
          <p:nvPr/>
        </p:nvSpPr>
        <p:spPr>
          <a:xfrm>
            <a:off x="3081520" y="2687592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EF3E453-AC03-5F4E-97E2-6783DA1A08D2}"/>
              </a:ext>
            </a:extLst>
          </p:cNvPr>
          <p:cNvCxnSpPr>
            <a:cxnSpLocks/>
          </p:cNvCxnSpPr>
          <p:nvPr/>
        </p:nvCxnSpPr>
        <p:spPr>
          <a:xfrm>
            <a:off x="3384796" y="4806206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FE3F9E0-A600-404D-92AB-CD87071A721A}"/>
              </a:ext>
            </a:extLst>
          </p:cNvPr>
          <p:cNvSpPr txBox="1"/>
          <p:nvPr/>
        </p:nvSpPr>
        <p:spPr>
          <a:xfrm>
            <a:off x="3304176" y="4523896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7AEBC50-CDE0-DC4F-950A-AC634894895D}"/>
              </a:ext>
            </a:extLst>
          </p:cNvPr>
          <p:cNvCxnSpPr>
            <a:cxnSpLocks/>
          </p:cNvCxnSpPr>
          <p:nvPr/>
        </p:nvCxnSpPr>
        <p:spPr>
          <a:xfrm>
            <a:off x="1512141" y="522439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A5C379B-2AB1-9043-B77A-272DFD9FB6B1}"/>
              </a:ext>
            </a:extLst>
          </p:cNvPr>
          <p:cNvSpPr txBox="1"/>
          <p:nvPr/>
        </p:nvSpPr>
        <p:spPr>
          <a:xfrm>
            <a:off x="1431521" y="4957716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6619223-4FE1-074B-A94D-57AEA6E46580}"/>
              </a:ext>
            </a:extLst>
          </p:cNvPr>
          <p:cNvCxnSpPr>
            <a:cxnSpLocks/>
          </p:cNvCxnSpPr>
          <p:nvPr/>
        </p:nvCxnSpPr>
        <p:spPr>
          <a:xfrm>
            <a:off x="1512141" y="5636110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FCE193B-1335-6347-8CF4-25875F9E81DF}"/>
              </a:ext>
            </a:extLst>
          </p:cNvPr>
          <p:cNvSpPr txBox="1"/>
          <p:nvPr/>
        </p:nvSpPr>
        <p:spPr>
          <a:xfrm>
            <a:off x="1431521" y="5369430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2C9D7C5-1B38-374A-AE7D-7088E6C3BCE5}"/>
              </a:ext>
            </a:extLst>
          </p:cNvPr>
          <p:cNvCxnSpPr>
            <a:cxnSpLocks/>
          </p:cNvCxnSpPr>
          <p:nvPr/>
        </p:nvCxnSpPr>
        <p:spPr>
          <a:xfrm>
            <a:off x="1512141" y="6032227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4B9B5A0-1759-484B-B31A-35AAF12FEA67}"/>
              </a:ext>
            </a:extLst>
          </p:cNvPr>
          <p:cNvSpPr txBox="1"/>
          <p:nvPr/>
        </p:nvSpPr>
        <p:spPr>
          <a:xfrm>
            <a:off x="1431521" y="5765547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2752632-8E6A-6B47-AB92-D5B5660E061C}"/>
              </a:ext>
            </a:extLst>
          </p:cNvPr>
          <p:cNvCxnSpPr>
            <a:cxnSpLocks/>
          </p:cNvCxnSpPr>
          <p:nvPr/>
        </p:nvCxnSpPr>
        <p:spPr>
          <a:xfrm>
            <a:off x="1512141" y="6446633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1156132-6E86-014F-8BB0-ED7D76D3EB8F}"/>
              </a:ext>
            </a:extLst>
          </p:cNvPr>
          <p:cNvSpPr txBox="1"/>
          <p:nvPr/>
        </p:nvSpPr>
        <p:spPr>
          <a:xfrm>
            <a:off x="1431521" y="6179953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Pin Number</a:t>
            </a:r>
          </a:p>
        </p:txBody>
      </p:sp>
    </p:spTree>
    <p:extLst>
      <p:ext uri="{BB962C8B-B14F-4D97-AF65-F5344CB8AC3E}">
        <p14:creationId xmlns:p14="http://schemas.microsoft.com/office/powerpoint/2010/main" val="2073489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34B8DDC-FD11-6545-BB8A-CE1619CFAD99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2D6156-A388-F144-A260-C7545C74F31C}"/>
              </a:ext>
            </a:extLst>
          </p:cNvPr>
          <p:cNvGrpSpPr/>
          <p:nvPr/>
        </p:nvGrpSpPr>
        <p:grpSpPr>
          <a:xfrm>
            <a:off x="775188" y="-14409"/>
            <a:ext cx="9389110" cy="1002870"/>
            <a:chOff x="775188" y="-14409"/>
            <a:chExt cx="9389110" cy="100287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A6DD9C3-46EA-664F-883A-8E3861F65411}"/>
                </a:ext>
              </a:extLst>
            </p:cNvPr>
            <p:cNvSpPr/>
            <p:nvPr/>
          </p:nvSpPr>
          <p:spPr>
            <a:xfrm>
              <a:off x="788905" y="-7123"/>
              <a:ext cx="9364946" cy="9955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D733810-0B33-624B-A543-CBCCBB744AE4}"/>
                </a:ext>
              </a:extLst>
            </p:cNvPr>
            <p:cNvSpPr/>
            <p:nvPr/>
          </p:nvSpPr>
          <p:spPr>
            <a:xfrm>
              <a:off x="780359" y="-14409"/>
              <a:ext cx="1283965" cy="10017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DAA9984-41FF-7A48-B022-F5EAC5BF9C0A}"/>
                </a:ext>
              </a:extLst>
            </p:cNvPr>
            <p:cNvCxnSpPr>
              <a:cxnSpLocks/>
            </p:cNvCxnSpPr>
            <p:nvPr/>
          </p:nvCxnSpPr>
          <p:spPr>
            <a:xfrm>
              <a:off x="775188" y="986652"/>
              <a:ext cx="938911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9E9C784-EA7C-7744-BA0E-6404F51F0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22" y="12530"/>
              <a:ext cx="820631" cy="934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8F317E6-5B0E-3643-A6AC-166362F24F20}"/>
                </a:ext>
              </a:extLst>
            </p:cNvPr>
            <p:cNvSpPr txBox="1"/>
            <p:nvPr/>
          </p:nvSpPr>
          <p:spPr>
            <a:xfrm>
              <a:off x="4950298" y="79384"/>
              <a:ext cx="19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Registration_Officer_Name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C520DA5-232B-8A4B-AFB0-0061695525D4}"/>
                </a:ext>
              </a:extLst>
            </p:cNvPr>
            <p:cNvSpPr txBox="1"/>
            <p:nvPr/>
          </p:nvSpPr>
          <p:spPr>
            <a:xfrm>
              <a:off x="2413839" y="79384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Name		: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956CE1-3B27-8042-9ADD-DA1D28A5D182}"/>
                </a:ext>
              </a:extLst>
            </p:cNvPr>
            <p:cNvSpPr txBox="1"/>
            <p:nvPr/>
          </p:nvSpPr>
          <p:spPr>
            <a:xfrm>
              <a:off x="4950298" y="597173"/>
              <a:ext cx="2079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Registration _Office_Location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079328A-0EB6-3041-A547-13A9FFB26CBE}"/>
                </a:ext>
              </a:extLst>
            </p:cNvPr>
            <p:cNvSpPr txBox="1"/>
            <p:nvPr/>
          </p:nvSpPr>
          <p:spPr>
            <a:xfrm>
              <a:off x="2413839" y="597173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Office		: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3675EB1-1999-2C41-A2D7-BF5A244681A2}"/>
                </a:ext>
              </a:extLst>
            </p:cNvPr>
            <p:cNvSpPr txBox="1"/>
            <p:nvPr/>
          </p:nvSpPr>
          <p:spPr>
            <a:xfrm>
              <a:off x="4952676" y="336783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#9844JF9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E72EDD5-80C7-F24A-8EEC-E2EA6A19FF5F}"/>
                </a:ext>
              </a:extLst>
            </p:cNvPr>
            <p:cNvSpPr txBox="1"/>
            <p:nvPr/>
          </p:nvSpPr>
          <p:spPr>
            <a:xfrm>
              <a:off x="2413839" y="348849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ID		: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3B02DAE-150B-2944-95B0-ED3EDE65CE6E}"/>
                </a:ext>
              </a:extLst>
            </p:cNvPr>
            <p:cNvGrpSpPr/>
            <p:nvPr/>
          </p:nvGrpSpPr>
          <p:grpSpPr>
            <a:xfrm>
              <a:off x="9607550" y="124121"/>
              <a:ext cx="242096" cy="243507"/>
              <a:chOff x="9496790" y="758368"/>
              <a:chExt cx="242096" cy="243507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F74BF5B-57ED-FC4D-ABD5-D5A91D4ACDBD}"/>
                  </a:ext>
                </a:extLst>
              </p:cNvPr>
              <p:cNvSpPr/>
              <p:nvPr/>
            </p:nvSpPr>
            <p:spPr>
              <a:xfrm>
                <a:off x="9496790" y="758368"/>
                <a:ext cx="242096" cy="24209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537C018-E597-184E-957C-DA4644E0AF9C}"/>
                  </a:ext>
                </a:extLst>
              </p:cNvPr>
              <p:cNvSpPr/>
              <p:nvPr/>
            </p:nvSpPr>
            <p:spPr>
              <a:xfrm>
                <a:off x="9579722" y="785444"/>
                <a:ext cx="76232" cy="76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Chord 145">
                <a:extLst>
                  <a:ext uri="{FF2B5EF4-FFF2-40B4-BE49-F238E27FC236}">
                    <a16:creationId xmlns:a16="http://schemas.microsoft.com/office/drawing/2014/main" id="{DE091DD8-F09C-AB4F-AD9D-3731E0F8DD36}"/>
                  </a:ext>
                </a:extLst>
              </p:cNvPr>
              <p:cNvSpPr/>
              <p:nvPr/>
            </p:nvSpPr>
            <p:spPr>
              <a:xfrm rot="6691700">
                <a:off x="9550535" y="867268"/>
                <a:ext cx="134607" cy="134607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015F7E-E94D-E64D-9487-CF613EB6BE3C}"/>
                </a:ext>
              </a:extLst>
            </p:cNvPr>
            <p:cNvSpPr/>
            <p:nvPr/>
          </p:nvSpPr>
          <p:spPr>
            <a:xfrm>
              <a:off x="9203263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72D8652-0C17-FD4E-9041-98749998D66C}"/>
                </a:ext>
              </a:extLst>
            </p:cNvPr>
            <p:cNvSpPr/>
            <p:nvPr/>
          </p:nvSpPr>
          <p:spPr>
            <a:xfrm>
              <a:off x="9317371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F6DF89C-0BC3-7A4C-98BE-D6845A270FBC}"/>
                </a:ext>
              </a:extLst>
            </p:cNvPr>
            <p:cNvSpPr/>
            <p:nvPr/>
          </p:nvSpPr>
          <p:spPr>
            <a:xfrm>
              <a:off x="9203263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60BCE1D-367B-684E-891D-D3A0BBCA6F52}"/>
                </a:ext>
              </a:extLst>
            </p:cNvPr>
            <p:cNvSpPr/>
            <p:nvPr/>
          </p:nvSpPr>
          <p:spPr>
            <a:xfrm>
              <a:off x="9317371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88">
            <a:extLst>
              <a:ext uri="{FF2B5EF4-FFF2-40B4-BE49-F238E27FC236}">
                <a16:creationId xmlns:a16="http://schemas.microsoft.com/office/drawing/2014/main" id="{899E6A5F-2FA7-7246-8827-497938BA8C93}"/>
              </a:ext>
            </a:extLst>
          </p:cNvPr>
          <p:cNvSpPr/>
          <p:nvPr/>
        </p:nvSpPr>
        <p:spPr>
          <a:xfrm rot="10800000">
            <a:off x="4470110" y="430457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1E10368-268E-1A4B-B6A9-7DDF733BD70B}"/>
              </a:ext>
            </a:extLst>
          </p:cNvPr>
          <p:cNvCxnSpPr>
            <a:cxnSpLocks/>
          </p:cNvCxnSpPr>
          <p:nvPr/>
        </p:nvCxnSpPr>
        <p:spPr>
          <a:xfrm>
            <a:off x="1522868" y="4479111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DCD05D-B564-9C44-9A91-711AE0797B2A}"/>
              </a:ext>
            </a:extLst>
          </p:cNvPr>
          <p:cNvSpPr txBox="1"/>
          <p:nvPr/>
        </p:nvSpPr>
        <p:spPr>
          <a:xfrm>
            <a:off x="1442248" y="4212431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113" name="Isosceles Triangle 88">
            <a:extLst>
              <a:ext uri="{FF2B5EF4-FFF2-40B4-BE49-F238E27FC236}">
                <a16:creationId xmlns:a16="http://schemas.microsoft.com/office/drawing/2014/main" id="{93F9CA13-4406-C34D-8298-CCD0D3E70725}"/>
              </a:ext>
            </a:extLst>
          </p:cNvPr>
          <p:cNvSpPr/>
          <p:nvPr/>
        </p:nvSpPr>
        <p:spPr>
          <a:xfrm rot="10800000">
            <a:off x="3007069" y="258507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47E0232-F239-3D44-B334-9F9B2B9AD49B}"/>
              </a:ext>
            </a:extLst>
          </p:cNvPr>
          <p:cNvCxnSpPr>
            <a:cxnSpLocks/>
          </p:cNvCxnSpPr>
          <p:nvPr/>
        </p:nvCxnSpPr>
        <p:spPr>
          <a:xfrm>
            <a:off x="1518180" y="2286873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D3061F2-C635-7649-89A2-B00CE9E563C7}"/>
              </a:ext>
            </a:extLst>
          </p:cNvPr>
          <p:cNvSpPr txBox="1"/>
          <p:nvPr/>
        </p:nvSpPr>
        <p:spPr>
          <a:xfrm>
            <a:off x="1437560" y="2004563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B1F23DA-52BB-2C47-B981-93EF5FF7E030}"/>
              </a:ext>
            </a:extLst>
          </p:cNvPr>
          <p:cNvCxnSpPr>
            <a:cxnSpLocks/>
          </p:cNvCxnSpPr>
          <p:nvPr/>
        </p:nvCxnSpPr>
        <p:spPr>
          <a:xfrm>
            <a:off x="1522868" y="275961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FCA9A4B-5B6A-A14B-8B0E-BCAE84450534}"/>
              </a:ext>
            </a:extLst>
          </p:cNvPr>
          <p:cNvSpPr txBox="1"/>
          <p:nvPr/>
        </p:nvSpPr>
        <p:spPr>
          <a:xfrm>
            <a:off x="1442248" y="2492930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POA Document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504FC44-CB27-D345-86B6-8DF1409B3C06}"/>
              </a:ext>
            </a:extLst>
          </p:cNvPr>
          <p:cNvSpPr txBox="1"/>
          <p:nvPr/>
        </p:nvSpPr>
        <p:spPr>
          <a:xfrm>
            <a:off x="3144216" y="2380034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AB6E9983-F93A-1343-BDD7-C763148297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452479"/>
            <a:ext cx="100431" cy="85817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E4D00087-E8C0-E345-BD99-7DD92AB33139}"/>
              </a:ext>
            </a:extLst>
          </p:cNvPr>
          <p:cNvSpPr txBox="1"/>
          <p:nvPr/>
        </p:nvSpPr>
        <p:spPr>
          <a:xfrm>
            <a:off x="3144216" y="257430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5E20FBAA-CBD2-BC4D-8FDB-90B335EFA3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646750"/>
            <a:ext cx="100431" cy="8581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D937539B-89BA-D444-AFDB-580EF60B6A45}"/>
              </a:ext>
            </a:extLst>
          </p:cNvPr>
          <p:cNvSpPr txBox="1"/>
          <p:nvPr/>
        </p:nvSpPr>
        <p:spPr>
          <a:xfrm>
            <a:off x="1442248" y="2897497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POI Document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712132A-7E3E-6C4C-BE9C-5AD3850362E5}"/>
              </a:ext>
            </a:extLst>
          </p:cNvPr>
          <p:cNvSpPr txBox="1"/>
          <p:nvPr/>
        </p:nvSpPr>
        <p:spPr>
          <a:xfrm>
            <a:off x="1442248" y="3312749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POR Document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5D7AD675-1F2E-554D-8A44-A922D608B3FE}"/>
              </a:ext>
            </a:extLst>
          </p:cNvPr>
          <p:cNvSpPr/>
          <p:nvPr/>
        </p:nvSpPr>
        <p:spPr>
          <a:xfrm>
            <a:off x="4031847" y="250904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65" name="Isosceles Triangle 88">
            <a:extLst>
              <a:ext uri="{FF2B5EF4-FFF2-40B4-BE49-F238E27FC236}">
                <a16:creationId xmlns:a16="http://schemas.microsoft.com/office/drawing/2014/main" id="{1F4AE958-067E-DC46-B9A1-E36701E4F6A8}"/>
              </a:ext>
            </a:extLst>
          </p:cNvPr>
          <p:cNvSpPr/>
          <p:nvPr/>
        </p:nvSpPr>
        <p:spPr>
          <a:xfrm rot="10800000">
            <a:off x="3007069" y="299995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F11FAAF-1F11-A24C-B89F-827CE0F7D53F}"/>
              </a:ext>
            </a:extLst>
          </p:cNvPr>
          <p:cNvCxnSpPr>
            <a:cxnSpLocks/>
          </p:cNvCxnSpPr>
          <p:nvPr/>
        </p:nvCxnSpPr>
        <p:spPr>
          <a:xfrm>
            <a:off x="1522868" y="3174496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88">
            <a:extLst>
              <a:ext uri="{FF2B5EF4-FFF2-40B4-BE49-F238E27FC236}">
                <a16:creationId xmlns:a16="http://schemas.microsoft.com/office/drawing/2014/main" id="{2B1788DD-A693-9548-A90B-3B7A1AFCAB82}"/>
              </a:ext>
            </a:extLst>
          </p:cNvPr>
          <p:cNvSpPr/>
          <p:nvPr/>
        </p:nvSpPr>
        <p:spPr>
          <a:xfrm rot="10800000">
            <a:off x="3007069" y="341520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86AC339-DF54-BB4E-A198-40CDD92AB6F8}"/>
              </a:ext>
            </a:extLst>
          </p:cNvPr>
          <p:cNvCxnSpPr>
            <a:cxnSpLocks/>
          </p:cNvCxnSpPr>
          <p:nvPr/>
        </p:nvCxnSpPr>
        <p:spPr>
          <a:xfrm>
            <a:off x="1522868" y="358974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0A43D918-15DD-394F-B327-B876AA937A53}"/>
              </a:ext>
            </a:extLst>
          </p:cNvPr>
          <p:cNvSpPr/>
          <p:nvPr/>
        </p:nvSpPr>
        <p:spPr>
          <a:xfrm>
            <a:off x="4031847" y="2992660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B53DDA54-BAF2-4A48-BE0F-0133A46BB7F2}"/>
              </a:ext>
            </a:extLst>
          </p:cNvPr>
          <p:cNvSpPr/>
          <p:nvPr/>
        </p:nvSpPr>
        <p:spPr>
          <a:xfrm>
            <a:off x="4031847" y="343265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4D3AB7A-3A85-1743-B0F9-C110920FA23A}"/>
              </a:ext>
            </a:extLst>
          </p:cNvPr>
          <p:cNvGrpSpPr/>
          <p:nvPr/>
        </p:nvGrpSpPr>
        <p:grpSpPr>
          <a:xfrm>
            <a:off x="1524999" y="3890587"/>
            <a:ext cx="352540" cy="145945"/>
            <a:chOff x="1608195" y="3091942"/>
            <a:chExt cx="352540" cy="145945"/>
          </a:xfrm>
        </p:grpSpPr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1DECA3BA-D3BF-2A43-9761-6C0CF32B2BE1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28A926C-9EE0-944F-85BE-E610FAD951E1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6B9CD864-BAC7-744A-8B9A-725EDED074B8}"/>
              </a:ext>
            </a:extLst>
          </p:cNvPr>
          <p:cNvSpPr txBox="1"/>
          <p:nvPr/>
        </p:nvSpPr>
        <p:spPr>
          <a:xfrm>
            <a:off x="2002130" y="3842251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FD7475B-0823-3847-89F7-313D335AA5D8}"/>
              </a:ext>
            </a:extLst>
          </p:cNvPr>
          <p:cNvCxnSpPr>
            <a:cxnSpLocks/>
          </p:cNvCxnSpPr>
          <p:nvPr/>
        </p:nvCxnSpPr>
        <p:spPr>
          <a:xfrm>
            <a:off x="1518180" y="1919633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26945F3-793A-A541-8771-C211DCE40F20}"/>
              </a:ext>
            </a:extLst>
          </p:cNvPr>
          <p:cNvSpPr txBox="1"/>
          <p:nvPr/>
        </p:nvSpPr>
        <p:spPr>
          <a:xfrm>
            <a:off x="1437560" y="1637323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A4E04E-6C69-0641-842B-BDBE69C7FA15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901720-E0F0-E648-9B74-6C00E99B2B85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4C42EAA-25D6-324D-8BE9-4DFC6AEC21FA}"/>
              </a:ext>
            </a:extLst>
          </p:cNvPr>
          <p:cNvSpPr txBox="1"/>
          <p:nvPr/>
        </p:nvSpPr>
        <p:spPr>
          <a:xfrm>
            <a:off x="5728734" y="1246252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UIN Update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29A1A6-A917-4347-B0C3-808EA0A7894D}"/>
              </a:ext>
            </a:extLst>
          </p:cNvPr>
          <p:cNvSpPr txBox="1"/>
          <p:nvPr/>
        </p:nvSpPr>
        <p:spPr>
          <a:xfrm>
            <a:off x="9281008" y="6278309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FF0BB4-55A1-0643-89E0-BE732C538DB4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68568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0E000-24BD-FC4A-9EB1-D059D5A8AEC6}"/>
              </a:ext>
            </a:extLst>
          </p:cNvPr>
          <p:cNvSpPr/>
          <p:nvPr/>
        </p:nvSpPr>
        <p:spPr>
          <a:xfrm>
            <a:off x="789706" y="12803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Process Flow – Registration: New/Correction, UIN Update, Lost UIN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F18DFE-3978-1B4C-9BAE-79C5302D9CDF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DEED6-201D-6E41-9930-E435D2CA425C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88C536F-CC8E-3349-AFDC-CD9DB7464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4BDAE-53A4-4057-BE16-05CA992C43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075" y="1199774"/>
            <a:ext cx="6239602" cy="56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87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84CFDB-D74D-A347-BF75-742513862067}"/>
              </a:ext>
            </a:extLst>
          </p:cNvPr>
          <p:cNvGrpSpPr/>
          <p:nvPr/>
        </p:nvGrpSpPr>
        <p:grpSpPr>
          <a:xfrm>
            <a:off x="775188" y="-14409"/>
            <a:ext cx="9389110" cy="1002870"/>
            <a:chOff x="775188" y="-14409"/>
            <a:chExt cx="9389110" cy="100287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8F820CE-77FE-0247-81CD-7951A24F93E3}"/>
                </a:ext>
              </a:extLst>
            </p:cNvPr>
            <p:cNvSpPr/>
            <p:nvPr/>
          </p:nvSpPr>
          <p:spPr>
            <a:xfrm>
              <a:off x="788905" y="-7123"/>
              <a:ext cx="9364946" cy="9955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31D0598-C45D-C143-B8A5-514BF0BB969D}"/>
                </a:ext>
              </a:extLst>
            </p:cNvPr>
            <p:cNvSpPr/>
            <p:nvPr/>
          </p:nvSpPr>
          <p:spPr>
            <a:xfrm>
              <a:off x="780359" y="-14409"/>
              <a:ext cx="1283965" cy="10017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7BE0B12-A3B5-2042-809A-5B9F8173AD34}"/>
                </a:ext>
              </a:extLst>
            </p:cNvPr>
            <p:cNvCxnSpPr>
              <a:cxnSpLocks/>
            </p:cNvCxnSpPr>
            <p:nvPr/>
          </p:nvCxnSpPr>
          <p:spPr>
            <a:xfrm>
              <a:off x="775188" y="986652"/>
              <a:ext cx="938911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1E4490D4-A1A2-234F-97CB-A569D965D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22" y="12530"/>
              <a:ext cx="820631" cy="934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89BE1A-4AC6-D849-BC62-17F3C20669F6}"/>
                </a:ext>
              </a:extLst>
            </p:cNvPr>
            <p:cNvSpPr txBox="1"/>
            <p:nvPr/>
          </p:nvSpPr>
          <p:spPr>
            <a:xfrm>
              <a:off x="4950298" y="79384"/>
              <a:ext cx="19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Registration_Officer_Name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283CC4F-E553-3249-A430-34FE5A559701}"/>
                </a:ext>
              </a:extLst>
            </p:cNvPr>
            <p:cNvSpPr txBox="1"/>
            <p:nvPr/>
          </p:nvSpPr>
          <p:spPr>
            <a:xfrm>
              <a:off x="2413839" y="79384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Name		: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C29E49-43E3-344E-9886-94F4D54BCD0B}"/>
                </a:ext>
              </a:extLst>
            </p:cNvPr>
            <p:cNvSpPr txBox="1"/>
            <p:nvPr/>
          </p:nvSpPr>
          <p:spPr>
            <a:xfrm>
              <a:off x="4950298" y="597173"/>
              <a:ext cx="2079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Registration _Office_Location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ACE8178-D2B1-1A4C-A3D5-A73CE7E2E57D}"/>
                </a:ext>
              </a:extLst>
            </p:cNvPr>
            <p:cNvSpPr txBox="1"/>
            <p:nvPr/>
          </p:nvSpPr>
          <p:spPr>
            <a:xfrm>
              <a:off x="2413839" y="597173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Office		: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131B1E-58E8-F647-8389-5B7E9380DF87}"/>
                </a:ext>
              </a:extLst>
            </p:cNvPr>
            <p:cNvSpPr txBox="1"/>
            <p:nvPr/>
          </p:nvSpPr>
          <p:spPr>
            <a:xfrm>
              <a:off x="4952676" y="336783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#9844JF9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6A85E22-C55F-A646-9CC7-9015F179445E}"/>
                </a:ext>
              </a:extLst>
            </p:cNvPr>
            <p:cNvSpPr txBox="1"/>
            <p:nvPr/>
          </p:nvSpPr>
          <p:spPr>
            <a:xfrm>
              <a:off x="2413839" y="348849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ID		: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6D3748-16DA-9A43-9C3C-6C3C55BA1FF0}"/>
                </a:ext>
              </a:extLst>
            </p:cNvPr>
            <p:cNvGrpSpPr/>
            <p:nvPr/>
          </p:nvGrpSpPr>
          <p:grpSpPr>
            <a:xfrm>
              <a:off x="9607550" y="124121"/>
              <a:ext cx="242096" cy="243507"/>
              <a:chOff x="9496790" y="758368"/>
              <a:chExt cx="242096" cy="243507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2E6C2AE-FAA7-5B47-9232-943A96C506BA}"/>
                  </a:ext>
                </a:extLst>
              </p:cNvPr>
              <p:cNvSpPr/>
              <p:nvPr/>
            </p:nvSpPr>
            <p:spPr>
              <a:xfrm>
                <a:off x="9496790" y="758368"/>
                <a:ext cx="242096" cy="24209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AA38DC2-07C9-EF4F-A5F3-F63E2D6A38AC}"/>
                  </a:ext>
                </a:extLst>
              </p:cNvPr>
              <p:cNvSpPr/>
              <p:nvPr/>
            </p:nvSpPr>
            <p:spPr>
              <a:xfrm>
                <a:off x="9579722" y="785444"/>
                <a:ext cx="76232" cy="76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Chord 150">
                <a:extLst>
                  <a:ext uri="{FF2B5EF4-FFF2-40B4-BE49-F238E27FC236}">
                    <a16:creationId xmlns:a16="http://schemas.microsoft.com/office/drawing/2014/main" id="{B96C36FC-6AF1-8640-BED3-73DB0966245F}"/>
                  </a:ext>
                </a:extLst>
              </p:cNvPr>
              <p:cNvSpPr/>
              <p:nvPr/>
            </p:nvSpPr>
            <p:spPr>
              <a:xfrm rot="6691700">
                <a:off x="9550535" y="867268"/>
                <a:ext cx="134607" cy="134607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A76981F-97C5-844E-88DB-C52DF89FB103}"/>
                </a:ext>
              </a:extLst>
            </p:cNvPr>
            <p:cNvSpPr/>
            <p:nvPr/>
          </p:nvSpPr>
          <p:spPr>
            <a:xfrm>
              <a:off x="9203263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535C432-D3A2-FC43-8D50-08BBDF94C3D5}"/>
                </a:ext>
              </a:extLst>
            </p:cNvPr>
            <p:cNvSpPr/>
            <p:nvPr/>
          </p:nvSpPr>
          <p:spPr>
            <a:xfrm>
              <a:off x="9317371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D4A1E28-351B-5F44-BF62-CC3B48466696}"/>
                </a:ext>
              </a:extLst>
            </p:cNvPr>
            <p:cNvSpPr/>
            <p:nvPr/>
          </p:nvSpPr>
          <p:spPr>
            <a:xfrm>
              <a:off x="9203263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7A03CA-9C44-BC47-A167-31BC58753B43}"/>
                </a:ext>
              </a:extLst>
            </p:cNvPr>
            <p:cNvSpPr/>
            <p:nvPr/>
          </p:nvSpPr>
          <p:spPr>
            <a:xfrm>
              <a:off x="9317371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5" y="6278309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91DC14-1C43-B04B-B05D-1780AD8B4DE6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87B1C0-BE2B-D140-9BD9-9375214DBF49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2524A8-E530-6E40-A13B-B951C7E40D0F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875BD8BD-07D8-C140-81F6-916DF6D9133A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 Same Side Corner Rectangle 69">
                <a:extLst>
                  <a:ext uri="{FF2B5EF4-FFF2-40B4-BE49-F238E27FC236}">
                    <a16:creationId xmlns:a16="http://schemas.microsoft.com/office/drawing/2014/main" id="{933FBDE2-D752-7C40-8F61-3F2146E6FA1E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 Same Side Corner Rectangle 70">
                <a:extLst>
                  <a:ext uri="{FF2B5EF4-FFF2-40B4-BE49-F238E27FC236}">
                    <a16:creationId xmlns:a16="http://schemas.microsoft.com/office/drawing/2014/main" id="{F6B73A69-7136-094B-8FEC-182AE5E8F8A7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EE9145-7CEC-8E45-A689-F5228AF3828E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C153EC-B24A-6540-A166-2CC69F3C4C6D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lowchart: Process 206">
              <a:extLst>
                <a:ext uri="{FF2B5EF4-FFF2-40B4-BE49-F238E27FC236}">
                  <a16:creationId xmlns:a16="http://schemas.microsoft.com/office/drawing/2014/main" id="{0ACB1F7C-C529-754D-987F-CFD6024FF7BA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D9CCB2-E2E2-9240-8F28-F22E6A7323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FBB2042-3113-E946-A911-4B8FBCF2EEB3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0D2FE4-26AD-C14F-9DF1-1B5DCFB2EDD8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94" name="Round Same Side Corner Rectangle 93">
                <a:extLst>
                  <a:ext uri="{FF2B5EF4-FFF2-40B4-BE49-F238E27FC236}">
                    <a16:creationId xmlns:a16="http://schemas.microsoft.com/office/drawing/2014/main" id="{ACBD7A79-E76F-9841-840E-F2FD6B964AD2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 Same Side Corner Rectangle 94">
                <a:extLst>
                  <a:ext uri="{FF2B5EF4-FFF2-40B4-BE49-F238E27FC236}">
                    <a16:creationId xmlns:a16="http://schemas.microsoft.com/office/drawing/2014/main" id="{97675771-A8B9-EB42-A606-515F6C0D3AC3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6" name="Round Same Side Corner Rectangle 95">
                <a:extLst>
                  <a:ext uri="{FF2B5EF4-FFF2-40B4-BE49-F238E27FC236}">
                    <a16:creationId xmlns:a16="http://schemas.microsoft.com/office/drawing/2014/main" id="{26F03D16-1C8D-9248-8ED2-F18D305F8D0A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7" name="Round Same Side Corner Rectangle 96">
                <a:extLst>
                  <a:ext uri="{FF2B5EF4-FFF2-40B4-BE49-F238E27FC236}">
                    <a16:creationId xmlns:a16="http://schemas.microsoft.com/office/drawing/2014/main" id="{DC2B4D6A-6BB9-9D41-BBFA-4E89B6F5F0CF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8EBB089-6B6A-EE4C-97BB-0126B24AB5E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lowchart: Process 7">
              <a:extLst>
                <a:ext uri="{FF2B5EF4-FFF2-40B4-BE49-F238E27FC236}">
                  <a16:creationId xmlns:a16="http://schemas.microsoft.com/office/drawing/2014/main" id="{450184F6-9BD5-9D43-957B-129BE6DAB939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DE6222-2279-AF4A-932B-84C4E8ACD094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C868DC15-1E82-E743-B5A7-3EA05B5A590F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Process 206">
            <a:extLst>
              <a:ext uri="{FF2B5EF4-FFF2-40B4-BE49-F238E27FC236}">
                <a16:creationId xmlns:a16="http://schemas.microsoft.com/office/drawing/2014/main" id="{F5A8684C-D9C5-9447-97A2-A2756B36638E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C1717F-CBB2-4C48-B844-83DCFF5401D0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1F23E9-E18C-2543-BED2-A16FEC716A25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5BF6DC7-C4FE-F842-B576-6F84CE9328AB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5A25718-4426-E647-8185-50BE146ED320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2F14FA4-519A-D54B-B032-18381C54E154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C2323CF-57A3-5740-A5D6-90D42D8D6BDE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CADEF3-BFBD-D84F-AA0F-AA69485F0AA4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8DF1494-B62C-4548-83EC-41135314E1D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lowchart: Process 188">
            <a:extLst>
              <a:ext uri="{FF2B5EF4-FFF2-40B4-BE49-F238E27FC236}">
                <a16:creationId xmlns:a16="http://schemas.microsoft.com/office/drawing/2014/main" id="{7D65050C-782A-864D-BCA3-1D9DFE235F58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B9B827-84EB-B34E-936D-890FBF1438B1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57" name="Isosceles Triangle 88">
            <a:extLst>
              <a:ext uri="{FF2B5EF4-FFF2-40B4-BE49-F238E27FC236}">
                <a16:creationId xmlns:a16="http://schemas.microsoft.com/office/drawing/2014/main" id="{B4A1E27E-C31F-834B-B5B2-21E7AC524757}"/>
              </a:ext>
            </a:extLst>
          </p:cNvPr>
          <p:cNvSpPr/>
          <p:nvPr/>
        </p:nvSpPr>
        <p:spPr>
          <a:xfrm rot="10800000">
            <a:off x="4470110" y="362640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8051E8-2A79-1E4B-B1B9-971270A7C973}"/>
              </a:ext>
            </a:extLst>
          </p:cNvPr>
          <p:cNvCxnSpPr>
            <a:cxnSpLocks/>
          </p:cNvCxnSpPr>
          <p:nvPr/>
        </p:nvCxnSpPr>
        <p:spPr>
          <a:xfrm>
            <a:off x="1522868" y="3800946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D21C88-8853-034C-9D4C-5802F7FA0DE3}"/>
              </a:ext>
            </a:extLst>
          </p:cNvPr>
          <p:cNvSpPr txBox="1"/>
          <p:nvPr/>
        </p:nvSpPr>
        <p:spPr>
          <a:xfrm>
            <a:off x="1442248" y="353426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1559B-9448-734E-8AA2-887E90749E2C}"/>
              </a:ext>
            </a:extLst>
          </p:cNvPr>
          <p:cNvSpPr txBox="1"/>
          <p:nvPr/>
        </p:nvSpPr>
        <p:spPr>
          <a:xfrm>
            <a:off x="3902188" y="434191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06992C-ED8D-004B-B446-86575C443AFE}"/>
              </a:ext>
            </a:extLst>
          </p:cNvPr>
          <p:cNvGrpSpPr/>
          <p:nvPr/>
        </p:nvGrpSpPr>
        <p:grpSpPr>
          <a:xfrm>
            <a:off x="1518705" y="3969225"/>
            <a:ext cx="1535690" cy="1332792"/>
            <a:chOff x="4773032" y="3418454"/>
            <a:chExt cx="1535690" cy="133279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D73E887-AC96-AF43-9BF5-3DFA7E88844B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3" name="Round Same Side Corner Rectangle 72">
                <a:extLst>
                  <a:ext uri="{FF2B5EF4-FFF2-40B4-BE49-F238E27FC236}">
                    <a16:creationId xmlns:a16="http://schemas.microsoft.com/office/drawing/2014/main" id="{6446F4E6-E151-9F47-99C9-BB5442287A4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 Same Side Corner Rectangle 73">
                <a:extLst>
                  <a:ext uri="{FF2B5EF4-FFF2-40B4-BE49-F238E27FC236}">
                    <a16:creationId xmlns:a16="http://schemas.microsoft.com/office/drawing/2014/main" id="{8838CDEB-25D9-DF4D-A40A-059D2715EE16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 Same Side Corner Rectangle 74">
                <a:extLst>
                  <a:ext uri="{FF2B5EF4-FFF2-40B4-BE49-F238E27FC236}">
                    <a16:creationId xmlns:a16="http://schemas.microsoft.com/office/drawing/2014/main" id="{8B76267C-1515-7C44-BD04-7D4865E4FFA6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 Same Side Corner Rectangle 75">
                <a:extLst>
                  <a:ext uri="{FF2B5EF4-FFF2-40B4-BE49-F238E27FC236}">
                    <a16:creationId xmlns:a16="http://schemas.microsoft.com/office/drawing/2014/main" id="{493CEF51-1CB0-4640-80DF-FB4C80B3CDF0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BE2E837-5405-F444-A40E-58DDB25BCA2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Process 206">
              <a:extLst>
                <a:ext uri="{FF2B5EF4-FFF2-40B4-BE49-F238E27FC236}">
                  <a16:creationId xmlns:a16="http://schemas.microsoft.com/office/drawing/2014/main" id="{95A09D06-135C-974A-B5FB-46A3ED779605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E9DB41-3D12-4247-96A0-19D5CAAE3A0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AC7465-0CB1-8848-8770-3473363A20FF}"/>
              </a:ext>
            </a:extLst>
          </p:cNvPr>
          <p:cNvGrpSpPr/>
          <p:nvPr/>
        </p:nvGrpSpPr>
        <p:grpSpPr>
          <a:xfrm>
            <a:off x="3600083" y="3974602"/>
            <a:ext cx="1535690" cy="1338668"/>
            <a:chOff x="7424828" y="3674534"/>
            <a:chExt cx="1535690" cy="133866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7B8FD74-7A71-0346-9F84-3F652106CA21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D44E487-DCC7-E549-9B0A-E451DA41451C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4" name="Round Same Side Corner Rectangle 83">
                  <a:extLst>
                    <a:ext uri="{FF2B5EF4-FFF2-40B4-BE49-F238E27FC236}">
                      <a16:creationId xmlns:a16="http://schemas.microsoft.com/office/drawing/2014/main" id="{651CA5EE-D45C-4D47-AF5B-0E5592AFF0C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A2CEEA8D-C672-3046-9574-0D5796CB5CB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9C1DB46D-EF33-3D47-888C-97C3AF434DC7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CAF79D7A-7458-6842-BFCE-A5B491646A09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698979A6-DB7E-7E4B-953F-10FBFD471DDB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lowchart: Process 7">
                <a:extLst>
                  <a:ext uri="{FF2B5EF4-FFF2-40B4-BE49-F238E27FC236}">
                    <a16:creationId xmlns:a16="http://schemas.microsoft.com/office/drawing/2014/main" id="{FAB3E940-0D4F-104E-9DB9-D0FBE0C461A6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397BD2-0561-A54A-8C63-868217803C92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0" name="Round Same Side Corner Rectangle 79">
              <a:extLst>
                <a:ext uri="{FF2B5EF4-FFF2-40B4-BE49-F238E27FC236}">
                  <a16:creationId xmlns:a16="http://schemas.microsoft.com/office/drawing/2014/main" id="{F9FCF053-971F-6643-B430-97040C511A31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558151F-6D6B-6641-BEE2-707C47D51462}"/>
              </a:ext>
            </a:extLst>
          </p:cNvPr>
          <p:cNvSpPr/>
          <p:nvPr/>
        </p:nvSpPr>
        <p:spPr>
          <a:xfrm>
            <a:off x="5455814" y="509154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810101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621DC5-38F7-486D-974D-A923E487F90A}"/>
              </a:ext>
            </a:extLst>
          </p:cNvPr>
          <p:cNvSpPr/>
          <p:nvPr/>
        </p:nvSpPr>
        <p:spPr>
          <a:xfrm>
            <a:off x="4012727" y="4114800"/>
            <a:ext cx="2853567" cy="2053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26D7C-635C-FD4D-A6A7-655E9A3ACB7F}"/>
              </a:ext>
            </a:extLst>
          </p:cNvPr>
          <p:cNvSpPr/>
          <p:nvPr/>
        </p:nvSpPr>
        <p:spPr>
          <a:xfrm>
            <a:off x="766763" y="1130038"/>
            <a:ext cx="9383779" cy="5716224"/>
          </a:xfrm>
          <a:prstGeom prst="rect">
            <a:avLst/>
          </a:prstGeom>
          <a:solidFill>
            <a:schemeClr val="bg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BC90F8-E42C-334E-8A62-94785B8C7766}"/>
              </a:ext>
            </a:extLst>
          </p:cNvPr>
          <p:cNvSpPr/>
          <p:nvPr/>
        </p:nvSpPr>
        <p:spPr>
          <a:xfrm>
            <a:off x="7139874" y="2111054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UIN Update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7CC59-249E-6A4C-BA4F-F6CF340F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14" y="7059410"/>
            <a:ext cx="194911" cy="194911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F7913F-3055-1B40-AE45-3C643CD1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946" y="7047165"/>
            <a:ext cx="193227" cy="178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9FCE1-36F5-954A-9340-0FE915344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733" y="7057446"/>
            <a:ext cx="190400" cy="19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9128B-E932-CC4D-A36C-63D6FC94E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8081" y="7093462"/>
            <a:ext cx="177093" cy="17709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805030" y="7026486"/>
            <a:ext cx="1961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Download Pre-</a:t>
            </a:r>
          </a:p>
          <a:p>
            <a:pPr algn="ctr"/>
            <a:r>
              <a:rPr lang="en-US" sz="1100" u="sng" dirty="0"/>
              <a:t>Registration Data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486866A-3796-CA4A-8392-17EE55465E13}"/>
              </a:ext>
            </a:extLst>
          </p:cNvPr>
          <p:cNvSpPr/>
          <p:nvPr/>
        </p:nvSpPr>
        <p:spPr>
          <a:xfrm>
            <a:off x="4137389" y="4280817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Lost UIN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1BC7B5-9821-1349-B045-56E79A295F65}"/>
              </a:ext>
            </a:extLst>
          </p:cNvPr>
          <p:cNvSpPr txBox="1"/>
          <p:nvPr/>
        </p:nvSpPr>
        <p:spPr>
          <a:xfrm>
            <a:off x="2004255" y="7015132"/>
            <a:ext cx="857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Virus Scan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5FB833-5024-2F4F-A78A-B65DCAE2A6FE}"/>
              </a:ext>
            </a:extLst>
          </p:cNvPr>
          <p:cNvSpPr txBox="1"/>
          <p:nvPr/>
        </p:nvSpPr>
        <p:spPr>
          <a:xfrm>
            <a:off x="3861441" y="6999697"/>
            <a:ext cx="165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Registration Update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ADFF-4F7B-894D-AEA1-D15F6FA72DA6}"/>
              </a:ext>
            </a:extLst>
          </p:cNvPr>
          <p:cNvSpPr txBox="1"/>
          <p:nvPr/>
        </p:nvSpPr>
        <p:spPr>
          <a:xfrm>
            <a:off x="5775603" y="7007461"/>
            <a:ext cx="165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Sync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8CD0C-9F94-3246-98AC-BCC90E8BAB0D}"/>
              </a:ext>
            </a:extLst>
          </p:cNvPr>
          <p:cNvSpPr txBox="1"/>
          <p:nvPr/>
        </p:nvSpPr>
        <p:spPr>
          <a:xfrm>
            <a:off x="4950298" y="194887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F71793-3AD3-FB4C-A0F7-EBBB1B7F8BE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42D588-77BD-7541-8975-E8BD2595BDDD}"/>
              </a:ext>
            </a:extLst>
          </p:cNvPr>
          <p:cNvSpPr txBox="1"/>
          <p:nvPr/>
        </p:nvSpPr>
        <p:spPr>
          <a:xfrm>
            <a:off x="4950298" y="712676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1D2A74-A4E2-4B4F-9DF0-40C3D332AEC1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624329-4CE3-3B45-B056-A6A6E7CA4BE0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8EA07-684C-CC47-9A96-B9014E10E378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94C3E9A-12FE-A949-9A86-A6228ACDD31D}"/>
              </a:ext>
            </a:extLst>
          </p:cNvPr>
          <p:cNvGrpSpPr/>
          <p:nvPr/>
        </p:nvGrpSpPr>
        <p:grpSpPr>
          <a:xfrm>
            <a:off x="9607550" y="239624"/>
            <a:ext cx="242096" cy="243507"/>
            <a:chOff x="9496790" y="758368"/>
            <a:chExt cx="242096" cy="24350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F72CF6-6E0D-0E46-AE5F-A8DA671149DA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3B1FAE-F486-C24F-B0F1-A8B8CD47E0E9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hord 64">
              <a:extLst>
                <a:ext uri="{FF2B5EF4-FFF2-40B4-BE49-F238E27FC236}">
                  <a16:creationId xmlns:a16="http://schemas.microsoft.com/office/drawing/2014/main" id="{4D109681-06E1-4246-A074-934712BB6CC6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F768ACE5-F7D0-A549-A12B-EEE6A3C5DA0E}"/>
              </a:ext>
            </a:extLst>
          </p:cNvPr>
          <p:cNvSpPr/>
          <p:nvPr/>
        </p:nvSpPr>
        <p:spPr>
          <a:xfrm>
            <a:off x="9203263" y="266358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6B97F3-942D-F548-A81F-12566A2D114F}"/>
              </a:ext>
            </a:extLst>
          </p:cNvPr>
          <p:cNvSpPr/>
          <p:nvPr/>
        </p:nvSpPr>
        <p:spPr>
          <a:xfrm>
            <a:off x="9317371" y="266358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272292-6617-CC40-A81F-8D16D2B0D599}"/>
              </a:ext>
            </a:extLst>
          </p:cNvPr>
          <p:cNvSpPr/>
          <p:nvPr/>
        </p:nvSpPr>
        <p:spPr>
          <a:xfrm>
            <a:off x="9203263" y="376465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D70525-883D-1446-8575-692CDB83680F}"/>
              </a:ext>
            </a:extLst>
          </p:cNvPr>
          <p:cNvSpPr/>
          <p:nvPr/>
        </p:nvSpPr>
        <p:spPr>
          <a:xfrm>
            <a:off x="9317371" y="376465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B59053-CA4F-2E4C-AF30-64F38767476A}"/>
              </a:ext>
            </a:extLst>
          </p:cNvPr>
          <p:cNvSpPr/>
          <p:nvPr/>
        </p:nvSpPr>
        <p:spPr>
          <a:xfrm>
            <a:off x="7635834" y="586260"/>
            <a:ext cx="1797130" cy="21084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CBF-C756-C94D-ABCD-5993209CC516}"/>
              </a:ext>
            </a:extLst>
          </p:cNvPr>
          <p:cNvSpPr txBox="1"/>
          <p:nvPr/>
        </p:nvSpPr>
        <p:spPr>
          <a:xfrm>
            <a:off x="7660730" y="568578"/>
            <a:ext cx="1799895" cy="21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EOD Process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Upload Packet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Virus Scan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Sync Data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Download Pre-Registration</a:t>
            </a:r>
          </a:p>
          <a:p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On Board User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Device Onboarding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A22D7-9526-164A-ACF8-D7C8748D5DA3}"/>
              </a:ext>
            </a:extLst>
          </p:cNvPr>
          <p:cNvSpPr/>
          <p:nvPr/>
        </p:nvSpPr>
        <p:spPr>
          <a:xfrm rot="2700000">
            <a:off x="9340258" y="544955"/>
            <a:ext cx="61452" cy="11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D5B16-3209-9D4A-A3BB-997057B43A5A}"/>
              </a:ext>
            </a:extLst>
          </p:cNvPr>
          <p:cNvCxnSpPr/>
          <p:nvPr/>
        </p:nvCxnSpPr>
        <p:spPr>
          <a:xfrm>
            <a:off x="7755870" y="867906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FB4A68-0F5C-2344-BAD2-4A8ABDCFD272}"/>
              </a:ext>
            </a:extLst>
          </p:cNvPr>
          <p:cNvCxnSpPr/>
          <p:nvPr/>
        </p:nvCxnSpPr>
        <p:spPr>
          <a:xfrm>
            <a:off x="7755870" y="1174672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40753-FDAC-7242-988A-32F92E07F93D}"/>
              </a:ext>
            </a:extLst>
          </p:cNvPr>
          <p:cNvCxnSpPr/>
          <p:nvPr/>
        </p:nvCxnSpPr>
        <p:spPr>
          <a:xfrm>
            <a:off x="7755870" y="1422446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D0D8E3-7BA9-F541-AA90-8193778B6812}"/>
              </a:ext>
            </a:extLst>
          </p:cNvPr>
          <p:cNvCxnSpPr/>
          <p:nvPr/>
        </p:nvCxnSpPr>
        <p:spPr>
          <a:xfrm>
            <a:off x="7755870" y="1670220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B0D3A4-4C79-DD49-9E30-72F838896F02}"/>
              </a:ext>
            </a:extLst>
          </p:cNvPr>
          <p:cNvCxnSpPr/>
          <p:nvPr/>
        </p:nvCxnSpPr>
        <p:spPr>
          <a:xfrm>
            <a:off x="7755870" y="2133468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9AA4DE-7608-CB46-84E8-11FF11ED2392}"/>
              </a:ext>
            </a:extLst>
          </p:cNvPr>
          <p:cNvCxnSpPr/>
          <p:nvPr/>
        </p:nvCxnSpPr>
        <p:spPr>
          <a:xfrm>
            <a:off x="7755870" y="2396012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A9C37-5B48-C74C-8D84-25E16F305645}"/>
              </a:ext>
            </a:extLst>
          </p:cNvPr>
          <p:cNvSpPr/>
          <p:nvPr/>
        </p:nvSpPr>
        <p:spPr>
          <a:xfrm>
            <a:off x="1195103" y="2111055"/>
            <a:ext cx="258474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 Registration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99FD0B-9EEA-6249-9869-1FB05832D8C1}"/>
              </a:ext>
            </a:extLst>
          </p:cNvPr>
          <p:cNvSpPr/>
          <p:nvPr/>
        </p:nvSpPr>
        <p:spPr>
          <a:xfrm>
            <a:off x="4160029" y="2111055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Registration Correction </a:t>
            </a:r>
          </a:p>
        </p:txBody>
      </p:sp>
    </p:spTree>
    <p:extLst>
      <p:ext uri="{BB962C8B-B14F-4D97-AF65-F5344CB8AC3E}">
        <p14:creationId xmlns:p14="http://schemas.microsoft.com/office/powerpoint/2010/main" val="1631717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7CCA6C-4AF1-7442-8066-3FBC2EF995B7}"/>
              </a:ext>
            </a:extLst>
          </p:cNvPr>
          <p:cNvCxnSpPr>
            <a:cxnSpLocks/>
          </p:cNvCxnSpPr>
          <p:nvPr/>
        </p:nvCxnSpPr>
        <p:spPr>
          <a:xfrm>
            <a:off x="1522868" y="251505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D6370D5-DA75-1948-8AC7-08F442980EE8}"/>
              </a:ext>
            </a:extLst>
          </p:cNvPr>
          <p:cNvSpPr txBox="1"/>
          <p:nvPr/>
        </p:nvSpPr>
        <p:spPr>
          <a:xfrm>
            <a:off x="1442248" y="223827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0D4DAA0-7516-3D47-8253-059B493D169A}"/>
              </a:ext>
            </a:extLst>
          </p:cNvPr>
          <p:cNvCxnSpPr>
            <a:cxnSpLocks/>
          </p:cNvCxnSpPr>
          <p:nvPr/>
        </p:nvCxnSpPr>
        <p:spPr>
          <a:xfrm>
            <a:off x="1512141" y="1505073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7C0854-BDD2-6C47-B2E7-FA01CB6A7A35}"/>
              </a:ext>
            </a:extLst>
          </p:cNvPr>
          <p:cNvSpPr txBox="1"/>
          <p:nvPr/>
        </p:nvSpPr>
        <p:spPr>
          <a:xfrm>
            <a:off x="1431521" y="123839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7CCE65-E510-1540-918A-03086AF88268}"/>
              </a:ext>
            </a:extLst>
          </p:cNvPr>
          <p:cNvSpPr txBox="1"/>
          <p:nvPr/>
        </p:nvSpPr>
        <p:spPr>
          <a:xfrm>
            <a:off x="1451580" y="1976041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14C7FD5-CBF9-C64B-A6E3-C4C6E7A408BB}"/>
              </a:ext>
            </a:extLst>
          </p:cNvPr>
          <p:cNvGrpSpPr/>
          <p:nvPr/>
        </p:nvGrpSpPr>
        <p:grpSpPr>
          <a:xfrm>
            <a:off x="2302199" y="1669436"/>
            <a:ext cx="352540" cy="153615"/>
            <a:chOff x="1608195" y="3095251"/>
            <a:chExt cx="352540" cy="153615"/>
          </a:xfrm>
        </p:grpSpPr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B843B871-8954-E04A-9809-FC1E418E248D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63C0CF3-A9D0-CD41-A872-B137BBB0C84A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EEAE243-8F00-354E-A7AD-A0A643A50D6E}"/>
              </a:ext>
            </a:extLst>
          </p:cNvPr>
          <p:cNvCxnSpPr>
            <a:cxnSpLocks/>
          </p:cNvCxnSpPr>
          <p:nvPr/>
        </p:nvCxnSpPr>
        <p:spPr>
          <a:xfrm>
            <a:off x="1512141" y="184065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C5E9163-5635-BD47-B1E4-C19DAA26991A}"/>
              </a:ext>
            </a:extLst>
          </p:cNvPr>
          <p:cNvSpPr txBox="1"/>
          <p:nvPr/>
        </p:nvSpPr>
        <p:spPr>
          <a:xfrm>
            <a:off x="1431521" y="1573972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AF630B6-CF16-0149-B464-DE52A43D7BA9}"/>
              </a:ext>
            </a:extLst>
          </p:cNvPr>
          <p:cNvCxnSpPr>
            <a:cxnSpLocks/>
          </p:cNvCxnSpPr>
          <p:nvPr/>
        </p:nvCxnSpPr>
        <p:spPr>
          <a:xfrm>
            <a:off x="3158727" y="184065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6DF9940-3C10-A146-959A-3F87F5AB9E1B}"/>
              </a:ext>
            </a:extLst>
          </p:cNvPr>
          <p:cNvSpPr txBox="1"/>
          <p:nvPr/>
        </p:nvSpPr>
        <p:spPr>
          <a:xfrm>
            <a:off x="3078107" y="157397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F3403BF-E359-EE4E-9CEC-A5558851C0F3}"/>
              </a:ext>
            </a:extLst>
          </p:cNvPr>
          <p:cNvCxnSpPr>
            <a:cxnSpLocks/>
          </p:cNvCxnSpPr>
          <p:nvPr/>
        </p:nvCxnSpPr>
        <p:spPr>
          <a:xfrm>
            <a:off x="3688638" y="184065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4420859-47E7-5A4D-9189-C80610E725DE}"/>
              </a:ext>
            </a:extLst>
          </p:cNvPr>
          <p:cNvSpPr txBox="1"/>
          <p:nvPr/>
        </p:nvSpPr>
        <p:spPr>
          <a:xfrm>
            <a:off x="3608018" y="1573972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04D7192-E793-0248-97B6-156BDBCFC9B4}"/>
              </a:ext>
            </a:extLst>
          </p:cNvPr>
          <p:cNvCxnSpPr>
            <a:cxnSpLocks/>
          </p:cNvCxnSpPr>
          <p:nvPr/>
        </p:nvCxnSpPr>
        <p:spPr>
          <a:xfrm>
            <a:off x="4234255" y="184065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CB80838-A463-EF41-B21E-85C1E6551DF2}"/>
              </a:ext>
            </a:extLst>
          </p:cNvPr>
          <p:cNvSpPr txBox="1"/>
          <p:nvPr/>
        </p:nvSpPr>
        <p:spPr>
          <a:xfrm>
            <a:off x="4153635" y="157397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675B3D2-977A-B443-85A7-A991B1C2342D}"/>
              </a:ext>
            </a:extLst>
          </p:cNvPr>
          <p:cNvCxnSpPr>
            <a:cxnSpLocks/>
          </p:cNvCxnSpPr>
          <p:nvPr/>
        </p:nvCxnSpPr>
        <p:spPr>
          <a:xfrm>
            <a:off x="1512141" y="368703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5C2A5D7-6F79-6647-9A5F-0C8579EB2BD4}"/>
              </a:ext>
            </a:extLst>
          </p:cNvPr>
          <p:cNvSpPr txBox="1"/>
          <p:nvPr/>
        </p:nvSpPr>
        <p:spPr>
          <a:xfrm>
            <a:off x="1431521" y="342035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EC155EA-46EC-644B-A3D6-A5F54C477673}"/>
              </a:ext>
            </a:extLst>
          </p:cNvPr>
          <p:cNvCxnSpPr>
            <a:cxnSpLocks/>
          </p:cNvCxnSpPr>
          <p:nvPr/>
        </p:nvCxnSpPr>
        <p:spPr>
          <a:xfrm>
            <a:off x="1518180" y="409465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520DB7F-4180-8F41-A68F-D70CA74E52E7}"/>
              </a:ext>
            </a:extLst>
          </p:cNvPr>
          <p:cNvSpPr txBox="1"/>
          <p:nvPr/>
        </p:nvSpPr>
        <p:spPr>
          <a:xfrm>
            <a:off x="1437560" y="3812345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7B9AAB0-6584-834F-93B8-5CC233C6034E}"/>
              </a:ext>
            </a:extLst>
          </p:cNvPr>
          <p:cNvCxnSpPr>
            <a:cxnSpLocks/>
          </p:cNvCxnSpPr>
          <p:nvPr/>
        </p:nvCxnSpPr>
        <p:spPr>
          <a:xfrm>
            <a:off x="1522868" y="287224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32DE089-E131-854E-A0FE-D4417F75A0BE}"/>
              </a:ext>
            </a:extLst>
          </p:cNvPr>
          <p:cNvSpPr txBox="1"/>
          <p:nvPr/>
        </p:nvSpPr>
        <p:spPr>
          <a:xfrm>
            <a:off x="1442248" y="259546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A5E76CD-7000-3F48-8186-2DE410D443B2}"/>
              </a:ext>
            </a:extLst>
          </p:cNvPr>
          <p:cNvCxnSpPr>
            <a:cxnSpLocks/>
          </p:cNvCxnSpPr>
          <p:nvPr/>
        </p:nvCxnSpPr>
        <p:spPr>
          <a:xfrm>
            <a:off x="1522868" y="325408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159F6CA-F61B-7142-BEF5-2451EA9C01E0}"/>
              </a:ext>
            </a:extLst>
          </p:cNvPr>
          <p:cNvSpPr txBox="1"/>
          <p:nvPr/>
        </p:nvSpPr>
        <p:spPr>
          <a:xfrm>
            <a:off x="1442248" y="297731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20BE50E-03DD-A943-9BBA-2C1B98453F03}"/>
              </a:ext>
            </a:extLst>
          </p:cNvPr>
          <p:cNvCxnSpPr>
            <a:cxnSpLocks/>
          </p:cNvCxnSpPr>
          <p:nvPr/>
        </p:nvCxnSpPr>
        <p:spPr>
          <a:xfrm>
            <a:off x="5833448" y="251505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537712C-6949-5F46-A4BC-87019F43C109}"/>
              </a:ext>
            </a:extLst>
          </p:cNvPr>
          <p:cNvSpPr txBox="1"/>
          <p:nvPr/>
        </p:nvSpPr>
        <p:spPr>
          <a:xfrm>
            <a:off x="5752828" y="223827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7EFAA4E-9018-1143-B7E5-240F78E8104A}"/>
              </a:ext>
            </a:extLst>
          </p:cNvPr>
          <p:cNvCxnSpPr>
            <a:cxnSpLocks/>
          </p:cNvCxnSpPr>
          <p:nvPr/>
        </p:nvCxnSpPr>
        <p:spPr>
          <a:xfrm>
            <a:off x="5822721" y="1505073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F436635-A56A-624F-B86D-AA34F4DD5BEA}"/>
              </a:ext>
            </a:extLst>
          </p:cNvPr>
          <p:cNvSpPr txBox="1"/>
          <p:nvPr/>
        </p:nvSpPr>
        <p:spPr>
          <a:xfrm>
            <a:off x="5742101" y="123839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04C18E1-5E5E-5E4B-BA30-8594A54216F5}"/>
              </a:ext>
            </a:extLst>
          </p:cNvPr>
          <p:cNvCxnSpPr>
            <a:cxnSpLocks/>
          </p:cNvCxnSpPr>
          <p:nvPr/>
        </p:nvCxnSpPr>
        <p:spPr>
          <a:xfrm>
            <a:off x="5833448" y="287224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ED8C0CF-185E-FF4E-821F-A3B0F728DD7F}"/>
              </a:ext>
            </a:extLst>
          </p:cNvPr>
          <p:cNvSpPr txBox="1"/>
          <p:nvPr/>
        </p:nvSpPr>
        <p:spPr>
          <a:xfrm>
            <a:off x="5752828" y="259546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4E7F6EC-C666-A84D-96F8-717B11BC9ACA}"/>
              </a:ext>
            </a:extLst>
          </p:cNvPr>
          <p:cNvCxnSpPr>
            <a:cxnSpLocks/>
          </p:cNvCxnSpPr>
          <p:nvPr/>
        </p:nvCxnSpPr>
        <p:spPr>
          <a:xfrm>
            <a:off x="5833448" y="325408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8DB244E-3F22-AF4C-ACAA-17C5B34932E7}"/>
              </a:ext>
            </a:extLst>
          </p:cNvPr>
          <p:cNvSpPr txBox="1"/>
          <p:nvPr/>
        </p:nvSpPr>
        <p:spPr>
          <a:xfrm>
            <a:off x="5752828" y="297731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C7FA89B-B345-7144-9190-C78209928E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276545"/>
            <a:ext cx="223458" cy="223458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9420638A-AD3B-174C-A6EB-4C69DE7B08A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275435"/>
            <a:ext cx="223458" cy="22345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D7D12A12-5C39-904E-BB82-F47A16B8CD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694472"/>
            <a:ext cx="223458" cy="22345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FDCEFDD4-52A3-EE45-B6C4-1E9ED2A1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050867"/>
            <a:ext cx="223458" cy="223458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F3626B5-34CA-C04D-9509-9D2FAC54FA71}"/>
              </a:ext>
            </a:extLst>
          </p:cNvPr>
          <p:cNvGrpSpPr/>
          <p:nvPr/>
        </p:nvGrpSpPr>
        <p:grpSpPr>
          <a:xfrm>
            <a:off x="2302199" y="2012336"/>
            <a:ext cx="352540" cy="153615"/>
            <a:chOff x="1608195" y="3095251"/>
            <a:chExt cx="352540" cy="153615"/>
          </a:xfrm>
        </p:grpSpPr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0553E5DB-8F1B-3448-9871-3A5B0BAB5418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4D8E994-28CF-6943-B3A7-45EB888F8B35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B8A42513-F377-8D41-ADFB-CA5FC01138A4}"/>
              </a:ext>
            </a:extLst>
          </p:cNvPr>
          <p:cNvSpPr txBox="1"/>
          <p:nvPr/>
        </p:nvSpPr>
        <p:spPr>
          <a:xfrm>
            <a:off x="3081520" y="1976041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1927086-494F-394C-98C8-3AADE569D4EB}"/>
              </a:ext>
            </a:extLst>
          </p:cNvPr>
          <p:cNvCxnSpPr>
            <a:cxnSpLocks/>
          </p:cNvCxnSpPr>
          <p:nvPr/>
        </p:nvCxnSpPr>
        <p:spPr>
          <a:xfrm>
            <a:off x="3384796" y="409465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5C11D1B-2B8A-BF4B-A5B9-5D5A7807D1E8}"/>
              </a:ext>
            </a:extLst>
          </p:cNvPr>
          <p:cNvSpPr txBox="1"/>
          <p:nvPr/>
        </p:nvSpPr>
        <p:spPr>
          <a:xfrm>
            <a:off x="3304176" y="381234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F640A05-DA76-AD49-8E46-304EA65F1D7C}"/>
              </a:ext>
            </a:extLst>
          </p:cNvPr>
          <p:cNvCxnSpPr>
            <a:cxnSpLocks/>
          </p:cNvCxnSpPr>
          <p:nvPr/>
        </p:nvCxnSpPr>
        <p:spPr>
          <a:xfrm>
            <a:off x="1512141" y="451284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04BA1AD-C93E-304D-A09D-BE1ED10E822C}"/>
              </a:ext>
            </a:extLst>
          </p:cNvPr>
          <p:cNvSpPr txBox="1"/>
          <p:nvPr/>
        </p:nvSpPr>
        <p:spPr>
          <a:xfrm>
            <a:off x="1431521" y="4246165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39B8598-DBCE-1541-B826-B2B79B3A3A02}"/>
              </a:ext>
            </a:extLst>
          </p:cNvPr>
          <p:cNvCxnSpPr>
            <a:cxnSpLocks/>
          </p:cNvCxnSpPr>
          <p:nvPr/>
        </p:nvCxnSpPr>
        <p:spPr>
          <a:xfrm>
            <a:off x="1512141" y="49245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8265C57-4D08-D947-A7E9-1D6A6FD5B09A}"/>
              </a:ext>
            </a:extLst>
          </p:cNvPr>
          <p:cNvSpPr txBox="1"/>
          <p:nvPr/>
        </p:nvSpPr>
        <p:spPr>
          <a:xfrm>
            <a:off x="1431521" y="4657879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3C0BA82-5E6F-7B46-86BF-F25E931A5209}"/>
              </a:ext>
            </a:extLst>
          </p:cNvPr>
          <p:cNvCxnSpPr>
            <a:cxnSpLocks/>
          </p:cNvCxnSpPr>
          <p:nvPr/>
        </p:nvCxnSpPr>
        <p:spPr>
          <a:xfrm>
            <a:off x="1512141" y="532067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E3A1D83-6C72-B34D-ACC8-751747DC3C92}"/>
              </a:ext>
            </a:extLst>
          </p:cNvPr>
          <p:cNvSpPr txBox="1"/>
          <p:nvPr/>
        </p:nvSpPr>
        <p:spPr>
          <a:xfrm>
            <a:off x="1431521" y="5053996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C625BE1-3271-ED4F-ADBF-4FB1A97EC0EF}"/>
              </a:ext>
            </a:extLst>
          </p:cNvPr>
          <p:cNvCxnSpPr>
            <a:cxnSpLocks/>
          </p:cNvCxnSpPr>
          <p:nvPr/>
        </p:nvCxnSpPr>
        <p:spPr>
          <a:xfrm>
            <a:off x="1512141" y="573508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89E8B75-D8C0-0B4E-B010-191A6C9E102E}"/>
              </a:ext>
            </a:extLst>
          </p:cNvPr>
          <p:cNvSpPr txBox="1"/>
          <p:nvPr/>
        </p:nvSpPr>
        <p:spPr>
          <a:xfrm>
            <a:off x="1431521" y="5468402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Pin Number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65AE366-94E1-A148-B3BA-2844FDC46B97}"/>
              </a:ext>
            </a:extLst>
          </p:cNvPr>
          <p:cNvCxnSpPr>
            <a:cxnSpLocks/>
          </p:cNvCxnSpPr>
          <p:nvPr/>
        </p:nvCxnSpPr>
        <p:spPr>
          <a:xfrm>
            <a:off x="1512141" y="611019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31C9A35-3247-8F45-9CC4-EF6249177662}"/>
              </a:ext>
            </a:extLst>
          </p:cNvPr>
          <p:cNvSpPr txBox="1"/>
          <p:nvPr/>
        </p:nvSpPr>
        <p:spPr>
          <a:xfrm>
            <a:off x="1431521" y="5843516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C153EF9-EF8B-7842-8AA3-054B941FEDE4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6554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187825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1580055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297745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052792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717EA3C5-C72E-8844-87DD-BBD7F9A36244}"/>
              </a:ext>
            </a:extLst>
          </p:cNvPr>
          <p:cNvSpPr txBox="1"/>
          <p:nvPr/>
        </p:nvSpPr>
        <p:spPr>
          <a:xfrm>
            <a:off x="1442248" y="1786112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POA Document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1673216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1745661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186748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1939932"/>
            <a:ext cx="100431" cy="85817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B4F951AA-7519-D74C-9945-042673C4726F}"/>
              </a:ext>
            </a:extLst>
          </p:cNvPr>
          <p:cNvSpPr txBox="1"/>
          <p:nvPr/>
        </p:nvSpPr>
        <p:spPr>
          <a:xfrm>
            <a:off x="1442248" y="2190679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POI Document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6BB2733-AD01-D347-B0F6-CC5742EACC40}"/>
              </a:ext>
            </a:extLst>
          </p:cNvPr>
          <p:cNvSpPr txBox="1"/>
          <p:nvPr/>
        </p:nvSpPr>
        <p:spPr>
          <a:xfrm>
            <a:off x="1442248" y="2605931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POR Document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C95509BF-9ED7-C141-8EF8-4AF6C167950E}"/>
              </a:ext>
            </a:extLst>
          </p:cNvPr>
          <p:cNvSpPr/>
          <p:nvPr/>
        </p:nvSpPr>
        <p:spPr>
          <a:xfrm>
            <a:off x="4031847" y="1802225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29313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246767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27083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28829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BE525089-C1D3-CB49-A41F-951F894CC10F}"/>
              </a:ext>
            </a:extLst>
          </p:cNvPr>
          <p:cNvSpPr/>
          <p:nvPr/>
        </p:nvSpPr>
        <p:spPr>
          <a:xfrm>
            <a:off x="4031847" y="228584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C09A116-89A5-DE4D-B50D-FD16E254A213}"/>
              </a:ext>
            </a:extLst>
          </p:cNvPr>
          <p:cNvSpPr/>
          <p:nvPr/>
        </p:nvSpPr>
        <p:spPr>
          <a:xfrm>
            <a:off x="4031847" y="272583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3183769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3135433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B53530-B629-8A42-B1C9-1CD0D7CE0E4B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7249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42A27CD-C126-834D-8A86-E6AD780E0ACD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2B0192E-B46B-704C-8EDE-31B59A30E247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7" name="Round Same Side Corner Rectangle 76">
                <a:extLst>
                  <a:ext uri="{FF2B5EF4-FFF2-40B4-BE49-F238E27FC236}">
                    <a16:creationId xmlns:a16="http://schemas.microsoft.com/office/drawing/2014/main" id="{8B68FDB1-86E4-C948-A703-57C3E5135040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 Same Side Corner Rectangle 77">
                <a:extLst>
                  <a:ext uri="{FF2B5EF4-FFF2-40B4-BE49-F238E27FC236}">
                    <a16:creationId xmlns:a16="http://schemas.microsoft.com/office/drawing/2014/main" id="{B7C75CD3-0597-3C40-9C0C-575D93FAB253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 Same Side Corner Rectangle 78">
                <a:extLst>
                  <a:ext uri="{FF2B5EF4-FFF2-40B4-BE49-F238E27FC236}">
                    <a16:creationId xmlns:a16="http://schemas.microsoft.com/office/drawing/2014/main" id="{A2498E48-B1F4-0D42-B049-8060CDA9DD98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 Same Side Corner Rectangle 79">
                <a:extLst>
                  <a:ext uri="{FF2B5EF4-FFF2-40B4-BE49-F238E27FC236}">
                    <a16:creationId xmlns:a16="http://schemas.microsoft.com/office/drawing/2014/main" id="{F5E7BAF0-33F4-D242-9DB9-B265A3BE35D8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D2535525-3B5A-A04A-8DB3-1CAEE89E2EA8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lowchart: Process 206">
              <a:extLst>
                <a:ext uri="{FF2B5EF4-FFF2-40B4-BE49-F238E27FC236}">
                  <a16:creationId xmlns:a16="http://schemas.microsoft.com/office/drawing/2014/main" id="{DF70FF16-B25F-5349-94A7-D85A526FBB26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7B9B2CB-42AE-E942-8AF2-3DEE28FE57B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2819F6-07EA-E54F-8DA8-A5E0E5A1157D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475159-8F88-0142-AF8B-07A8601C44D2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86" name="Round Same Side Corner Rectangle 85">
                <a:extLst>
                  <a:ext uri="{FF2B5EF4-FFF2-40B4-BE49-F238E27FC236}">
                    <a16:creationId xmlns:a16="http://schemas.microsoft.com/office/drawing/2014/main" id="{7439636F-53D7-F841-A3F9-108E64B4F746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 Same Side Corner Rectangle 86">
                <a:extLst>
                  <a:ext uri="{FF2B5EF4-FFF2-40B4-BE49-F238E27FC236}">
                    <a16:creationId xmlns:a16="http://schemas.microsoft.com/office/drawing/2014/main" id="{09E756A9-8C7C-7643-A454-E855346C6DE1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8" name="Round Same Side Corner Rectangle 87">
                <a:extLst>
                  <a:ext uri="{FF2B5EF4-FFF2-40B4-BE49-F238E27FC236}">
                    <a16:creationId xmlns:a16="http://schemas.microsoft.com/office/drawing/2014/main" id="{EF268CD3-8BC2-D04B-AF5B-10E74FC7FD97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9" name="Round Same Side Corner Rectangle 88">
                <a:extLst>
                  <a:ext uri="{FF2B5EF4-FFF2-40B4-BE49-F238E27FC236}">
                    <a16:creationId xmlns:a16="http://schemas.microsoft.com/office/drawing/2014/main" id="{80102CE3-EE0E-B543-A221-F4C8D5ED0F5D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E9116E26-F22B-8541-8207-EE638D8A9B6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Flowchart: Process 7">
              <a:extLst>
                <a:ext uri="{FF2B5EF4-FFF2-40B4-BE49-F238E27FC236}">
                  <a16:creationId xmlns:a16="http://schemas.microsoft.com/office/drawing/2014/main" id="{79124170-7BAD-5641-9196-0254298286FE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CBF636D-633A-534D-BC5F-A46E54D663C7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91" name="Round Same Side Corner Rectangle 90">
            <a:extLst>
              <a:ext uri="{FF2B5EF4-FFF2-40B4-BE49-F238E27FC236}">
                <a16:creationId xmlns:a16="http://schemas.microsoft.com/office/drawing/2014/main" id="{10572B50-F9D9-D94B-8575-8424696D5618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ocess 206">
            <a:extLst>
              <a:ext uri="{FF2B5EF4-FFF2-40B4-BE49-F238E27FC236}">
                <a16:creationId xmlns:a16="http://schemas.microsoft.com/office/drawing/2014/main" id="{B4BC2412-F951-1D46-926B-911071DFB55A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71AB6D-120F-AF4C-A72E-DEF53CB6A842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A452B8-D496-F54C-9D58-474F2F507CC0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EC7CE5A-3FF6-5049-BF50-E2ABA43B905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53F8AF1-1A88-344D-8BF7-4DA94A01FE2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08EF76D-F877-A94C-BBDA-24CDBDFDA15D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756D81-2A4E-0848-8F0A-2EC3E9819920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BEC2304-25C6-5D4B-A97D-02C900B6685E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C6ADFCE-ADCE-F244-BFC0-B3594B07DDC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Flowchart: Process 188">
            <a:extLst>
              <a:ext uri="{FF2B5EF4-FFF2-40B4-BE49-F238E27FC236}">
                <a16:creationId xmlns:a16="http://schemas.microsoft.com/office/drawing/2014/main" id="{7EE2531D-020C-B74F-8A14-0BD65ED62B53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DEB26D-5A42-6B43-8A6A-58AC2CEAFC3D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59D1DA-9484-AC44-8C67-42EC0782E4C3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0744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67022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F0FB54D-F250-F647-8256-172953CC2CDF}"/>
              </a:ext>
            </a:extLst>
          </p:cNvPr>
          <p:cNvGrpSpPr/>
          <p:nvPr/>
        </p:nvGrpSpPr>
        <p:grpSpPr>
          <a:xfrm>
            <a:off x="1984756" y="2368109"/>
            <a:ext cx="588242" cy="490876"/>
            <a:chOff x="3213327" y="1654140"/>
            <a:chExt cx="1330993" cy="1115375"/>
          </a:xfrm>
        </p:grpSpPr>
        <p:sp>
          <p:nvSpPr>
            <p:cNvPr id="288" name="Round Same Side Corner Rectangle 287">
              <a:extLst>
                <a:ext uri="{FF2B5EF4-FFF2-40B4-BE49-F238E27FC236}">
                  <a16:creationId xmlns:a16="http://schemas.microsoft.com/office/drawing/2014/main" id="{18EB6E09-2222-6345-9336-545C050112A9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ound Same Side Corner Rectangle 288">
              <a:extLst>
                <a:ext uri="{FF2B5EF4-FFF2-40B4-BE49-F238E27FC236}">
                  <a16:creationId xmlns:a16="http://schemas.microsoft.com/office/drawing/2014/main" id="{5EB96666-0BCA-3A43-A6F0-74426E82FBB9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ound Same Side Corner Rectangle 289">
              <a:extLst>
                <a:ext uri="{FF2B5EF4-FFF2-40B4-BE49-F238E27FC236}">
                  <a16:creationId xmlns:a16="http://schemas.microsoft.com/office/drawing/2014/main" id="{6B8B0E20-3368-6C4A-9FAC-09B21ED35B3E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ound Same Side Corner Rectangle 290">
              <a:extLst>
                <a:ext uri="{FF2B5EF4-FFF2-40B4-BE49-F238E27FC236}">
                  <a16:creationId xmlns:a16="http://schemas.microsoft.com/office/drawing/2014/main" id="{FA2A86F3-6159-094C-ADF5-28843AD7EB04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4450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4255403-6D33-3549-98F0-80E81D1AC111}"/>
              </a:ext>
            </a:extLst>
          </p:cNvPr>
          <p:cNvSpPr txBox="1"/>
          <p:nvPr/>
        </p:nvSpPr>
        <p:spPr>
          <a:xfrm>
            <a:off x="1491496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Hand Palm</a:t>
            </a:r>
          </a:p>
        </p:txBody>
      </p:sp>
      <p:sp>
        <p:nvSpPr>
          <p:cNvPr id="295" name="Flowchart: Process 7">
            <a:extLst>
              <a:ext uri="{FF2B5EF4-FFF2-40B4-BE49-F238E27FC236}">
                <a16:creationId xmlns:a16="http://schemas.microsoft.com/office/drawing/2014/main" id="{0445F81D-96E0-D04D-B38C-01F19A6345AE}"/>
              </a:ext>
            </a:extLst>
          </p:cNvPr>
          <p:cNvSpPr/>
          <p:nvPr/>
        </p:nvSpPr>
        <p:spPr>
          <a:xfrm>
            <a:off x="3832382" y="2048927"/>
            <a:ext cx="1532736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EF992C7-3D26-494F-8254-E8386F21716B}"/>
              </a:ext>
            </a:extLst>
          </p:cNvPr>
          <p:cNvSpPr txBox="1"/>
          <p:nvPr/>
        </p:nvSpPr>
        <p:spPr>
          <a:xfrm>
            <a:off x="3829429" y="31105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Hand Palm</a:t>
            </a:r>
          </a:p>
        </p:txBody>
      </p:sp>
      <p:sp>
        <p:nvSpPr>
          <p:cNvPr id="297" name="Round Same Side Corner Rectangle 296">
            <a:extLst>
              <a:ext uri="{FF2B5EF4-FFF2-40B4-BE49-F238E27FC236}">
                <a16:creationId xmlns:a16="http://schemas.microsoft.com/office/drawing/2014/main" id="{E5E376B7-5037-DC45-B7B9-107C001FA69F}"/>
              </a:ext>
            </a:extLst>
          </p:cNvPr>
          <p:cNvSpPr/>
          <p:nvPr/>
        </p:nvSpPr>
        <p:spPr>
          <a:xfrm>
            <a:off x="4309656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ound Same Side Corner Rectangle 297">
            <a:extLst>
              <a:ext uri="{FF2B5EF4-FFF2-40B4-BE49-F238E27FC236}">
                <a16:creationId xmlns:a16="http://schemas.microsoft.com/office/drawing/2014/main" id="{A6720CBA-2BA3-2845-9A2A-623CDB86DECC}"/>
              </a:ext>
            </a:extLst>
          </p:cNvPr>
          <p:cNvSpPr/>
          <p:nvPr/>
        </p:nvSpPr>
        <p:spPr>
          <a:xfrm>
            <a:off x="4462338" y="2366127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99" name="Round Same Side Corner Rectangle 298">
            <a:extLst>
              <a:ext uri="{FF2B5EF4-FFF2-40B4-BE49-F238E27FC236}">
                <a16:creationId xmlns:a16="http://schemas.microsoft.com/office/drawing/2014/main" id="{EB0D0E2C-7201-9440-ACAA-29DA1FB6D872}"/>
              </a:ext>
            </a:extLst>
          </p:cNvPr>
          <p:cNvSpPr/>
          <p:nvPr/>
        </p:nvSpPr>
        <p:spPr>
          <a:xfrm>
            <a:off x="4615019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0" name="Round Same Side Corner Rectangle 299">
            <a:extLst>
              <a:ext uri="{FF2B5EF4-FFF2-40B4-BE49-F238E27FC236}">
                <a16:creationId xmlns:a16="http://schemas.microsoft.com/office/drawing/2014/main" id="{657A1F2D-F114-0548-A239-F6882F6F9FFB}"/>
              </a:ext>
            </a:extLst>
          </p:cNvPr>
          <p:cNvSpPr/>
          <p:nvPr/>
        </p:nvSpPr>
        <p:spPr>
          <a:xfrm>
            <a:off x="4767701" y="2557775"/>
            <a:ext cx="120143" cy="295036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ound Same Side Corner Rectangle 393">
            <a:extLst>
              <a:ext uri="{FF2B5EF4-FFF2-40B4-BE49-F238E27FC236}">
                <a16:creationId xmlns:a16="http://schemas.microsoft.com/office/drawing/2014/main" id="{D5EA36DE-A945-C244-8E29-ED45FB24FFED}"/>
              </a:ext>
            </a:extLst>
          </p:cNvPr>
          <p:cNvSpPr/>
          <p:nvPr/>
        </p:nvSpPr>
        <p:spPr>
          <a:xfrm>
            <a:off x="6795442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2" name="Round Same Side Corner Rectangle 301">
            <a:extLst>
              <a:ext uri="{FF2B5EF4-FFF2-40B4-BE49-F238E27FC236}">
                <a16:creationId xmlns:a16="http://schemas.microsoft.com/office/drawing/2014/main" id="{7C71A231-CB3A-9349-A665-10B1C77044CB}"/>
              </a:ext>
            </a:extLst>
          </p:cNvPr>
          <p:cNvSpPr/>
          <p:nvPr/>
        </p:nvSpPr>
        <p:spPr>
          <a:xfrm>
            <a:off x="4463999" y="235832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384" name="Flowchart: Process 206">
            <a:extLst>
              <a:ext uri="{FF2B5EF4-FFF2-40B4-BE49-F238E27FC236}">
                <a16:creationId xmlns:a16="http://schemas.microsoft.com/office/drawing/2014/main" id="{6A4ED660-441A-E54B-896D-77D2F0F0898F}"/>
              </a:ext>
            </a:extLst>
          </p:cNvPr>
          <p:cNvSpPr/>
          <p:nvPr/>
        </p:nvSpPr>
        <p:spPr>
          <a:xfrm>
            <a:off x="6258088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4AAB29A-29C5-4D47-8841-48B713B4AB36}"/>
              </a:ext>
            </a:extLst>
          </p:cNvPr>
          <p:cNvSpPr txBox="1"/>
          <p:nvPr/>
        </p:nvSpPr>
        <p:spPr>
          <a:xfrm>
            <a:off x="6255134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Both Thumbs</a:t>
            </a:r>
          </a:p>
        </p:txBody>
      </p:sp>
      <p:sp>
        <p:nvSpPr>
          <p:cNvPr id="395" name="Round Same Side Corner Rectangle 394">
            <a:extLst>
              <a:ext uri="{FF2B5EF4-FFF2-40B4-BE49-F238E27FC236}">
                <a16:creationId xmlns:a16="http://schemas.microsoft.com/office/drawing/2014/main" id="{AB60A404-3E6E-7244-97C3-7BCB3CAE92B2}"/>
              </a:ext>
            </a:extLst>
          </p:cNvPr>
          <p:cNvSpPr/>
          <p:nvPr/>
        </p:nvSpPr>
        <p:spPr>
          <a:xfrm>
            <a:off x="7060893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8C6F363D-FC8D-8348-A37A-C65EB3A12D20}"/>
              </a:ext>
            </a:extLst>
          </p:cNvPr>
          <p:cNvSpPr txBox="1"/>
          <p:nvPr/>
        </p:nvSpPr>
        <p:spPr>
          <a:xfrm>
            <a:off x="3742826" y="3457837"/>
            <a:ext cx="180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74D72165-7FF0-FC4A-88D2-A919CEDD1FA9}"/>
              </a:ext>
            </a:extLst>
          </p:cNvPr>
          <p:cNvSpPr txBox="1"/>
          <p:nvPr/>
        </p:nvSpPr>
        <p:spPr>
          <a:xfrm>
            <a:off x="3748507" y="3676700"/>
            <a:ext cx="180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	:         80%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9E0A05A-AF79-9549-850B-C6698D6B0EBF}"/>
              </a:ext>
            </a:extLst>
          </p:cNvPr>
          <p:cNvSpPr txBox="1"/>
          <p:nvPr/>
        </p:nvSpPr>
        <p:spPr>
          <a:xfrm>
            <a:off x="1425989" y="3457837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13B60364-824B-AB48-9FA5-DC8B5412F312}"/>
              </a:ext>
            </a:extLst>
          </p:cNvPr>
          <p:cNvSpPr txBox="1"/>
          <p:nvPr/>
        </p:nvSpPr>
        <p:spPr>
          <a:xfrm>
            <a:off x="1431670" y="3676700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	:         80%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FE7C00C-D1CF-DC4F-ADAB-DADF15051038}"/>
              </a:ext>
            </a:extLst>
          </p:cNvPr>
          <p:cNvSpPr txBox="1"/>
          <p:nvPr/>
        </p:nvSpPr>
        <p:spPr>
          <a:xfrm>
            <a:off x="6199334" y="3457837"/>
            <a:ext cx="174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	:         85%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CBC707-02FD-224F-A3BA-792FB407EAE5}"/>
              </a:ext>
            </a:extLst>
          </p:cNvPr>
          <p:cNvSpPr txBox="1"/>
          <p:nvPr/>
        </p:nvSpPr>
        <p:spPr>
          <a:xfrm>
            <a:off x="6205015" y="3676700"/>
            <a:ext cx="174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	:         80%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E0CE0-379F-8E47-817F-2F558FFA87A2}"/>
              </a:ext>
            </a:extLst>
          </p:cNvPr>
          <p:cNvSpPr txBox="1"/>
          <p:nvPr/>
        </p:nvSpPr>
        <p:spPr>
          <a:xfrm>
            <a:off x="4275470" y="2237226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6C9CC9A-E2BF-F64B-BF54-FF3F19036FE6}"/>
              </a:ext>
            </a:extLst>
          </p:cNvPr>
          <p:cNvSpPr txBox="1"/>
          <p:nvPr/>
        </p:nvSpPr>
        <p:spPr>
          <a:xfrm>
            <a:off x="4573228" y="226401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09B3167-833E-314F-9207-0EDAAFECC086}"/>
              </a:ext>
            </a:extLst>
          </p:cNvPr>
          <p:cNvSpPr txBox="1"/>
          <p:nvPr/>
        </p:nvSpPr>
        <p:spPr>
          <a:xfrm>
            <a:off x="4725628" y="233941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9277FF4B-B9A0-9544-9D41-FBBECF603E59}"/>
              </a:ext>
            </a:extLst>
          </p:cNvPr>
          <p:cNvSpPr txBox="1"/>
          <p:nvPr/>
        </p:nvSpPr>
        <p:spPr>
          <a:xfrm>
            <a:off x="1927598" y="2340228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7A0534E-70BC-9B42-BA9B-3FFAB54D39A4}"/>
              </a:ext>
            </a:extLst>
          </p:cNvPr>
          <p:cNvSpPr txBox="1"/>
          <p:nvPr/>
        </p:nvSpPr>
        <p:spPr>
          <a:xfrm>
            <a:off x="2079260" y="225381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E249289-F244-2D41-8C86-90E6C6F0FC17}"/>
              </a:ext>
            </a:extLst>
          </p:cNvPr>
          <p:cNvSpPr txBox="1"/>
          <p:nvPr/>
        </p:nvSpPr>
        <p:spPr>
          <a:xfrm>
            <a:off x="2231458" y="217279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64BA918F-5741-8042-896B-71B93707D381}"/>
              </a:ext>
            </a:extLst>
          </p:cNvPr>
          <p:cNvSpPr txBox="1"/>
          <p:nvPr/>
        </p:nvSpPr>
        <p:spPr>
          <a:xfrm>
            <a:off x="2375090" y="224214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670F2807-BEFA-6543-B7F4-EF89C6254E0E}"/>
              </a:ext>
            </a:extLst>
          </p:cNvPr>
          <p:cNvSpPr txBox="1"/>
          <p:nvPr/>
        </p:nvSpPr>
        <p:spPr>
          <a:xfrm>
            <a:off x="6768844" y="214041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04AAB862-AE62-1543-9A9F-7D0B95857889}"/>
              </a:ext>
            </a:extLst>
          </p:cNvPr>
          <p:cNvSpPr txBox="1"/>
          <p:nvPr/>
        </p:nvSpPr>
        <p:spPr>
          <a:xfrm>
            <a:off x="7027122" y="2138809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985679-D803-384D-8C32-B3AEC18C7D9F}"/>
              </a:ext>
            </a:extLst>
          </p:cNvPr>
          <p:cNvSpPr/>
          <p:nvPr/>
        </p:nvSpPr>
        <p:spPr>
          <a:xfrm>
            <a:off x="1503416" y="4162560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D90DB5-8C59-5B4A-A428-50C7B33189A8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Fingerprint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2DD34D-5D35-F24B-A023-3E8E37B91572}"/>
              </a:ext>
            </a:extLst>
          </p:cNvPr>
          <p:cNvSpPr txBox="1"/>
          <p:nvPr/>
        </p:nvSpPr>
        <p:spPr>
          <a:xfrm>
            <a:off x="1380100" y="5339080"/>
            <a:ext cx="382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534C"/>
                </a:solidFill>
              </a:rPr>
              <a:t>Left hand index finger failed the local duplicate check !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CB9C56-1862-A041-8397-79E3595C2433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2752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43175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60B056-E6A3-B246-B451-610EA055029C}"/>
              </a:ext>
            </a:extLst>
          </p:cNvPr>
          <p:cNvSpPr txBox="1"/>
          <p:nvPr/>
        </p:nvSpPr>
        <p:spPr>
          <a:xfrm>
            <a:off x="1407572" y="3425422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         :    85%  </a:t>
            </a:r>
          </a:p>
        </p:txBody>
      </p:sp>
      <p:sp>
        <p:nvSpPr>
          <p:cNvPr id="89" name="Flowchart: Process 206">
            <a:extLst>
              <a:ext uri="{FF2B5EF4-FFF2-40B4-BE49-F238E27FC236}">
                <a16:creationId xmlns:a16="http://schemas.microsoft.com/office/drawing/2014/main" id="{B92D672A-B533-7D4C-99F8-3ADD100E9EC3}"/>
              </a:ext>
            </a:extLst>
          </p:cNvPr>
          <p:cNvSpPr/>
          <p:nvPr/>
        </p:nvSpPr>
        <p:spPr>
          <a:xfrm>
            <a:off x="1503416" y="2068111"/>
            <a:ext cx="2141784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B33B7F-50B1-9B41-B156-6A17123FD229}"/>
              </a:ext>
            </a:extLst>
          </p:cNvPr>
          <p:cNvSpPr txBox="1"/>
          <p:nvPr/>
        </p:nvSpPr>
        <p:spPr>
          <a:xfrm>
            <a:off x="1811229" y="312588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6269F2-6F48-AA47-82B4-9B33DE131F0E}"/>
              </a:ext>
            </a:extLst>
          </p:cNvPr>
          <p:cNvGrpSpPr/>
          <p:nvPr/>
        </p:nvGrpSpPr>
        <p:grpSpPr>
          <a:xfrm>
            <a:off x="1962246" y="2363281"/>
            <a:ext cx="1233663" cy="560996"/>
            <a:chOff x="4913896" y="2373330"/>
            <a:chExt cx="3199838" cy="1428108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4793062-8DB1-D848-B747-720D573C2A51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C14B052-C3B1-4D43-BB25-7676880F367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903703-1405-0A4B-B57D-99EA21D97E46}"/>
              </a:ext>
            </a:extLst>
          </p:cNvPr>
          <p:cNvSpPr txBox="1"/>
          <p:nvPr/>
        </p:nvSpPr>
        <p:spPr>
          <a:xfrm>
            <a:off x="4644120" y="313420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3B1D47-19B4-054C-90BB-98A7E64443CB}"/>
              </a:ext>
            </a:extLst>
          </p:cNvPr>
          <p:cNvGrpSpPr/>
          <p:nvPr/>
        </p:nvGrpSpPr>
        <p:grpSpPr>
          <a:xfrm>
            <a:off x="4795137" y="2371596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41CA6BC-1EB8-A148-AE61-92D647E8231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21DE079-DD05-3341-9C72-D76ED198BF1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3FCE775-995A-1048-ACF0-0907AEAD9EE3}"/>
              </a:ext>
            </a:extLst>
          </p:cNvPr>
          <p:cNvSpPr txBox="1"/>
          <p:nvPr/>
        </p:nvSpPr>
        <p:spPr>
          <a:xfrm>
            <a:off x="1407572" y="3653867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    :    85%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286A27-1925-2746-BC10-9AE488CDF7B3}"/>
              </a:ext>
            </a:extLst>
          </p:cNvPr>
          <p:cNvSpPr txBox="1"/>
          <p:nvPr/>
        </p:nvSpPr>
        <p:spPr>
          <a:xfrm>
            <a:off x="4240463" y="3430703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          :   85%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3AF0380-582B-5541-B2CC-3CC3E2DBCF0F}"/>
              </a:ext>
            </a:extLst>
          </p:cNvPr>
          <p:cNvSpPr txBox="1"/>
          <p:nvPr/>
        </p:nvSpPr>
        <p:spPr>
          <a:xfrm>
            <a:off x="4263613" y="3659148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    :    85%</a:t>
            </a:r>
          </a:p>
        </p:txBody>
      </p:sp>
      <p:sp>
        <p:nvSpPr>
          <p:cNvPr id="102" name="Flowchart: Process 188">
            <a:extLst>
              <a:ext uri="{FF2B5EF4-FFF2-40B4-BE49-F238E27FC236}">
                <a16:creationId xmlns:a16="http://schemas.microsoft.com/office/drawing/2014/main" id="{6240E8C3-B192-114E-9F7C-3E88BA4527A8}"/>
              </a:ext>
            </a:extLst>
          </p:cNvPr>
          <p:cNvSpPr/>
          <p:nvPr/>
        </p:nvSpPr>
        <p:spPr>
          <a:xfrm>
            <a:off x="4336307" y="2076426"/>
            <a:ext cx="2141784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96EFFC-B9FF-5249-8365-80B323DAD0EC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132A31E1-7F7D-8C49-9BB9-5F7846197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B581D6E-4ABC-8743-89D9-6992674AC1E6}"/>
              </a:ext>
            </a:extLst>
          </p:cNvPr>
          <p:cNvSpPr/>
          <p:nvPr/>
        </p:nvSpPr>
        <p:spPr>
          <a:xfrm>
            <a:off x="1503416" y="4189992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33183-1EDB-D74A-A65B-3BE6EC71FF0B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Iris Scan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5FDAF6-2E61-7E4A-82FE-059E48BB97BB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3551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6801" y="1273343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610A7-3EFE-624E-89A6-F450A78CB79B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D0BCB91-36A1-5E4F-AB7C-4C29EB0E2432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3B98D-F50D-4348-B0F0-D5628F9FE4F8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77A18A-3872-D241-83CE-ACB885DA963F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1FE34BB-6466-C94A-BD2E-A77143DBCB3E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6" name="Vertical Scroll 125">
              <a:extLst>
                <a:ext uri="{FF2B5EF4-FFF2-40B4-BE49-F238E27FC236}">
                  <a16:creationId xmlns:a16="http://schemas.microsoft.com/office/drawing/2014/main" id="{F9D4BEF3-3834-2947-BC0F-1E904E9A516A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336C9B8-FBAC-A54B-9BDE-2E78EB5B1120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8DB17E6-27E8-1848-8B20-59366D219131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8" name="Vertical Scroll 147">
                <a:extLst>
                  <a:ext uri="{FF2B5EF4-FFF2-40B4-BE49-F238E27FC236}">
                    <a16:creationId xmlns:a16="http://schemas.microsoft.com/office/drawing/2014/main" id="{462486E9-656D-4B4C-A1B3-82653F3FB4A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943E18-457D-D94B-BA6C-6E57956F3FF7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22B09FF-6346-874E-BC4A-1EB19362E323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6265FE-93B7-2D43-A63B-E241D8F2CAFB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1A0A1C-5A40-0B45-8A6C-F9F2A2ED5488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30" name="Action Button: Home 129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42C5042F-C8F9-504C-AC22-2D9553CA5EB4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E8FAFE2-1F27-4E46-B795-606548ECE6F9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28" name="Plus 127">
              <a:extLst>
                <a:ext uri="{FF2B5EF4-FFF2-40B4-BE49-F238E27FC236}">
                  <a16:creationId xmlns:a16="http://schemas.microsoft.com/office/drawing/2014/main" id="{426A2C44-8DBD-E347-AABA-C83B9F1A33F5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371" name="Plus 370">
              <a:extLst>
                <a:ext uri="{FF2B5EF4-FFF2-40B4-BE49-F238E27FC236}">
                  <a16:creationId xmlns:a16="http://schemas.microsoft.com/office/drawing/2014/main" id="{8377E8FE-28B2-B444-8336-2BFE7D11D6A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79" name="Flowchart: Process 206">
            <a:extLst>
              <a:ext uri="{FF2B5EF4-FFF2-40B4-BE49-F238E27FC236}">
                <a16:creationId xmlns:a16="http://schemas.microsoft.com/office/drawing/2014/main" id="{975F3FAD-DD67-CE48-8457-87DD2BC15C50}"/>
              </a:ext>
            </a:extLst>
          </p:cNvPr>
          <p:cNvSpPr/>
          <p:nvPr/>
        </p:nvSpPr>
        <p:spPr>
          <a:xfrm>
            <a:off x="1492136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799D3-E14B-8D4F-94E4-293E21F8277B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3F2ED-3466-3D44-B14B-F1D4345AB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3" name="Flowchart: Process 206">
            <a:extLst>
              <a:ext uri="{FF2B5EF4-FFF2-40B4-BE49-F238E27FC236}">
                <a16:creationId xmlns:a16="http://schemas.microsoft.com/office/drawing/2014/main" id="{DBBEA9FA-A59F-B148-95CF-FE727ADE44E2}"/>
              </a:ext>
            </a:extLst>
          </p:cNvPr>
          <p:cNvSpPr/>
          <p:nvPr/>
        </p:nvSpPr>
        <p:spPr>
          <a:xfrm>
            <a:off x="4503191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EF6AF7-79CF-D24E-ACFD-A2A48C8D5513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Image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382225-CD01-434C-9B7B-73397C59A06C}"/>
              </a:ext>
            </a:extLst>
          </p:cNvPr>
          <p:cNvSpPr txBox="1"/>
          <p:nvPr/>
        </p:nvSpPr>
        <p:spPr>
          <a:xfrm>
            <a:off x="1422801" y="409675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Percentage          :   85%  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9CC6EB-640E-B34B-910D-B21DE6169CCE}"/>
              </a:ext>
            </a:extLst>
          </p:cNvPr>
          <p:cNvSpPr txBox="1"/>
          <p:nvPr/>
        </p:nvSpPr>
        <p:spPr>
          <a:xfrm>
            <a:off x="1422801" y="4325196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Percentage    :    85%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08C9A8E-06D2-3146-9F67-90E12F704817}"/>
              </a:ext>
            </a:extLst>
          </p:cNvPr>
          <p:cNvSpPr/>
          <p:nvPr/>
        </p:nvSpPr>
        <p:spPr>
          <a:xfrm>
            <a:off x="1487272" y="4796761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34A52E-9CD8-0A45-AC21-6EF4BAE2CD10}"/>
              </a:ext>
            </a:extLst>
          </p:cNvPr>
          <p:cNvSpPr txBox="1"/>
          <p:nvPr/>
        </p:nvSpPr>
        <p:spPr>
          <a:xfrm>
            <a:off x="4433856" y="409675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Percentage          :   85%  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7A1E94-685A-C647-8507-97AEE50F9B08}"/>
              </a:ext>
            </a:extLst>
          </p:cNvPr>
          <p:cNvSpPr txBox="1"/>
          <p:nvPr/>
        </p:nvSpPr>
        <p:spPr>
          <a:xfrm>
            <a:off x="4433856" y="4325196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Percentage    :    85%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49F0B7-D837-5747-BE36-DE2039C654C9}"/>
              </a:ext>
            </a:extLst>
          </p:cNvPr>
          <p:cNvSpPr txBox="1"/>
          <p:nvPr/>
        </p:nvSpPr>
        <p:spPr>
          <a:xfrm>
            <a:off x="1422801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FA0653-0D36-EA43-86E6-5FD32EA9C84D}"/>
              </a:ext>
            </a:extLst>
          </p:cNvPr>
          <p:cNvSpPr txBox="1"/>
          <p:nvPr/>
        </p:nvSpPr>
        <p:spPr>
          <a:xfrm>
            <a:off x="4433856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682725F-F87C-AD46-96B0-461DE22E1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070" y="2303151"/>
            <a:ext cx="985432" cy="1167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2FE36-F558-CA4A-9033-CBF230E436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4523553" y="2126295"/>
            <a:ext cx="2235786" cy="1531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E1A4E4-FA27-7046-B07F-094CA3A75908}"/>
              </a:ext>
            </a:extLst>
          </p:cNvPr>
          <p:cNvSpPr/>
          <p:nvPr/>
        </p:nvSpPr>
        <p:spPr>
          <a:xfrm>
            <a:off x="5001768" y="3108960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605BC4-97BE-1C4B-8311-D57C1C1B8713}"/>
              </a:ext>
            </a:extLst>
          </p:cNvPr>
          <p:cNvSpPr/>
          <p:nvPr/>
        </p:nvSpPr>
        <p:spPr>
          <a:xfrm>
            <a:off x="5001769" y="3087502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28765D-ABD7-3047-86A7-BCF50D95975C}"/>
              </a:ext>
            </a:extLst>
          </p:cNvPr>
          <p:cNvSpPr/>
          <p:nvPr/>
        </p:nvSpPr>
        <p:spPr>
          <a:xfrm>
            <a:off x="6097579" y="313386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810A2B-6C9B-EF4B-8600-10999424C04B}"/>
              </a:ext>
            </a:extLst>
          </p:cNvPr>
          <p:cNvSpPr/>
          <p:nvPr/>
        </p:nvSpPr>
        <p:spPr>
          <a:xfrm>
            <a:off x="5451338" y="288675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41096C-D326-F84F-9770-1538F19313B8}"/>
              </a:ext>
            </a:extLst>
          </p:cNvPr>
          <p:cNvSpPr/>
          <p:nvPr/>
        </p:nvSpPr>
        <p:spPr>
          <a:xfrm>
            <a:off x="5507438" y="2717380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446726-12C0-9E42-9769-A0D2E0529C94}"/>
              </a:ext>
            </a:extLst>
          </p:cNvPr>
          <p:cNvSpPr/>
          <p:nvPr/>
        </p:nvSpPr>
        <p:spPr>
          <a:xfrm>
            <a:off x="5519842" y="251119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0B7DF1-3526-6A4E-B720-4EF1A4E9AAD4}"/>
              </a:ext>
            </a:extLst>
          </p:cNvPr>
          <p:cNvSpPr/>
          <p:nvPr/>
        </p:nvSpPr>
        <p:spPr>
          <a:xfrm>
            <a:off x="5326765" y="340761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6092D6-C7C3-5A41-BDDD-652407069E7D}"/>
              </a:ext>
            </a:extLst>
          </p:cNvPr>
          <p:cNvSpPr/>
          <p:nvPr/>
        </p:nvSpPr>
        <p:spPr>
          <a:xfrm>
            <a:off x="5836668" y="3195494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A72327-498A-6C40-A10A-49DBE4DF1CB2}"/>
              </a:ext>
            </a:extLst>
          </p:cNvPr>
          <p:cNvSpPr/>
          <p:nvPr/>
        </p:nvSpPr>
        <p:spPr>
          <a:xfrm>
            <a:off x="5326765" y="294952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0BAB7E-6819-9944-A022-EB91F1D21779}"/>
              </a:ext>
            </a:extLst>
          </p:cNvPr>
          <p:cNvSpPr/>
          <p:nvPr/>
        </p:nvSpPr>
        <p:spPr>
          <a:xfrm>
            <a:off x="5529352" y="285794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19ED36-B702-384E-91BC-12F3D0B8A280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693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52286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784551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517871"/>
            <a:ext cx="2648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Search by Pre registration id/Name/Mobile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2148056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BAB2A44-F050-A049-843D-16A1F58F7BD4}"/>
              </a:ext>
            </a:extLst>
          </p:cNvPr>
          <p:cNvSpPr txBox="1"/>
          <p:nvPr/>
        </p:nvSpPr>
        <p:spPr>
          <a:xfrm>
            <a:off x="1451580" y="261902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DC7327B-9718-5B47-9402-B784D84659B6}"/>
              </a:ext>
            </a:extLst>
          </p:cNvPr>
          <p:cNvGrpSpPr/>
          <p:nvPr/>
        </p:nvGrpSpPr>
        <p:grpSpPr>
          <a:xfrm>
            <a:off x="2302199" y="2312419"/>
            <a:ext cx="352540" cy="153615"/>
            <a:chOff x="1608195" y="3095251"/>
            <a:chExt cx="352540" cy="153615"/>
          </a:xfrm>
        </p:grpSpPr>
        <p:sp>
          <p:nvSpPr>
            <p:cNvPr id="230" name="Rounded Rectangle 229">
              <a:extLst>
                <a:ext uri="{FF2B5EF4-FFF2-40B4-BE49-F238E27FC236}">
                  <a16:creationId xmlns:a16="http://schemas.microsoft.com/office/drawing/2014/main" id="{C1C83B08-BA54-6949-951C-5C363B54E366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080E944-E9BC-C142-A682-87A80E91405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1521" y="221695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F41E3FF-8171-0647-900F-DE50136526C8}"/>
              </a:ext>
            </a:extLst>
          </p:cNvPr>
          <p:cNvCxnSpPr>
            <a:cxnSpLocks/>
          </p:cNvCxnSpPr>
          <p:nvPr/>
        </p:nvCxnSpPr>
        <p:spPr>
          <a:xfrm>
            <a:off x="3158727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BF00EA4-E1FD-0846-9E46-FD2EC472B939}"/>
              </a:ext>
            </a:extLst>
          </p:cNvPr>
          <p:cNvSpPr txBox="1"/>
          <p:nvPr/>
        </p:nvSpPr>
        <p:spPr>
          <a:xfrm>
            <a:off x="3078107" y="2216955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FC59DD09-3391-C145-BB18-6F125FACFEF8}"/>
              </a:ext>
            </a:extLst>
          </p:cNvPr>
          <p:cNvCxnSpPr>
            <a:cxnSpLocks/>
          </p:cNvCxnSpPr>
          <p:nvPr/>
        </p:nvCxnSpPr>
        <p:spPr>
          <a:xfrm>
            <a:off x="3688638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FD0FB691-9597-674C-B2AD-A9DBD62B1376}"/>
              </a:ext>
            </a:extLst>
          </p:cNvPr>
          <p:cNvSpPr txBox="1"/>
          <p:nvPr/>
        </p:nvSpPr>
        <p:spPr>
          <a:xfrm>
            <a:off x="3608018" y="2216955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FEA4F1A-C395-8545-A61F-697752A95104}"/>
              </a:ext>
            </a:extLst>
          </p:cNvPr>
          <p:cNvCxnSpPr>
            <a:cxnSpLocks/>
          </p:cNvCxnSpPr>
          <p:nvPr/>
        </p:nvCxnSpPr>
        <p:spPr>
          <a:xfrm>
            <a:off x="4234255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0C6469D-B359-DA4B-BE42-4BA96E4202BE}"/>
              </a:ext>
            </a:extLst>
          </p:cNvPr>
          <p:cNvSpPr txBox="1"/>
          <p:nvPr/>
        </p:nvSpPr>
        <p:spPr>
          <a:xfrm>
            <a:off x="4153635" y="22169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433001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406333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737638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4455328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52286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52286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2148056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919528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18418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337455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693850"/>
            <a:ext cx="223458" cy="223458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0290597-E5FB-7846-971A-867886A8E997}"/>
              </a:ext>
            </a:extLst>
          </p:cNvPr>
          <p:cNvGrpSpPr/>
          <p:nvPr/>
        </p:nvGrpSpPr>
        <p:grpSpPr>
          <a:xfrm>
            <a:off x="2302199" y="2655319"/>
            <a:ext cx="352540" cy="153615"/>
            <a:chOff x="1608195" y="3095251"/>
            <a:chExt cx="352540" cy="153615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928A276A-41C8-2E43-BF28-7AF820EE73C1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AB3914-D65C-504C-B63B-A6F4AA04F0E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74EF7CF-F0E3-8442-B2B7-2769ED4F0D20}"/>
              </a:ext>
            </a:extLst>
          </p:cNvPr>
          <p:cNvSpPr txBox="1"/>
          <p:nvPr/>
        </p:nvSpPr>
        <p:spPr>
          <a:xfrm>
            <a:off x="3081520" y="261902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737638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455328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5155828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889148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56754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530086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9636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696979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439B0B-B2DD-DC4E-BF6A-EF6F99316FDA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496D3F-CB27-AF4D-9B91-EB773640D244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8E2C23F5-31CB-474B-BFB4-24B408798D03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4A488-71E1-4B47-BE48-914CBF89FD7F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B842AF-DD55-4F4F-AD72-5A2FB1B04276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BF77BA6-F21F-9249-8478-8D1334D4D19B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9A7D67-3BAC-D744-B9FA-D4B229EA6E1E}"/>
              </a:ext>
            </a:extLst>
          </p:cNvPr>
          <p:cNvSpPr txBox="1"/>
          <p:nvPr/>
        </p:nvSpPr>
        <p:spPr>
          <a:xfrm>
            <a:off x="9257536" y="903556"/>
            <a:ext cx="597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C00000"/>
                </a:solidFill>
              </a:rPr>
              <a:t>00:30</a:t>
            </a:r>
            <a:endParaRPr 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A433BE-26CF-674F-9988-4613E80255EB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59DC8F-7BEB-7D47-8DE9-716A49F9EC18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555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78176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2075951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809271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2483570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2201260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956307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717EA3C5-C72E-8844-87DD-BBD7F9A36244}"/>
              </a:ext>
            </a:extLst>
          </p:cNvPr>
          <p:cNvSpPr txBox="1"/>
          <p:nvPr/>
        </p:nvSpPr>
        <p:spPr>
          <a:xfrm>
            <a:off x="1442248" y="2689627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POA Document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2576731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649176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2771002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843447"/>
            <a:ext cx="100431" cy="85817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B4F951AA-7519-D74C-9945-042673C4726F}"/>
              </a:ext>
            </a:extLst>
          </p:cNvPr>
          <p:cNvSpPr txBox="1"/>
          <p:nvPr/>
        </p:nvSpPr>
        <p:spPr>
          <a:xfrm>
            <a:off x="1442248" y="3094194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POI Document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6BB2733-AD01-D347-B0F6-CC5742EACC40}"/>
              </a:ext>
            </a:extLst>
          </p:cNvPr>
          <p:cNvSpPr txBox="1"/>
          <p:nvPr/>
        </p:nvSpPr>
        <p:spPr>
          <a:xfrm>
            <a:off x="1442248" y="3509446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POR Document</a:t>
            </a:r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319665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3371193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361190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3786445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4087284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4038948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B62F55-5B05-2E42-9322-A23EF5ED911C}"/>
              </a:ext>
            </a:extLst>
          </p:cNvPr>
          <p:cNvCxnSpPr>
            <a:cxnSpLocks/>
          </p:cNvCxnSpPr>
          <p:nvPr/>
        </p:nvCxnSpPr>
        <p:spPr>
          <a:xfrm>
            <a:off x="1512141" y="173349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8128D4-5CEF-3B4E-8D0D-BC0C11FA0FBB}"/>
              </a:ext>
            </a:extLst>
          </p:cNvPr>
          <p:cNvSpPr txBox="1"/>
          <p:nvPr/>
        </p:nvSpPr>
        <p:spPr>
          <a:xfrm>
            <a:off x="1431521" y="1466812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Pin Number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60955-3EB8-2244-AC6D-A37D7AF40A18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20C53C4-0316-7F4C-B2C3-CF4D12C77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737230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06E5E6-1377-6745-9A17-2B8381A12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152116"/>
            <a:ext cx="152400" cy="152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7F31828-FA62-F64F-AF90-F17876D66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567368"/>
            <a:ext cx="152400" cy="152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A5C3491-AD59-0E4F-8ADD-131A9EC91DCF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2" name="Plus 61">
            <a:extLst>
              <a:ext uri="{FF2B5EF4-FFF2-40B4-BE49-F238E27FC236}">
                <a16:creationId xmlns:a16="http://schemas.microsoft.com/office/drawing/2014/main" id="{C5177AA1-42B3-DE48-86F6-3E2B8E8BE1CC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106952-3286-D446-BDAA-1BA2F42F63D8}"/>
              </a:ext>
            </a:extLst>
          </p:cNvPr>
          <p:cNvSpPr txBox="1"/>
          <p:nvPr/>
        </p:nvSpPr>
        <p:spPr>
          <a:xfrm>
            <a:off x="9257536" y="903556"/>
            <a:ext cx="597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C00000"/>
                </a:solidFill>
              </a:rPr>
              <a:t>00:30</a:t>
            </a:r>
            <a:endParaRPr 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B200BD-D62E-464C-9DD0-BEA9BDB5FEA0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33C754-4380-9340-A2C4-344CBA01769C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3D2E05-6CCF-3A46-A174-6B58C92E968D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88ACC3-2638-0A45-BD59-55C7FC053DF1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03E81B-676A-7247-AAFC-D4FFDE5DB4F1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36198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0E000-24BD-FC4A-9EB1-D059D5A8AEC6}"/>
              </a:ext>
            </a:extLst>
          </p:cNvPr>
          <p:cNvSpPr/>
          <p:nvPr/>
        </p:nvSpPr>
        <p:spPr>
          <a:xfrm>
            <a:off x="789706" y="4760261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Registration – Reference Implementation Wireframes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F18DFE-3978-1B4C-9BAE-79C5302D9CDF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DEED6-201D-6E41-9930-E435D2CA425C}"/>
              </a:ext>
            </a:extLst>
          </p:cNvPr>
          <p:cNvCxnSpPr>
            <a:cxnSpLocks/>
          </p:cNvCxnSpPr>
          <p:nvPr/>
        </p:nvCxnSpPr>
        <p:spPr>
          <a:xfrm>
            <a:off x="876300" y="4760261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88C536F-CC8E-3349-AFDC-CD9DB7464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195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Applicant Biometric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301E31-E1AF-7B45-A71C-60C17AC8728E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04A0D0-09D6-D247-AA90-E028FF9D72E4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3F2F93-864A-F645-AF99-1FE6BB79353B}"/>
              </a:ext>
            </a:extLst>
          </p:cNvPr>
          <p:cNvGrpSpPr/>
          <p:nvPr/>
        </p:nvGrpSpPr>
        <p:grpSpPr>
          <a:xfrm>
            <a:off x="1505687" y="1540619"/>
            <a:ext cx="1535690" cy="1332792"/>
            <a:chOff x="4773032" y="3418454"/>
            <a:chExt cx="1535690" cy="133279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5F9FD9-0277-9742-8AD2-2C7CA41C7596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33" name="Round Same Side Corner Rectangle 132">
                <a:extLst>
                  <a:ext uri="{FF2B5EF4-FFF2-40B4-BE49-F238E27FC236}">
                    <a16:creationId xmlns:a16="http://schemas.microsoft.com/office/drawing/2014/main" id="{794F2234-5F35-DA41-A5B9-30EAECEF7621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 Same Side Corner Rectangle 133">
                <a:extLst>
                  <a:ext uri="{FF2B5EF4-FFF2-40B4-BE49-F238E27FC236}">
                    <a16:creationId xmlns:a16="http://schemas.microsoft.com/office/drawing/2014/main" id="{DC500BF5-A48C-D646-8CBA-9233CBDD4D51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 Same Side Corner Rectangle 134">
                <a:extLst>
                  <a:ext uri="{FF2B5EF4-FFF2-40B4-BE49-F238E27FC236}">
                    <a16:creationId xmlns:a16="http://schemas.microsoft.com/office/drawing/2014/main" id="{E83B27C0-8BCD-8A4F-AB9B-EFD8E827F341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 Same Side Corner Rectangle 135">
                <a:extLst>
                  <a:ext uri="{FF2B5EF4-FFF2-40B4-BE49-F238E27FC236}">
                    <a16:creationId xmlns:a16="http://schemas.microsoft.com/office/drawing/2014/main" id="{146CF49A-F4C2-E044-A0E4-C5E39766AE1B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9BFEFE05-BF29-5F4D-8F30-7EC8A6CDB81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Flowchart: Process 206">
              <a:extLst>
                <a:ext uri="{FF2B5EF4-FFF2-40B4-BE49-F238E27FC236}">
                  <a16:creationId xmlns:a16="http://schemas.microsoft.com/office/drawing/2014/main" id="{259A6B06-EDC9-E144-AA2C-C6671056F54F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321643-0419-F145-9610-66CB4E9DEE5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Left Hand Palm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57C999A-48CC-2A4E-BC9A-04582AFE078F}"/>
              </a:ext>
            </a:extLst>
          </p:cNvPr>
          <p:cNvGrpSpPr/>
          <p:nvPr/>
        </p:nvGrpSpPr>
        <p:grpSpPr>
          <a:xfrm>
            <a:off x="4197225" y="1698096"/>
            <a:ext cx="672554" cy="995989"/>
            <a:chOff x="3041412" y="1654139"/>
            <a:chExt cx="2760682" cy="4057993"/>
          </a:xfrm>
          <a:noFill/>
        </p:grpSpPr>
        <p:sp>
          <p:nvSpPr>
            <p:cNvPr id="139" name="Round Same Side Corner Rectangle 138">
              <a:extLst>
                <a:ext uri="{FF2B5EF4-FFF2-40B4-BE49-F238E27FC236}">
                  <a16:creationId xmlns:a16="http://schemas.microsoft.com/office/drawing/2014/main" id="{A8D9091B-732B-564A-B18A-44E3275173AE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 Same Side Corner Rectangle 139">
              <a:extLst>
                <a:ext uri="{FF2B5EF4-FFF2-40B4-BE49-F238E27FC236}">
                  <a16:creationId xmlns:a16="http://schemas.microsoft.com/office/drawing/2014/main" id="{4EE59D06-ADC5-F346-9A09-4D5ECF18ACA2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1" name="Round Same Side Corner Rectangle 140">
              <a:extLst>
                <a:ext uri="{FF2B5EF4-FFF2-40B4-BE49-F238E27FC236}">
                  <a16:creationId xmlns:a16="http://schemas.microsoft.com/office/drawing/2014/main" id="{CFBE9683-21D5-C843-B5A8-5C9BB803410B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2" name="Round Same Side Corner Rectangle 141">
              <a:extLst>
                <a:ext uri="{FF2B5EF4-FFF2-40B4-BE49-F238E27FC236}">
                  <a16:creationId xmlns:a16="http://schemas.microsoft.com/office/drawing/2014/main" id="{FF8834FE-BA9D-7241-8544-EF86943F2B07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81B6924-6CD8-3448-85AB-EC2ED5DB0E4D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Flowchart: Process 7">
            <a:extLst>
              <a:ext uri="{FF2B5EF4-FFF2-40B4-BE49-F238E27FC236}">
                <a16:creationId xmlns:a16="http://schemas.microsoft.com/office/drawing/2014/main" id="{C2829543-734B-D845-B29E-877B30B685B6}"/>
              </a:ext>
            </a:extLst>
          </p:cNvPr>
          <p:cNvSpPr/>
          <p:nvPr/>
        </p:nvSpPr>
        <p:spPr>
          <a:xfrm>
            <a:off x="3682969" y="1545996"/>
            <a:ext cx="1532736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EDE580-4EF4-6140-BD6F-F0EE0F3629E2}"/>
              </a:ext>
            </a:extLst>
          </p:cNvPr>
          <p:cNvSpPr txBox="1"/>
          <p:nvPr/>
        </p:nvSpPr>
        <p:spPr>
          <a:xfrm>
            <a:off x="3680016" y="260766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146" name="Round Same Side Corner Rectangle 145">
            <a:extLst>
              <a:ext uri="{FF2B5EF4-FFF2-40B4-BE49-F238E27FC236}">
                <a16:creationId xmlns:a16="http://schemas.microsoft.com/office/drawing/2014/main" id="{09E4AA67-8465-7544-BCA3-B45F9B45786B}"/>
              </a:ext>
            </a:extLst>
          </p:cNvPr>
          <p:cNvSpPr/>
          <p:nvPr/>
        </p:nvSpPr>
        <p:spPr>
          <a:xfrm rot="19028734">
            <a:off x="4069066" y="2145107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 Same Side Corner Rectangle 146">
            <a:extLst>
              <a:ext uri="{FF2B5EF4-FFF2-40B4-BE49-F238E27FC236}">
                <a16:creationId xmlns:a16="http://schemas.microsoft.com/office/drawing/2014/main" id="{B67D765F-C1C1-D44E-B1CD-E3BEA979578C}"/>
              </a:ext>
            </a:extLst>
          </p:cNvPr>
          <p:cNvSpPr/>
          <p:nvPr/>
        </p:nvSpPr>
        <p:spPr>
          <a:xfrm rot="2525462">
            <a:off x="2522661" y="2140073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 Same Side Corner Rectangle 147">
            <a:extLst>
              <a:ext uri="{FF2B5EF4-FFF2-40B4-BE49-F238E27FC236}">
                <a16:creationId xmlns:a16="http://schemas.microsoft.com/office/drawing/2014/main" id="{C7883EB1-ADCF-C749-ADA3-55AC4AE9BCC5}"/>
              </a:ext>
            </a:extLst>
          </p:cNvPr>
          <p:cNvSpPr/>
          <p:nvPr/>
        </p:nvSpPr>
        <p:spPr>
          <a:xfrm>
            <a:off x="4273605" y="176994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 Same Side Corner Rectangle 148">
            <a:extLst>
              <a:ext uri="{FF2B5EF4-FFF2-40B4-BE49-F238E27FC236}">
                <a16:creationId xmlns:a16="http://schemas.microsoft.com/office/drawing/2014/main" id="{3FAC1265-9393-A84C-BE80-B89693C792D7}"/>
              </a:ext>
            </a:extLst>
          </p:cNvPr>
          <p:cNvSpPr/>
          <p:nvPr/>
        </p:nvSpPr>
        <p:spPr>
          <a:xfrm>
            <a:off x="4428287" y="169313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 Same Side Corner Rectangle 149">
            <a:extLst>
              <a:ext uri="{FF2B5EF4-FFF2-40B4-BE49-F238E27FC236}">
                <a16:creationId xmlns:a16="http://schemas.microsoft.com/office/drawing/2014/main" id="{7E6D906D-47ED-9449-91C3-2AB06059E3DE}"/>
              </a:ext>
            </a:extLst>
          </p:cNvPr>
          <p:cNvSpPr/>
          <p:nvPr/>
        </p:nvSpPr>
        <p:spPr>
          <a:xfrm>
            <a:off x="4572104" y="179389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CD32D160-7142-E243-9542-B55508AC13AA}"/>
              </a:ext>
            </a:extLst>
          </p:cNvPr>
          <p:cNvSpPr/>
          <p:nvPr/>
        </p:nvSpPr>
        <p:spPr>
          <a:xfrm>
            <a:off x="4727763" y="189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 Same Side Corner Rectangle 151">
            <a:extLst>
              <a:ext uri="{FF2B5EF4-FFF2-40B4-BE49-F238E27FC236}">
                <a16:creationId xmlns:a16="http://schemas.microsoft.com/office/drawing/2014/main" id="{6FF3474F-8902-F543-B0B8-9F289E9A61B9}"/>
              </a:ext>
            </a:extLst>
          </p:cNvPr>
          <p:cNvSpPr/>
          <p:nvPr/>
        </p:nvSpPr>
        <p:spPr>
          <a:xfrm>
            <a:off x="2298456" y="17867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 Same Side Corner Rectangle 152">
            <a:extLst>
              <a:ext uri="{FF2B5EF4-FFF2-40B4-BE49-F238E27FC236}">
                <a16:creationId xmlns:a16="http://schemas.microsoft.com/office/drawing/2014/main" id="{8A3B15E1-AA68-E540-AEFD-DC0B11C5C9CB}"/>
              </a:ext>
            </a:extLst>
          </p:cNvPr>
          <p:cNvSpPr/>
          <p:nvPr/>
        </p:nvSpPr>
        <p:spPr>
          <a:xfrm>
            <a:off x="2139767" y="1707004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 Same Side Corner Rectangle 153">
            <a:extLst>
              <a:ext uri="{FF2B5EF4-FFF2-40B4-BE49-F238E27FC236}">
                <a16:creationId xmlns:a16="http://schemas.microsoft.com/office/drawing/2014/main" id="{5D794310-AFD7-8F42-8922-380E28FB029E}"/>
              </a:ext>
            </a:extLst>
          </p:cNvPr>
          <p:cNvSpPr/>
          <p:nvPr/>
        </p:nvSpPr>
        <p:spPr>
          <a:xfrm>
            <a:off x="1984981" y="180123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 Same Side Corner Rectangle 154">
            <a:extLst>
              <a:ext uri="{FF2B5EF4-FFF2-40B4-BE49-F238E27FC236}">
                <a16:creationId xmlns:a16="http://schemas.microsoft.com/office/drawing/2014/main" id="{99462380-C58E-D341-81CD-C15E6CD86E68}"/>
              </a:ext>
            </a:extLst>
          </p:cNvPr>
          <p:cNvSpPr/>
          <p:nvPr/>
        </p:nvSpPr>
        <p:spPr>
          <a:xfrm>
            <a:off x="1860348" y="1893911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7C278AF-2110-7642-9363-FFB5CC7E1457}"/>
              </a:ext>
            </a:extLst>
          </p:cNvPr>
          <p:cNvSpPr txBox="1"/>
          <p:nvPr/>
        </p:nvSpPr>
        <p:spPr>
          <a:xfrm>
            <a:off x="1380101" y="507170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57" name="Flowchart: Process 206">
            <a:extLst>
              <a:ext uri="{FF2B5EF4-FFF2-40B4-BE49-F238E27FC236}">
                <a16:creationId xmlns:a16="http://schemas.microsoft.com/office/drawing/2014/main" id="{F2FB0C79-DE43-3642-8D5C-EC25A1ED6FE2}"/>
              </a:ext>
            </a:extLst>
          </p:cNvPr>
          <p:cNvSpPr/>
          <p:nvPr/>
        </p:nvSpPr>
        <p:spPr>
          <a:xfrm>
            <a:off x="1475945" y="3714394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260917-AC71-8F49-8365-C66CA2B19A55}"/>
              </a:ext>
            </a:extLst>
          </p:cNvPr>
          <p:cNvSpPr txBox="1"/>
          <p:nvPr/>
        </p:nvSpPr>
        <p:spPr>
          <a:xfrm>
            <a:off x="1474477" y="477217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008F53-3776-284D-8A18-0754154F0408}"/>
              </a:ext>
            </a:extLst>
          </p:cNvPr>
          <p:cNvGrpSpPr/>
          <p:nvPr/>
        </p:nvGrpSpPr>
        <p:grpSpPr>
          <a:xfrm>
            <a:off x="1625494" y="4009564"/>
            <a:ext cx="1233663" cy="560996"/>
            <a:chOff x="4913896" y="2373330"/>
            <a:chExt cx="3199838" cy="1428108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1A8D609-1791-6F49-AB0E-90E00705AB7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3DD84DF-43FC-6948-AD64-AD099044E857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64A09B7C-F437-5343-A255-D7FD1455BD94}"/>
              </a:ext>
            </a:extLst>
          </p:cNvPr>
          <p:cNvSpPr txBox="1"/>
          <p:nvPr/>
        </p:nvSpPr>
        <p:spPr>
          <a:xfrm>
            <a:off x="3689635" y="478048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E9C6172-13B0-D649-8EB9-E358FA8E2FE0}"/>
              </a:ext>
            </a:extLst>
          </p:cNvPr>
          <p:cNvGrpSpPr/>
          <p:nvPr/>
        </p:nvGrpSpPr>
        <p:grpSpPr>
          <a:xfrm>
            <a:off x="3813758" y="4017879"/>
            <a:ext cx="1233663" cy="560996"/>
            <a:chOff x="4913896" y="2373330"/>
            <a:chExt cx="3199838" cy="1428108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ADBC078-474E-9144-9F00-41F5F4958272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AAADA0-AF23-5D40-9A7A-0F1AC09FE19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378CD181-888D-084F-AF03-02BC2ADDCA2D}"/>
              </a:ext>
            </a:extLst>
          </p:cNvPr>
          <p:cNvSpPr txBox="1"/>
          <p:nvPr/>
        </p:nvSpPr>
        <p:spPr>
          <a:xfrm>
            <a:off x="1380101" y="5300150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4D4F02E-7061-AD42-B29B-C25CF7DEDDBB}"/>
              </a:ext>
            </a:extLst>
          </p:cNvPr>
          <p:cNvSpPr txBox="1"/>
          <p:nvPr/>
        </p:nvSpPr>
        <p:spPr>
          <a:xfrm>
            <a:off x="3581812" y="5076986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FAA33B-74B2-444A-8C0A-FFE6BA526A24}"/>
              </a:ext>
            </a:extLst>
          </p:cNvPr>
          <p:cNvSpPr txBox="1"/>
          <p:nvPr/>
        </p:nvSpPr>
        <p:spPr>
          <a:xfrm>
            <a:off x="3604962" y="530543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71" name="Flowchart: Process 188">
            <a:extLst>
              <a:ext uri="{FF2B5EF4-FFF2-40B4-BE49-F238E27FC236}">
                <a16:creationId xmlns:a16="http://schemas.microsoft.com/office/drawing/2014/main" id="{CDA976A0-E571-6747-BB06-1C0168D6880F}"/>
              </a:ext>
            </a:extLst>
          </p:cNvPr>
          <p:cNvSpPr/>
          <p:nvPr/>
        </p:nvSpPr>
        <p:spPr>
          <a:xfrm>
            <a:off x="3677656" y="3722709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9745971-E72A-B84F-AA17-0670542B3A68}"/>
              </a:ext>
            </a:extLst>
          </p:cNvPr>
          <p:cNvSpPr txBox="1"/>
          <p:nvPr/>
        </p:nvSpPr>
        <p:spPr>
          <a:xfrm>
            <a:off x="1380101" y="2907819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8124398-9B16-4845-B34E-0AF4029BFF0D}"/>
              </a:ext>
            </a:extLst>
          </p:cNvPr>
          <p:cNvSpPr txBox="1"/>
          <p:nvPr/>
        </p:nvSpPr>
        <p:spPr>
          <a:xfrm>
            <a:off x="1380101" y="3136264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CD5268C-ECBF-5649-932B-7E216AEBE002}"/>
              </a:ext>
            </a:extLst>
          </p:cNvPr>
          <p:cNvSpPr txBox="1"/>
          <p:nvPr/>
        </p:nvSpPr>
        <p:spPr>
          <a:xfrm>
            <a:off x="3581812" y="2913100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EADF4E-C185-E443-A020-E4A80B503AD7}"/>
              </a:ext>
            </a:extLst>
          </p:cNvPr>
          <p:cNvSpPr txBox="1"/>
          <p:nvPr/>
        </p:nvSpPr>
        <p:spPr>
          <a:xfrm>
            <a:off x="3604962" y="314154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43CF97-FFE4-8F46-B4FB-EB447BEAE98F}"/>
              </a:ext>
            </a:extLst>
          </p:cNvPr>
          <p:cNvSpPr/>
          <p:nvPr/>
        </p:nvSpPr>
        <p:spPr>
          <a:xfrm>
            <a:off x="6059648" y="1539115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650F1DF-2619-FD42-888A-DDDE668D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65" y="1712168"/>
            <a:ext cx="985432" cy="1167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EAE045CB-F628-6D47-BE45-BA9AE009A432}"/>
              </a:ext>
            </a:extLst>
          </p:cNvPr>
          <p:cNvSpPr txBox="1"/>
          <p:nvPr/>
        </p:nvSpPr>
        <p:spPr>
          <a:xfrm>
            <a:off x="5956681" y="3114652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Photo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A382111-F8DD-C748-B3FC-187E38D840E9}"/>
              </a:ext>
            </a:extLst>
          </p:cNvPr>
          <p:cNvSpPr/>
          <p:nvPr/>
        </p:nvSpPr>
        <p:spPr>
          <a:xfrm>
            <a:off x="6059648" y="3731441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6B7945F-FF22-5E4B-9EF9-469786A1AA6D}"/>
              </a:ext>
            </a:extLst>
          </p:cNvPr>
          <p:cNvSpPr txBox="1"/>
          <p:nvPr/>
        </p:nvSpPr>
        <p:spPr>
          <a:xfrm>
            <a:off x="5956681" y="5306978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Exception Photo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5D9DA0-5F36-B24B-BED8-DBAC9154CD42}"/>
              </a:ext>
            </a:extLst>
          </p:cNvPr>
          <p:cNvSpPr txBox="1"/>
          <p:nvPr/>
        </p:nvSpPr>
        <p:spPr>
          <a:xfrm>
            <a:off x="3976188" y="192660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FF8C6C-52BF-3042-8941-D13DFB0E82B3}"/>
              </a:ext>
            </a:extLst>
          </p:cNvPr>
          <p:cNvSpPr txBox="1"/>
          <p:nvPr/>
        </p:nvSpPr>
        <p:spPr>
          <a:xfrm>
            <a:off x="4193904" y="156737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6D8BA4-FC13-654F-A795-BC140E53DB7E}"/>
              </a:ext>
            </a:extLst>
          </p:cNvPr>
          <p:cNvSpPr txBox="1"/>
          <p:nvPr/>
        </p:nvSpPr>
        <p:spPr>
          <a:xfrm>
            <a:off x="4540078" y="159046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D34F86C-0ADB-834C-B4BF-ABCB3967BF50}"/>
              </a:ext>
            </a:extLst>
          </p:cNvPr>
          <p:cNvSpPr txBox="1"/>
          <p:nvPr/>
        </p:nvSpPr>
        <p:spPr>
          <a:xfrm>
            <a:off x="4681592" y="171020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52E3EE4-24FC-324A-B1B4-D4775E711836}"/>
              </a:ext>
            </a:extLst>
          </p:cNvPr>
          <p:cNvSpPr txBox="1"/>
          <p:nvPr/>
        </p:nvSpPr>
        <p:spPr>
          <a:xfrm>
            <a:off x="2507347" y="192692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6BF804F-1904-6249-81BD-018E6C22A792}"/>
              </a:ext>
            </a:extLst>
          </p:cNvPr>
          <p:cNvSpPr txBox="1"/>
          <p:nvPr/>
        </p:nvSpPr>
        <p:spPr>
          <a:xfrm>
            <a:off x="2267824" y="157951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F6332D-9F57-4143-93B2-072353BC79C6}"/>
              </a:ext>
            </a:extLst>
          </p:cNvPr>
          <p:cNvSpPr txBox="1"/>
          <p:nvPr/>
        </p:nvSpPr>
        <p:spPr>
          <a:xfrm>
            <a:off x="2081437" y="151557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0D2B5A-6D62-FB42-8095-7EC435FBB29C}"/>
              </a:ext>
            </a:extLst>
          </p:cNvPr>
          <p:cNvSpPr txBox="1"/>
          <p:nvPr/>
        </p:nvSpPr>
        <p:spPr>
          <a:xfrm>
            <a:off x="1929449" y="160259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CDD961-4E0F-7446-A0E8-C054D14F1D7C}"/>
              </a:ext>
            </a:extLst>
          </p:cNvPr>
          <p:cNvSpPr txBox="1"/>
          <p:nvPr/>
        </p:nvSpPr>
        <p:spPr>
          <a:xfrm>
            <a:off x="1796673" y="1700426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77BF97E-660F-1F43-9D22-55B408928A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E7174C6-EDCC-8C4F-BC3A-4FBF3BFEEEF1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DF3D61-99B8-1444-92A2-701274888CBD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AE625BAB-B422-BB44-A756-EF31508502BD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A4D8A41-52B0-1042-A4DC-AB9B39EF4C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6133795" y="3981218"/>
            <a:ext cx="1255313" cy="105299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8A9ACB5-AAF2-2A4C-A9F8-E676360B0F40}"/>
              </a:ext>
            </a:extLst>
          </p:cNvPr>
          <p:cNvSpPr txBox="1"/>
          <p:nvPr/>
        </p:nvSpPr>
        <p:spPr>
          <a:xfrm>
            <a:off x="9257536" y="903556"/>
            <a:ext cx="597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C00000"/>
                </a:solidFill>
              </a:rPr>
              <a:t>00:30</a:t>
            </a:r>
            <a:endParaRPr 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029204-04BD-AA46-92C2-DFACEA6991B7}"/>
              </a:ext>
            </a:extLst>
          </p:cNvPr>
          <p:cNvSpPr/>
          <p:nvPr/>
        </p:nvSpPr>
        <p:spPr>
          <a:xfrm>
            <a:off x="6377873" y="4638714"/>
            <a:ext cx="774325" cy="16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E62669A-6907-EF48-80BE-7CFFEAF8C1DD}"/>
              </a:ext>
            </a:extLst>
          </p:cNvPr>
          <p:cNvSpPr/>
          <p:nvPr/>
        </p:nvSpPr>
        <p:spPr>
          <a:xfrm>
            <a:off x="6891453" y="4695957"/>
            <a:ext cx="118947" cy="232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153BA3-C56A-124E-A2E9-8C949353602B}"/>
              </a:ext>
            </a:extLst>
          </p:cNvPr>
          <p:cNvSpPr/>
          <p:nvPr/>
        </p:nvSpPr>
        <p:spPr>
          <a:xfrm>
            <a:off x="6377873" y="4733127"/>
            <a:ext cx="131903" cy="115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1" name="Isosceles Triangle 88">
            <a:extLst>
              <a:ext uri="{FF2B5EF4-FFF2-40B4-BE49-F238E27FC236}">
                <a16:creationId xmlns:a16="http://schemas.microsoft.com/office/drawing/2014/main" id="{D508E794-9A00-7A4E-910E-5733A20CB694}"/>
              </a:ext>
            </a:extLst>
          </p:cNvPr>
          <p:cNvSpPr/>
          <p:nvPr/>
        </p:nvSpPr>
        <p:spPr>
          <a:xfrm rot="10800000">
            <a:off x="4377122" y="217079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707201-8119-4C47-86AF-4EDCF163B653}"/>
              </a:ext>
            </a:extLst>
          </p:cNvPr>
          <p:cNvCxnSpPr>
            <a:cxnSpLocks/>
          </p:cNvCxnSpPr>
          <p:nvPr/>
        </p:nvCxnSpPr>
        <p:spPr>
          <a:xfrm>
            <a:off x="1429880" y="2345333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349260" y="2078653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 RO Biometric--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2513612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2518989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1284824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1" name="Isosceles Triangle 88">
            <a:extLst>
              <a:ext uri="{FF2B5EF4-FFF2-40B4-BE49-F238E27FC236}">
                <a16:creationId xmlns:a16="http://schemas.microsoft.com/office/drawing/2014/main" id="{D508E794-9A00-7A4E-910E-5733A20CB694}"/>
              </a:ext>
            </a:extLst>
          </p:cNvPr>
          <p:cNvSpPr/>
          <p:nvPr/>
        </p:nvSpPr>
        <p:spPr>
          <a:xfrm rot="10800000">
            <a:off x="4377122" y="217079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707201-8119-4C47-86AF-4EDCF163B653}"/>
              </a:ext>
            </a:extLst>
          </p:cNvPr>
          <p:cNvCxnSpPr>
            <a:cxnSpLocks/>
          </p:cNvCxnSpPr>
          <p:nvPr/>
        </p:nvCxnSpPr>
        <p:spPr>
          <a:xfrm>
            <a:off x="1429880" y="2345333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349260" y="2078653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 Supervisor Biometric--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2513612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2518989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2765610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Number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975567D-C8C5-D14A-9643-125BE60D6A59}"/>
              </a:ext>
            </a:extLst>
          </p:cNvPr>
          <p:cNvSpPr txBox="1"/>
          <p:nvPr/>
        </p:nvSpPr>
        <p:spPr>
          <a:xfrm>
            <a:off x="1263110" y="101901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		: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7A2BF9-70DB-0746-84BA-FAA1337BE6ED}"/>
              </a:ext>
            </a:extLst>
          </p:cNvPr>
          <p:cNvSpPr txBox="1"/>
          <p:nvPr/>
        </p:nvSpPr>
        <p:spPr>
          <a:xfrm>
            <a:off x="1263110" y="154829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 of Birth		: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B69CC74-59E7-FC40-9FA8-E37FFC0DC0CE}"/>
              </a:ext>
            </a:extLst>
          </p:cNvPr>
          <p:cNvSpPr txBox="1"/>
          <p:nvPr/>
        </p:nvSpPr>
        <p:spPr>
          <a:xfrm>
            <a:off x="1263110" y="181076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Gender		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BE9A85-B464-FB42-816E-EDE2090FE3C8}"/>
              </a:ext>
            </a:extLst>
          </p:cNvPr>
          <p:cNvSpPr txBox="1"/>
          <p:nvPr/>
        </p:nvSpPr>
        <p:spPr>
          <a:xfrm>
            <a:off x="1263110" y="209943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Line 1		: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72CA79-380E-C441-A907-A4C6CF76E519}"/>
              </a:ext>
            </a:extLst>
          </p:cNvPr>
          <p:cNvSpPr txBox="1"/>
          <p:nvPr/>
        </p:nvSpPr>
        <p:spPr>
          <a:xfrm>
            <a:off x="3907532" y="103793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0ABA3C-5468-224D-BB6B-CFAB50006676}"/>
              </a:ext>
            </a:extLst>
          </p:cNvPr>
          <p:cNvSpPr txBox="1"/>
          <p:nvPr/>
        </p:nvSpPr>
        <p:spPr>
          <a:xfrm>
            <a:off x="3906229" y="155112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26-10-1991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17B00FB-3686-FB41-868D-D9FC9E26F6C4}"/>
              </a:ext>
            </a:extLst>
          </p:cNvPr>
          <p:cNvSpPr txBox="1"/>
          <p:nvPr/>
        </p:nvSpPr>
        <p:spPr>
          <a:xfrm>
            <a:off x="3917316" y="1808407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5496B22-50D1-EB49-9964-3A015B1641E8}"/>
              </a:ext>
            </a:extLst>
          </p:cNvPr>
          <p:cNvSpPr txBox="1"/>
          <p:nvPr/>
        </p:nvSpPr>
        <p:spPr>
          <a:xfrm>
            <a:off x="3918207" y="2081200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467D17-0370-7047-A44D-BE9A4F93296C}"/>
              </a:ext>
            </a:extLst>
          </p:cNvPr>
          <p:cNvSpPr txBox="1"/>
          <p:nvPr/>
        </p:nvSpPr>
        <p:spPr>
          <a:xfrm>
            <a:off x="1263110" y="1252223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Full Name		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07DD0C-74DD-4947-B097-15F22A4E91F8}"/>
              </a:ext>
            </a:extLst>
          </p:cNvPr>
          <p:cNvSpPr txBox="1"/>
          <p:nvPr/>
        </p:nvSpPr>
        <p:spPr>
          <a:xfrm>
            <a:off x="3907532" y="1273860"/>
            <a:ext cx="11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Applicant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339779-6E4C-BE42-927D-4341D85A226A}"/>
              </a:ext>
            </a:extLst>
          </p:cNvPr>
          <p:cNvSpPr txBox="1"/>
          <p:nvPr/>
        </p:nvSpPr>
        <p:spPr>
          <a:xfrm>
            <a:off x="1263110" y="235558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Line 2		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942D91-F8CC-2B43-BA0C-B9469210010D}"/>
              </a:ext>
            </a:extLst>
          </p:cNvPr>
          <p:cNvSpPr txBox="1"/>
          <p:nvPr/>
        </p:nvSpPr>
        <p:spPr>
          <a:xfrm>
            <a:off x="1263110" y="305474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 or Province	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880698-CDEA-5D42-971C-F1C24DF739D4}"/>
              </a:ext>
            </a:extLst>
          </p:cNvPr>
          <p:cNvSpPr txBox="1"/>
          <p:nvPr/>
        </p:nvSpPr>
        <p:spPr>
          <a:xfrm>
            <a:off x="1263110" y="331721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Country		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FD2D78-3528-AF40-B2D1-787B6DBE5409}"/>
              </a:ext>
            </a:extLst>
          </p:cNvPr>
          <p:cNvSpPr txBox="1"/>
          <p:nvPr/>
        </p:nvSpPr>
        <p:spPr>
          <a:xfrm>
            <a:off x="1263110" y="3543537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Postal Code	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5E292A-C62C-414F-8BF5-5C5739D7B995}"/>
              </a:ext>
            </a:extLst>
          </p:cNvPr>
          <p:cNvSpPr txBox="1"/>
          <p:nvPr/>
        </p:nvSpPr>
        <p:spPr>
          <a:xfrm>
            <a:off x="3907532" y="2374501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40D008-461A-2240-9009-4744B392FCCD}"/>
              </a:ext>
            </a:extLst>
          </p:cNvPr>
          <p:cNvSpPr txBox="1"/>
          <p:nvPr/>
        </p:nvSpPr>
        <p:spPr>
          <a:xfrm>
            <a:off x="3906229" y="3057575"/>
            <a:ext cx="441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xyzz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B9DF7A-80C9-4743-9D9F-042D48EF9177}"/>
              </a:ext>
            </a:extLst>
          </p:cNvPr>
          <p:cNvSpPr txBox="1"/>
          <p:nvPr/>
        </p:nvSpPr>
        <p:spPr>
          <a:xfrm>
            <a:off x="3917316" y="3314854"/>
            <a:ext cx="38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5C6888-DC29-BF45-A4AE-205E961FCEFC}"/>
              </a:ext>
            </a:extLst>
          </p:cNvPr>
          <p:cNvSpPr txBox="1"/>
          <p:nvPr/>
        </p:nvSpPr>
        <p:spPr>
          <a:xfrm>
            <a:off x="3918207" y="3525301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737003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B8A70C-A18D-2245-B626-0D1FFE6D76C1}"/>
              </a:ext>
            </a:extLst>
          </p:cNvPr>
          <p:cNvSpPr txBox="1"/>
          <p:nvPr/>
        </p:nvSpPr>
        <p:spPr>
          <a:xfrm>
            <a:off x="1263110" y="282101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		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2D4509-211D-0D47-B0C0-55D3B91D9534}"/>
              </a:ext>
            </a:extLst>
          </p:cNvPr>
          <p:cNvSpPr txBox="1"/>
          <p:nvPr/>
        </p:nvSpPr>
        <p:spPr>
          <a:xfrm>
            <a:off x="3907532" y="2821871"/>
            <a:ext cx="38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9907E-A276-E848-8BEB-ABF68AA1C070}"/>
              </a:ext>
            </a:extLst>
          </p:cNvPr>
          <p:cNvSpPr txBox="1"/>
          <p:nvPr/>
        </p:nvSpPr>
        <p:spPr>
          <a:xfrm>
            <a:off x="1263110" y="3746952"/>
            <a:ext cx="20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2FB3BC-524D-8443-847C-7B4648D85A5D}"/>
              </a:ext>
            </a:extLst>
          </p:cNvPr>
          <p:cNvSpPr txBox="1"/>
          <p:nvPr/>
        </p:nvSpPr>
        <p:spPr>
          <a:xfrm>
            <a:off x="1263110" y="397366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		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1A1788-7C45-044E-8F79-C9E0F7A8374F}"/>
              </a:ext>
            </a:extLst>
          </p:cNvPr>
          <p:cNvSpPr txBox="1"/>
          <p:nvPr/>
        </p:nvSpPr>
        <p:spPr>
          <a:xfrm>
            <a:off x="3907532" y="3992580"/>
            <a:ext cx="108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Email@id.com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2231A8-6B71-4048-B82F-57649B5D2206}"/>
              </a:ext>
            </a:extLst>
          </p:cNvPr>
          <p:cNvSpPr txBox="1"/>
          <p:nvPr/>
        </p:nvSpPr>
        <p:spPr>
          <a:xfrm>
            <a:off x="1263110" y="4227648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Documents		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BA43E8-77FF-C041-99AA-2D049D782EF1}"/>
              </a:ext>
            </a:extLst>
          </p:cNvPr>
          <p:cNvSpPr txBox="1"/>
          <p:nvPr/>
        </p:nvSpPr>
        <p:spPr>
          <a:xfrm>
            <a:off x="3907532" y="4228503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Pan card, Passport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770A08-BDF2-4B4D-B6D4-4742BAA1C76F}"/>
              </a:ext>
            </a:extLst>
          </p:cNvPr>
          <p:cNvSpPr txBox="1"/>
          <p:nvPr/>
        </p:nvSpPr>
        <p:spPr>
          <a:xfrm>
            <a:off x="1249234" y="5115474"/>
            <a:ext cx="173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Important Guidelines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75A823-276B-A94C-8DEE-29D2E84DA91C}"/>
              </a:ext>
            </a:extLst>
          </p:cNvPr>
          <p:cNvSpPr txBox="1"/>
          <p:nvPr/>
        </p:nvSpPr>
        <p:spPr>
          <a:xfrm>
            <a:off x="3902394" y="377581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8888220020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3E77A2-A9D9-A249-80A0-C7873C6ADC9A}"/>
              </a:ext>
            </a:extLst>
          </p:cNvPr>
          <p:cNvSpPr txBox="1"/>
          <p:nvPr/>
        </p:nvSpPr>
        <p:spPr>
          <a:xfrm>
            <a:off x="1263110" y="446552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officers name	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3337C2-89F7-6545-B03F-78D30FAB014E}"/>
              </a:ext>
            </a:extLst>
          </p:cNvPr>
          <p:cNvSpPr txBox="1"/>
          <p:nvPr/>
        </p:nvSpPr>
        <p:spPr>
          <a:xfrm>
            <a:off x="3907532" y="4484438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Doe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8FDC6A-C272-C844-9D91-DF7BFE9C286E}"/>
              </a:ext>
            </a:extLst>
          </p:cNvPr>
          <p:cNvSpPr txBox="1"/>
          <p:nvPr/>
        </p:nvSpPr>
        <p:spPr>
          <a:xfrm>
            <a:off x="1263110" y="471950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Static text		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205671-C6F7-9743-A26D-94FC56B62A6A}"/>
              </a:ext>
            </a:extLst>
          </p:cNvPr>
          <p:cNvSpPr txBox="1"/>
          <p:nvPr/>
        </p:nvSpPr>
        <p:spPr>
          <a:xfrm>
            <a:off x="3907532" y="4720361"/>
            <a:ext cx="99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DF2D1A-0234-054E-B003-DE0D07F41A32}"/>
              </a:ext>
            </a:extLst>
          </p:cNvPr>
          <p:cNvSpPr txBox="1"/>
          <p:nvPr/>
        </p:nvSpPr>
        <p:spPr>
          <a:xfrm>
            <a:off x="1366178" y="5351401"/>
            <a:ext cx="5963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, </a:t>
            </a:r>
            <a:r>
              <a:rPr lang="en-US" sz="1000" dirty="0" err="1"/>
              <a:t>sed</a:t>
            </a:r>
            <a:r>
              <a:rPr lang="en-US" sz="1000" dirty="0"/>
              <a:t> do </a:t>
            </a:r>
            <a:r>
              <a:rPr lang="en-US" sz="1000" dirty="0" err="1"/>
              <a:t>eiusmod</a:t>
            </a:r>
            <a:r>
              <a:rPr lang="en-US" sz="1000" dirty="0"/>
              <a:t> </a:t>
            </a:r>
            <a:r>
              <a:rPr lang="en-US" sz="1000" dirty="0" err="1"/>
              <a:t>tempor</a:t>
            </a:r>
            <a:r>
              <a:rPr lang="en-US" sz="1000" dirty="0"/>
              <a:t> </a:t>
            </a:r>
            <a:r>
              <a:rPr lang="en-US" sz="1000" dirty="0" err="1"/>
              <a:t>incididunt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labore</a:t>
            </a:r>
            <a:r>
              <a:rPr lang="en-US" sz="1000" dirty="0"/>
              <a:t> et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 err="1"/>
              <a:t>dolore</a:t>
            </a:r>
            <a:r>
              <a:rPr lang="en-US" sz="1000" dirty="0"/>
              <a:t> magna </a:t>
            </a:r>
            <a:r>
              <a:rPr lang="en-US" sz="1000" dirty="0" err="1"/>
              <a:t>aliqua</a:t>
            </a:r>
            <a:r>
              <a:rPr lang="en-US" sz="1000" dirty="0"/>
              <a:t>.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, </a:t>
            </a:r>
            <a:r>
              <a:rPr lang="en-US" sz="1000" dirty="0" err="1"/>
              <a:t>quis</a:t>
            </a:r>
            <a:r>
              <a:rPr lang="en-US" sz="1000" dirty="0"/>
              <a:t> </a:t>
            </a:r>
            <a:r>
              <a:rPr lang="en-US" sz="1000" dirty="0" err="1"/>
              <a:t>nostrud</a:t>
            </a:r>
            <a:r>
              <a:rPr lang="en-US" sz="1000" dirty="0"/>
              <a:t> exercitation </a:t>
            </a:r>
            <a:r>
              <a:rPr lang="en-US" sz="1000" dirty="0" err="1"/>
              <a:t>ullamco</a:t>
            </a:r>
            <a:r>
              <a:rPr lang="en-US" sz="1000" dirty="0"/>
              <a:t> </a:t>
            </a:r>
            <a:r>
              <a:rPr lang="en-US" sz="1000" dirty="0" err="1"/>
              <a:t>laboris</a:t>
            </a:r>
            <a:r>
              <a:rPr lang="en-US" sz="1000" dirty="0"/>
              <a:t> nisi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aliquip</a:t>
            </a:r>
            <a:r>
              <a:rPr lang="en-US" sz="1000" dirty="0"/>
              <a:t> ex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 err="1"/>
              <a:t>ea</a:t>
            </a:r>
            <a:r>
              <a:rPr lang="en-US" sz="1000" dirty="0"/>
              <a:t> </a:t>
            </a:r>
            <a:r>
              <a:rPr lang="en-US" sz="1000" dirty="0" err="1"/>
              <a:t>commodo</a:t>
            </a:r>
            <a:r>
              <a:rPr lang="en-US" sz="1000" dirty="0"/>
              <a:t> </a:t>
            </a:r>
            <a:r>
              <a:rPr lang="en-US" sz="1000" dirty="0" err="1"/>
              <a:t>consequat</a:t>
            </a:r>
            <a:r>
              <a:rPr lang="en-US" sz="1000" dirty="0"/>
              <a:t>. Duis </a:t>
            </a:r>
            <a:r>
              <a:rPr lang="en-US" sz="1000" dirty="0" err="1"/>
              <a:t>aute</a:t>
            </a:r>
            <a:r>
              <a:rPr lang="en-US" sz="1000" dirty="0"/>
              <a:t> </a:t>
            </a:r>
            <a:r>
              <a:rPr lang="en-US" sz="1000" dirty="0" err="1"/>
              <a:t>irure</a:t>
            </a:r>
            <a:r>
              <a:rPr lang="en-US" sz="1000" dirty="0"/>
              <a:t> dolor in </a:t>
            </a:r>
            <a:r>
              <a:rPr lang="en-US" sz="1000" dirty="0" err="1"/>
              <a:t>reprehenderit</a:t>
            </a:r>
            <a:r>
              <a:rPr lang="en-US" sz="1000" dirty="0"/>
              <a:t> in </a:t>
            </a:r>
            <a:r>
              <a:rPr lang="en-US" sz="1000" dirty="0" err="1"/>
              <a:t>voluptate</a:t>
            </a:r>
            <a:r>
              <a:rPr lang="en-US" sz="1000" dirty="0"/>
              <a:t> </a:t>
            </a:r>
            <a:r>
              <a:rPr lang="en-US" sz="1000" dirty="0" err="1"/>
              <a:t>velit</a:t>
            </a:r>
            <a:r>
              <a:rPr lang="en-US" sz="1000" dirty="0"/>
              <a:t> </a:t>
            </a:r>
            <a:r>
              <a:rPr lang="en-US" sz="1000" dirty="0" err="1"/>
              <a:t>esse</a:t>
            </a:r>
            <a:r>
              <a:rPr lang="en-US" sz="1000" dirty="0"/>
              <a:t> </a:t>
            </a:r>
            <a:r>
              <a:rPr lang="en-US" sz="1000" dirty="0" err="1"/>
              <a:t>cillum</a:t>
            </a:r>
            <a:r>
              <a:rPr lang="en-US" sz="1000" dirty="0"/>
              <a:t> dolore </a:t>
            </a:r>
            <a:r>
              <a:rPr lang="en-US" sz="1000" dirty="0" err="1"/>
              <a:t>eu</a:t>
            </a:r>
            <a:r>
              <a:rPr lang="en-US" sz="1000" dirty="0"/>
              <a:t> fug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299627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088949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289546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8591E88-CF06-A545-B6A6-C9F2E8FE7490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F13877-024E-544A-90BE-539C0D12F165}"/>
              </a:ext>
            </a:extLst>
          </p:cNvPr>
          <p:cNvSpPr txBox="1"/>
          <p:nvPr/>
        </p:nvSpPr>
        <p:spPr>
          <a:xfrm>
            <a:off x="9237499" y="6249142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761732-7316-5241-AA3B-132862F8197C}"/>
              </a:ext>
            </a:extLst>
          </p:cNvPr>
          <p:cNvSpPr txBox="1"/>
          <p:nvPr/>
        </p:nvSpPr>
        <p:spPr>
          <a:xfrm>
            <a:off x="8261793" y="6249142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D712CED-0C53-014B-A5A6-B34D89127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254" y="1195457"/>
            <a:ext cx="463339" cy="54881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C652FA5-94D5-4745-A0AB-4D9043F22CBA}"/>
              </a:ext>
            </a:extLst>
          </p:cNvPr>
          <p:cNvSpPr txBox="1"/>
          <p:nvPr/>
        </p:nvSpPr>
        <p:spPr>
          <a:xfrm>
            <a:off x="1263110" y="258786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Line 3		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F29DF77-5319-4B40-BAF4-D6795FF16A6C}"/>
              </a:ext>
            </a:extLst>
          </p:cNvPr>
          <p:cNvSpPr txBox="1"/>
          <p:nvPr/>
        </p:nvSpPr>
        <p:spPr>
          <a:xfrm>
            <a:off x="3907532" y="2606778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5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Number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975567D-C8C5-D14A-9643-125BE60D6A59}"/>
              </a:ext>
            </a:extLst>
          </p:cNvPr>
          <p:cNvSpPr txBox="1"/>
          <p:nvPr/>
        </p:nvSpPr>
        <p:spPr>
          <a:xfrm>
            <a:off x="1263110" y="101901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		: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7A2BF9-70DB-0746-84BA-FAA1337BE6ED}"/>
              </a:ext>
            </a:extLst>
          </p:cNvPr>
          <p:cNvSpPr txBox="1"/>
          <p:nvPr/>
        </p:nvSpPr>
        <p:spPr>
          <a:xfrm>
            <a:off x="1263110" y="154829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 of Birth		: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B69CC74-59E7-FC40-9FA8-E37FFC0DC0CE}"/>
              </a:ext>
            </a:extLst>
          </p:cNvPr>
          <p:cNvSpPr txBox="1"/>
          <p:nvPr/>
        </p:nvSpPr>
        <p:spPr>
          <a:xfrm>
            <a:off x="1263110" y="181076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Gender		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BE9A85-B464-FB42-816E-EDE2090FE3C8}"/>
              </a:ext>
            </a:extLst>
          </p:cNvPr>
          <p:cNvSpPr txBox="1"/>
          <p:nvPr/>
        </p:nvSpPr>
        <p:spPr>
          <a:xfrm>
            <a:off x="1263110" y="209943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Line 1		: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72CA79-380E-C441-A907-A4C6CF76E519}"/>
              </a:ext>
            </a:extLst>
          </p:cNvPr>
          <p:cNvSpPr txBox="1"/>
          <p:nvPr/>
        </p:nvSpPr>
        <p:spPr>
          <a:xfrm>
            <a:off x="3907532" y="103793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0ABA3C-5468-224D-BB6B-CFAB50006676}"/>
              </a:ext>
            </a:extLst>
          </p:cNvPr>
          <p:cNvSpPr txBox="1"/>
          <p:nvPr/>
        </p:nvSpPr>
        <p:spPr>
          <a:xfrm>
            <a:off x="3906229" y="155112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26-10-1991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17B00FB-3686-FB41-868D-D9FC9E26F6C4}"/>
              </a:ext>
            </a:extLst>
          </p:cNvPr>
          <p:cNvSpPr txBox="1"/>
          <p:nvPr/>
        </p:nvSpPr>
        <p:spPr>
          <a:xfrm>
            <a:off x="3917316" y="1808407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5496B22-50D1-EB49-9964-3A015B1641E8}"/>
              </a:ext>
            </a:extLst>
          </p:cNvPr>
          <p:cNvSpPr txBox="1"/>
          <p:nvPr/>
        </p:nvSpPr>
        <p:spPr>
          <a:xfrm>
            <a:off x="3918207" y="2081200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467D17-0370-7047-A44D-BE9A4F93296C}"/>
              </a:ext>
            </a:extLst>
          </p:cNvPr>
          <p:cNvSpPr txBox="1"/>
          <p:nvPr/>
        </p:nvSpPr>
        <p:spPr>
          <a:xfrm>
            <a:off x="1263110" y="1252223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Full Name		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07DD0C-74DD-4947-B097-15F22A4E91F8}"/>
              </a:ext>
            </a:extLst>
          </p:cNvPr>
          <p:cNvSpPr txBox="1"/>
          <p:nvPr/>
        </p:nvSpPr>
        <p:spPr>
          <a:xfrm>
            <a:off x="3907532" y="1273860"/>
            <a:ext cx="11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Applicant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339779-6E4C-BE42-927D-4341D85A226A}"/>
              </a:ext>
            </a:extLst>
          </p:cNvPr>
          <p:cNvSpPr txBox="1"/>
          <p:nvPr/>
        </p:nvSpPr>
        <p:spPr>
          <a:xfrm>
            <a:off x="1263110" y="235558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Line 2		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942D91-F8CC-2B43-BA0C-B9469210010D}"/>
              </a:ext>
            </a:extLst>
          </p:cNvPr>
          <p:cNvSpPr txBox="1"/>
          <p:nvPr/>
        </p:nvSpPr>
        <p:spPr>
          <a:xfrm>
            <a:off x="1263110" y="305474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 or Province	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880698-CDEA-5D42-971C-F1C24DF739D4}"/>
              </a:ext>
            </a:extLst>
          </p:cNvPr>
          <p:cNvSpPr txBox="1"/>
          <p:nvPr/>
        </p:nvSpPr>
        <p:spPr>
          <a:xfrm>
            <a:off x="1263110" y="331721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Country		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FD2D78-3528-AF40-B2D1-787B6DBE5409}"/>
              </a:ext>
            </a:extLst>
          </p:cNvPr>
          <p:cNvSpPr txBox="1"/>
          <p:nvPr/>
        </p:nvSpPr>
        <p:spPr>
          <a:xfrm>
            <a:off x="1263110" y="3543537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Postal Code	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5E292A-C62C-414F-8BF5-5C5739D7B995}"/>
              </a:ext>
            </a:extLst>
          </p:cNvPr>
          <p:cNvSpPr txBox="1"/>
          <p:nvPr/>
        </p:nvSpPr>
        <p:spPr>
          <a:xfrm>
            <a:off x="3907532" y="2374501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40D008-461A-2240-9009-4744B392FCCD}"/>
              </a:ext>
            </a:extLst>
          </p:cNvPr>
          <p:cNvSpPr txBox="1"/>
          <p:nvPr/>
        </p:nvSpPr>
        <p:spPr>
          <a:xfrm>
            <a:off x="3906229" y="3057575"/>
            <a:ext cx="441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xyzz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B9DF7A-80C9-4743-9D9F-042D48EF9177}"/>
              </a:ext>
            </a:extLst>
          </p:cNvPr>
          <p:cNvSpPr txBox="1"/>
          <p:nvPr/>
        </p:nvSpPr>
        <p:spPr>
          <a:xfrm>
            <a:off x="3917316" y="3314854"/>
            <a:ext cx="38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5C6888-DC29-BF45-A4AE-205E961FCEFC}"/>
              </a:ext>
            </a:extLst>
          </p:cNvPr>
          <p:cNvSpPr txBox="1"/>
          <p:nvPr/>
        </p:nvSpPr>
        <p:spPr>
          <a:xfrm>
            <a:off x="3918207" y="3525301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737003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B8A70C-A18D-2245-B626-0D1FFE6D76C1}"/>
              </a:ext>
            </a:extLst>
          </p:cNvPr>
          <p:cNvSpPr txBox="1"/>
          <p:nvPr/>
        </p:nvSpPr>
        <p:spPr>
          <a:xfrm>
            <a:off x="1263110" y="282101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		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2D4509-211D-0D47-B0C0-55D3B91D9534}"/>
              </a:ext>
            </a:extLst>
          </p:cNvPr>
          <p:cNvSpPr txBox="1"/>
          <p:nvPr/>
        </p:nvSpPr>
        <p:spPr>
          <a:xfrm>
            <a:off x="3907532" y="2821871"/>
            <a:ext cx="38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9907E-A276-E848-8BEB-ABF68AA1C070}"/>
              </a:ext>
            </a:extLst>
          </p:cNvPr>
          <p:cNvSpPr txBox="1"/>
          <p:nvPr/>
        </p:nvSpPr>
        <p:spPr>
          <a:xfrm>
            <a:off x="1263110" y="3746952"/>
            <a:ext cx="20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2FB3BC-524D-8443-847C-7B4648D85A5D}"/>
              </a:ext>
            </a:extLst>
          </p:cNvPr>
          <p:cNvSpPr txBox="1"/>
          <p:nvPr/>
        </p:nvSpPr>
        <p:spPr>
          <a:xfrm>
            <a:off x="1263110" y="397366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		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1A1788-7C45-044E-8F79-C9E0F7A8374F}"/>
              </a:ext>
            </a:extLst>
          </p:cNvPr>
          <p:cNvSpPr txBox="1"/>
          <p:nvPr/>
        </p:nvSpPr>
        <p:spPr>
          <a:xfrm>
            <a:off x="3907532" y="3992580"/>
            <a:ext cx="108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Email@id.com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2231A8-6B71-4048-B82F-57649B5D2206}"/>
              </a:ext>
            </a:extLst>
          </p:cNvPr>
          <p:cNvSpPr txBox="1"/>
          <p:nvPr/>
        </p:nvSpPr>
        <p:spPr>
          <a:xfrm>
            <a:off x="1263110" y="4227648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Documents		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BA43E8-77FF-C041-99AA-2D049D782EF1}"/>
              </a:ext>
            </a:extLst>
          </p:cNvPr>
          <p:cNvSpPr txBox="1"/>
          <p:nvPr/>
        </p:nvSpPr>
        <p:spPr>
          <a:xfrm>
            <a:off x="3907532" y="4228503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Pan card, Passport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770A08-BDF2-4B4D-B6D4-4742BAA1C76F}"/>
              </a:ext>
            </a:extLst>
          </p:cNvPr>
          <p:cNvSpPr txBox="1"/>
          <p:nvPr/>
        </p:nvSpPr>
        <p:spPr>
          <a:xfrm>
            <a:off x="1249234" y="5115474"/>
            <a:ext cx="173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Important Guidelines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75A823-276B-A94C-8DEE-29D2E84DA91C}"/>
              </a:ext>
            </a:extLst>
          </p:cNvPr>
          <p:cNvSpPr txBox="1"/>
          <p:nvPr/>
        </p:nvSpPr>
        <p:spPr>
          <a:xfrm>
            <a:off x="3902394" y="377581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8888220020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3E77A2-A9D9-A249-80A0-C7873C6ADC9A}"/>
              </a:ext>
            </a:extLst>
          </p:cNvPr>
          <p:cNvSpPr txBox="1"/>
          <p:nvPr/>
        </p:nvSpPr>
        <p:spPr>
          <a:xfrm>
            <a:off x="1263110" y="446552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officers name	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3337C2-89F7-6545-B03F-78D30FAB014E}"/>
              </a:ext>
            </a:extLst>
          </p:cNvPr>
          <p:cNvSpPr txBox="1"/>
          <p:nvPr/>
        </p:nvSpPr>
        <p:spPr>
          <a:xfrm>
            <a:off x="3907532" y="4484438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Doe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8FDC6A-C272-C844-9D91-DF7BFE9C286E}"/>
              </a:ext>
            </a:extLst>
          </p:cNvPr>
          <p:cNvSpPr txBox="1"/>
          <p:nvPr/>
        </p:nvSpPr>
        <p:spPr>
          <a:xfrm>
            <a:off x="1263110" y="471950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Static text		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205671-C6F7-9743-A26D-94FC56B62A6A}"/>
              </a:ext>
            </a:extLst>
          </p:cNvPr>
          <p:cNvSpPr txBox="1"/>
          <p:nvPr/>
        </p:nvSpPr>
        <p:spPr>
          <a:xfrm>
            <a:off x="3907532" y="4720361"/>
            <a:ext cx="99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DF2D1A-0234-054E-B003-DE0D07F41A32}"/>
              </a:ext>
            </a:extLst>
          </p:cNvPr>
          <p:cNvSpPr txBox="1"/>
          <p:nvPr/>
        </p:nvSpPr>
        <p:spPr>
          <a:xfrm>
            <a:off x="1366178" y="5351401"/>
            <a:ext cx="5963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, </a:t>
            </a:r>
            <a:r>
              <a:rPr lang="en-US" sz="1000" dirty="0" err="1"/>
              <a:t>sed</a:t>
            </a:r>
            <a:r>
              <a:rPr lang="en-US" sz="1000" dirty="0"/>
              <a:t> do </a:t>
            </a:r>
            <a:r>
              <a:rPr lang="en-US" sz="1000" dirty="0" err="1"/>
              <a:t>eiusmod</a:t>
            </a:r>
            <a:r>
              <a:rPr lang="en-US" sz="1000" dirty="0"/>
              <a:t> </a:t>
            </a:r>
            <a:r>
              <a:rPr lang="en-US" sz="1000" dirty="0" err="1"/>
              <a:t>tempor</a:t>
            </a:r>
            <a:r>
              <a:rPr lang="en-US" sz="1000" dirty="0"/>
              <a:t> </a:t>
            </a:r>
            <a:r>
              <a:rPr lang="en-US" sz="1000" dirty="0" err="1"/>
              <a:t>incididunt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labore</a:t>
            </a:r>
            <a:r>
              <a:rPr lang="en-US" sz="1000" dirty="0"/>
              <a:t> et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 err="1"/>
              <a:t>dolore</a:t>
            </a:r>
            <a:r>
              <a:rPr lang="en-US" sz="1000" dirty="0"/>
              <a:t> magna </a:t>
            </a:r>
            <a:r>
              <a:rPr lang="en-US" sz="1000" dirty="0" err="1"/>
              <a:t>aliqua</a:t>
            </a:r>
            <a:r>
              <a:rPr lang="en-US" sz="1000" dirty="0"/>
              <a:t>.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, </a:t>
            </a:r>
            <a:r>
              <a:rPr lang="en-US" sz="1000" dirty="0" err="1"/>
              <a:t>quis</a:t>
            </a:r>
            <a:r>
              <a:rPr lang="en-US" sz="1000" dirty="0"/>
              <a:t> </a:t>
            </a:r>
            <a:r>
              <a:rPr lang="en-US" sz="1000" dirty="0" err="1"/>
              <a:t>nostrud</a:t>
            </a:r>
            <a:r>
              <a:rPr lang="en-US" sz="1000" dirty="0"/>
              <a:t> exercitation </a:t>
            </a:r>
            <a:r>
              <a:rPr lang="en-US" sz="1000" dirty="0" err="1"/>
              <a:t>ullamco</a:t>
            </a:r>
            <a:r>
              <a:rPr lang="en-US" sz="1000" dirty="0"/>
              <a:t> </a:t>
            </a:r>
            <a:r>
              <a:rPr lang="en-US" sz="1000" dirty="0" err="1"/>
              <a:t>laboris</a:t>
            </a:r>
            <a:r>
              <a:rPr lang="en-US" sz="1000" dirty="0"/>
              <a:t> nisi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aliquip</a:t>
            </a:r>
            <a:r>
              <a:rPr lang="en-US" sz="1000" dirty="0"/>
              <a:t> ex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 err="1"/>
              <a:t>ea</a:t>
            </a:r>
            <a:r>
              <a:rPr lang="en-US" sz="1000" dirty="0"/>
              <a:t> </a:t>
            </a:r>
            <a:r>
              <a:rPr lang="en-US" sz="1000" dirty="0" err="1"/>
              <a:t>commodo</a:t>
            </a:r>
            <a:r>
              <a:rPr lang="en-US" sz="1000" dirty="0"/>
              <a:t> </a:t>
            </a:r>
            <a:r>
              <a:rPr lang="en-US" sz="1000" dirty="0" err="1"/>
              <a:t>consequat</a:t>
            </a:r>
            <a:r>
              <a:rPr lang="en-US" sz="1000" dirty="0"/>
              <a:t>. Duis </a:t>
            </a:r>
            <a:r>
              <a:rPr lang="en-US" sz="1000" dirty="0" err="1"/>
              <a:t>aute</a:t>
            </a:r>
            <a:r>
              <a:rPr lang="en-US" sz="1000" dirty="0"/>
              <a:t> </a:t>
            </a:r>
            <a:r>
              <a:rPr lang="en-US" sz="1000" dirty="0" err="1"/>
              <a:t>irure</a:t>
            </a:r>
            <a:r>
              <a:rPr lang="en-US" sz="1000" dirty="0"/>
              <a:t> dolor in </a:t>
            </a:r>
            <a:r>
              <a:rPr lang="en-US" sz="1000" dirty="0" err="1"/>
              <a:t>reprehenderit</a:t>
            </a:r>
            <a:r>
              <a:rPr lang="en-US" sz="1000" dirty="0"/>
              <a:t> in </a:t>
            </a:r>
            <a:r>
              <a:rPr lang="en-US" sz="1000" dirty="0" err="1"/>
              <a:t>voluptate</a:t>
            </a:r>
            <a:r>
              <a:rPr lang="en-US" sz="1000" dirty="0"/>
              <a:t> </a:t>
            </a:r>
            <a:r>
              <a:rPr lang="en-US" sz="1000" dirty="0" err="1"/>
              <a:t>velit</a:t>
            </a:r>
            <a:r>
              <a:rPr lang="en-US" sz="1000" dirty="0"/>
              <a:t> </a:t>
            </a:r>
            <a:r>
              <a:rPr lang="en-US" sz="1000" dirty="0" err="1"/>
              <a:t>esse</a:t>
            </a:r>
            <a:r>
              <a:rPr lang="en-US" sz="1000" dirty="0"/>
              <a:t> </a:t>
            </a:r>
            <a:r>
              <a:rPr lang="en-US" sz="1000" dirty="0" err="1"/>
              <a:t>cillum</a:t>
            </a:r>
            <a:r>
              <a:rPr lang="en-US" sz="1000" dirty="0"/>
              <a:t> dolore </a:t>
            </a:r>
            <a:r>
              <a:rPr lang="en-US" sz="1000" dirty="0" err="1"/>
              <a:t>eu</a:t>
            </a:r>
            <a:r>
              <a:rPr lang="en-US" sz="1000" dirty="0"/>
              <a:t> fug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299627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088949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289546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8591E88-CF06-A545-B6A6-C9F2E8FE7490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F13877-024E-544A-90BE-539C0D12F165}"/>
              </a:ext>
            </a:extLst>
          </p:cNvPr>
          <p:cNvSpPr txBox="1"/>
          <p:nvPr/>
        </p:nvSpPr>
        <p:spPr>
          <a:xfrm>
            <a:off x="9237499" y="6249142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761732-7316-5241-AA3B-132862F8197C}"/>
              </a:ext>
            </a:extLst>
          </p:cNvPr>
          <p:cNvSpPr txBox="1"/>
          <p:nvPr/>
        </p:nvSpPr>
        <p:spPr>
          <a:xfrm>
            <a:off x="8261793" y="6249142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D712CED-0C53-014B-A5A6-B34D89127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254" y="1195457"/>
            <a:ext cx="463339" cy="54881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C652FA5-94D5-4745-A0AB-4D9043F22CBA}"/>
              </a:ext>
            </a:extLst>
          </p:cNvPr>
          <p:cNvSpPr txBox="1"/>
          <p:nvPr/>
        </p:nvSpPr>
        <p:spPr>
          <a:xfrm>
            <a:off x="1263110" y="258786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Line 3		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F29DF77-5319-4B40-BAF4-D6795FF16A6C}"/>
              </a:ext>
            </a:extLst>
          </p:cNvPr>
          <p:cNvSpPr txBox="1"/>
          <p:nvPr/>
        </p:nvSpPr>
        <p:spPr>
          <a:xfrm>
            <a:off x="3907532" y="2606778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3A6898-D984-CE41-98AC-9B7D7BE0E035}"/>
              </a:ext>
            </a:extLst>
          </p:cNvPr>
          <p:cNvSpPr/>
          <p:nvPr/>
        </p:nvSpPr>
        <p:spPr>
          <a:xfrm>
            <a:off x="770229" y="-23622"/>
            <a:ext cx="93891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EF1D59A-937D-2A40-82E1-C7FF15EC3A05}"/>
              </a:ext>
            </a:extLst>
          </p:cNvPr>
          <p:cNvSpPr/>
          <p:nvPr/>
        </p:nvSpPr>
        <p:spPr>
          <a:xfrm>
            <a:off x="2630405" y="1880523"/>
            <a:ext cx="5325671" cy="2092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E865B57-482F-1A45-ADC8-F0DB4A542E1A}"/>
              </a:ext>
            </a:extLst>
          </p:cNvPr>
          <p:cNvSpPr txBox="1"/>
          <p:nvPr/>
        </p:nvSpPr>
        <p:spPr>
          <a:xfrm>
            <a:off x="3104404" y="2790934"/>
            <a:ext cx="437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UIN will be sent to applicant through SMS, Email or Letter.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F53F5D-5DF6-5E40-B85F-2F04861FDD5B}"/>
              </a:ext>
            </a:extLst>
          </p:cNvPr>
          <p:cNvSpPr txBox="1"/>
          <p:nvPr/>
        </p:nvSpPr>
        <p:spPr>
          <a:xfrm>
            <a:off x="7642875" y="1894712"/>
            <a:ext cx="3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5159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1329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with fingerprint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80729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A58E6-08AF-8C4E-B51C-841DF61E7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55" y="3354439"/>
            <a:ext cx="616884" cy="6168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483783" y="32684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184575" y="32684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483783" y="39432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184575" y="39432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204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Registration 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834EB6-87B7-F345-8B02-2269B56974F6}"/>
              </a:ext>
            </a:extLst>
          </p:cNvPr>
          <p:cNvSpPr/>
          <p:nvPr/>
        </p:nvSpPr>
        <p:spPr>
          <a:xfrm>
            <a:off x="6464725" y="2810043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RO Username</a:t>
            </a:r>
          </a:p>
        </p:txBody>
      </p:sp>
    </p:spTree>
    <p:extLst>
      <p:ext uri="{BB962C8B-B14F-4D97-AF65-F5344CB8AC3E}">
        <p14:creationId xmlns:p14="http://schemas.microsoft.com/office/powerpoint/2010/main" val="210754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52453" y="2205061"/>
            <a:ext cx="204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Registration Login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8D4E07-FAB6-C341-A2ED-45C4C03D5CF3}"/>
              </a:ext>
            </a:extLst>
          </p:cNvPr>
          <p:cNvSpPr/>
          <p:nvPr/>
        </p:nvSpPr>
        <p:spPr>
          <a:xfrm>
            <a:off x="6464725" y="2810043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RO Username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884787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4128CE-FF04-6D4C-BA93-106261B74CCD}"/>
              </a:ext>
            </a:extLst>
          </p:cNvPr>
          <p:cNvSpPr/>
          <p:nvPr/>
        </p:nvSpPr>
        <p:spPr>
          <a:xfrm>
            <a:off x="6464725" y="3250784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RO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FB2CE-DD0A-9F4D-A0DD-63E78A5CAEBA}"/>
              </a:ext>
            </a:extLst>
          </p:cNvPr>
          <p:cNvSpPr txBox="1"/>
          <p:nvPr/>
        </p:nvSpPr>
        <p:spPr>
          <a:xfrm>
            <a:off x="7946982" y="3557162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>
                <a:solidFill>
                  <a:schemeClr val="accent1">
                    <a:lumMod val="75000"/>
                  </a:schemeClr>
                </a:solidFill>
              </a:rPr>
              <a:t>Reset Password</a:t>
            </a:r>
          </a:p>
        </p:txBody>
      </p:sp>
    </p:spTree>
    <p:extLst>
      <p:ext uri="{BB962C8B-B14F-4D97-AF65-F5344CB8AC3E}">
        <p14:creationId xmlns:p14="http://schemas.microsoft.com/office/powerpoint/2010/main" val="364173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F0F4B6F-AA60-834A-BDCC-EA2809234E2E}"/>
              </a:ext>
            </a:extLst>
          </p:cNvPr>
          <p:cNvSpPr txBox="1"/>
          <p:nvPr/>
        </p:nvSpPr>
        <p:spPr>
          <a:xfrm>
            <a:off x="6353691" y="2205061"/>
            <a:ext cx="204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Registration Login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C7CB7-A747-CA40-9307-630F9AAE0EE3}"/>
              </a:ext>
            </a:extLst>
          </p:cNvPr>
          <p:cNvSpPr/>
          <p:nvPr/>
        </p:nvSpPr>
        <p:spPr>
          <a:xfrm>
            <a:off x="6462694" y="2809798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RO Username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A92CF0B-96BE-794B-8BFF-97F586D04408}"/>
              </a:ext>
            </a:extLst>
          </p:cNvPr>
          <p:cNvSpPr/>
          <p:nvPr/>
        </p:nvSpPr>
        <p:spPr>
          <a:xfrm>
            <a:off x="7791104" y="371618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5ECCFC-54BE-544B-B9F1-AB0C715FB33D}"/>
              </a:ext>
            </a:extLst>
          </p:cNvPr>
          <p:cNvSpPr/>
          <p:nvPr/>
        </p:nvSpPr>
        <p:spPr>
          <a:xfrm>
            <a:off x="6462694" y="3256115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Enter OTP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9BE816-50CA-004F-AF39-8484953AC4C6}"/>
              </a:ext>
            </a:extLst>
          </p:cNvPr>
          <p:cNvSpPr/>
          <p:nvPr/>
        </p:nvSpPr>
        <p:spPr>
          <a:xfrm>
            <a:off x="6463510" y="3716182"/>
            <a:ext cx="999735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OTP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EC56F4-DBCB-654B-817C-79BA797BB48E}"/>
              </a:ext>
            </a:extLst>
          </p:cNvPr>
          <p:cNvSpPr txBox="1"/>
          <p:nvPr/>
        </p:nvSpPr>
        <p:spPr>
          <a:xfrm>
            <a:off x="6402053" y="4036943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0BFE88-108C-E04B-BA66-56653A6E29C2}"/>
              </a:ext>
            </a:extLst>
          </p:cNvPr>
          <p:cNvSpPr/>
          <p:nvPr/>
        </p:nvSpPr>
        <p:spPr>
          <a:xfrm>
            <a:off x="775717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0F1A75-B6FB-7142-AB7F-99C1FB63C8F7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B1CDA-4FD9-BC42-A809-C8DA5CCF6C0E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A6C56-A7AB-9248-9B21-CA064E0A37F0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DCD890-A088-1B4A-9492-FCBF5361F802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7FE270-E971-4B4F-B1FC-8BD4C568E6C9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3FDCF9-0598-2345-B1A9-6EC5FC90F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95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D69A29-D422-8047-A998-007A6694533D}"/>
              </a:ext>
            </a:extLst>
          </p:cNvPr>
          <p:cNvSpPr txBox="1"/>
          <p:nvPr/>
        </p:nvSpPr>
        <p:spPr>
          <a:xfrm>
            <a:off x="6353691" y="2205061"/>
            <a:ext cx="204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Registration Login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ECFE9-00FF-7046-A8E0-3342607EE59F}"/>
              </a:ext>
            </a:extLst>
          </p:cNvPr>
          <p:cNvSpPr/>
          <p:nvPr/>
        </p:nvSpPr>
        <p:spPr>
          <a:xfrm>
            <a:off x="6462694" y="2809798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RO Username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298DE9A-420F-0E4B-9D03-F5DC9BF85AF4}"/>
              </a:ext>
            </a:extLst>
          </p:cNvPr>
          <p:cNvSpPr/>
          <p:nvPr/>
        </p:nvSpPr>
        <p:spPr>
          <a:xfrm>
            <a:off x="7791104" y="371618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C36A4-8CFE-D245-8BFE-B35A9DA44023}"/>
              </a:ext>
            </a:extLst>
          </p:cNvPr>
          <p:cNvSpPr/>
          <p:nvPr/>
        </p:nvSpPr>
        <p:spPr>
          <a:xfrm>
            <a:off x="6462694" y="3256115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Enter OTP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CFE6BA-9FF3-4D4D-9DD7-A0A6CCBF10D1}"/>
              </a:ext>
            </a:extLst>
          </p:cNvPr>
          <p:cNvSpPr/>
          <p:nvPr/>
        </p:nvSpPr>
        <p:spPr>
          <a:xfrm>
            <a:off x="6463510" y="3716182"/>
            <a:ext cx="999735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Resend OTP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1E3BF-1BA7-5C41-8369-F2919834D268}"/>
              </a:ext>
            </a:extLst>
          </p:cNvPr>
          <p:cNvSpPr/>
          <p:nvPr/>
        </p:nvSpPr>
        <p:spPr>
          <a:xfrm>
            <a:off x="775717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19F9F1-808E-384F-B89E-59312DD2C73A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4D6296-DBFB-494F-8423-2F4AFF3899F4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373023-7B30-0348-9ABE-6188A9DA76DD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2E858D-00B1-2344-89A6-9C83F996A8FE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D10535-309F-B04B-969D-BAEB4C936D63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1F7F1E-9C0E-B34C-AC8D-3E82B7EC7D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87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26D7C-635C-FD4D-A6A7-655E9A3ACB7F}"/>
              </a:ext>
            </a:extLst>
          </p:cNvPr>
          <p:cNvSpPr/>
          <p:nvPr/>
        </p:nvSpPr>
        <p:spPr>
          <a:xfrm>
            <a:off x="766763" y="1130038"/>
            <a:ext cx="9383779" cy="5716224"/>
          </a:xfrm>
          <a:prstGeom prst="rect">
            <a:avLst/>
          </a:prstGeom>
          <a:solidFill>
            <a:schemeClr val="bg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BC90F8-E42C-334E-8A62-94785B8C7766}"/>
              </a:ext>
            </a:extLst>
          </p:cNvPr>
          <p:cNvSpPr/>
          <p:nvPr/>
        </p:nvSpPr>
        <p:spPr>
          <a:xfrm>
            <a:off x="7139874" y="2111054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UIN Update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7CC59-249E-6A4C-BA4F-F6CF340F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14" y="7059410"/>
            <a:ext cx="194911" cy="194911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F7913F-3055-1B40-AE45-3C643CD1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946" y="7047165"/>
            <a:ext cx="193227" cy="178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9FCE1-36F5-954A-9340-0FE915344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733" y="7057446"/>
            <a:ext cx="190400" cy="19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9128B-E932-CC4D-A36C-63D6FC94E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8081" y="7093462"/>
            <a:ext cx="177093" cy="17709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805030" y="7026486"/>
            <a:ext cx="1961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Download Pre-</a:t>
            </a:r>
          </a:p>
          <a:p>
            <a:pPr algn="ctr"/>
            <a:r>
              <a:rPr lang="en-US" sz="1100" u="sng" dirty="0"/>
              <a:t>Registration Data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486866A-3796-CA4A-8392-17EE55465E13}"/>
              </a:ext>
            </a:extLst>
          </p:cNvPr>
          <p:cNvSpPr/>
          <p:nvPr/>
        </p:nvSpPr>
        <p:spPr>
          <a:xfrm>
            <a:off x="4137389" y="4280817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Lost UIN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1BC7B5-9821-1349-B045-56E79A295F65}"/>
              </a:ext>
            </a:extLst>
          </p:cNvPr>
          <p:cNvSpPr txBox="1"/>
          <p:nvPr/>
        </p:nvSpPr>
        <p:spPr>
          <a:xfrm>
            <a:off x="2004255" y="7015132"/>
            <a:ext cx="857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Virus Scan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5FB833-5024-2F4F-A78A-B65DCAE2A6FE}"/>
              </a:ext>
            </a:extLst>
          </p:cNvPr>
          <p:cNvSpPr txBox="1"/>
          <p:nvPr/>
        </p:nvSpPr>
        <p:spPr>
          <a:xfrm>
            <a:off x="3861441" y="6999697"/>
            <a:ext cx="165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Registration Update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ADFF-4F7B-894D-AEA1-D15F6FA72DA6}"/>
              </a:ext>
            </a:extLst>
          </p:cNvPr>
          <p:cNvSpPr txBox="1"/>
          <p:nvPr/>
        </p:nvSpPr>
        <p:spPr>
          <a:xfrm>
            <a:off x="5775603" y="7007461"/>
            <a:ext cx="165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Sync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8CD0C-9F94-3246-98AC-BCC90E8BAB0D}"/>
              </a:ext>
            </a:extLst>
          </p:cNvPr>
          <p:cNvSpPr txBox="1"/>
          <p:nvPr/>
        </p:nvSpPr>
        <p:spPr>
          <a:xfrm>
            <a:off x="4950298" y="194887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F71793-3AD3-FB4C-A0F7-EBBB1B7F8BE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42D588-77BD-7541-8975-E8BD2595BDDD}"/>
              </a:ext>
            </a:extLst>
          </p:cNvPr>
          <p:cNvSpPr txBox="1"/>
          <p:nvPr/>
        </p:nvSpPr>
        <p:spPr>
          <a:xfrm>
            <a:off x="4950298" y="712676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1D2A74-A4E2-4B4F-9DF0-40C3D332AEC1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624329-4CE3-3B45-B056-A6A6E7CA4BE0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8EA07-684C-CC47-9A96-B9014E10E378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94C3E9A-12FE-A949-9A86-A6228ACDD31D}"/>
              </a:ext>
            </a:extLst>
          </p:cNvPr>
          <p:cNvGrpSpPr/>
          <p:nvPr/>
        </p:nvGrpSpPr>
        <p:grpSpPr>
          <a:xfrm>
            <a:off x="9607550" y="239624"/>
            <a:ext cx="242096" cy="243507"/>
            <a:chOff x="9496790" y="758368"/>
            <a:chExt cx="242096" cy="24350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F72CF6-6E0D-0E46-AE5F-A8DA671149DA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3B1FAE-F486-C24F-B0F1-A8B8CD47E0E9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hord 64">
              <a:extLst>
                <a:ext uri="{FF2B5EF4-FFF2-40B4-BE49-F238E27FC236}">
                  <a16:creationId xmlns:a16="http://schemas.microsoft.com/office/drawing/2014/main" id="{4D109681-06E1-4246-A074-934712BB6CC6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F768ACE5-F7D0-A549-A12B-EEE6A3C5DA0E}"/>
              </a:ext>
            </a:extLst>
          </p:cNvPr>
          <p:cNvSpPr/>
          <p:nvPr/>
        </p:nvSpPr>
        <p:spPr>
          <a:xfrm>
            <a:off x="9203263" y="266358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6B97F3-942D-F548-A81F-12566A2D114F}"/>
              </a:ext>
            </a:extLst>
          </p:cNvPr>
          <p:cNvSpPr/>
          <p:nvPr/>
        </p:nvSpPr>
        <p:spPr>
          <a:xfrm>
            <a:off x="9317371" y="266358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272292-6617-CC40-A81F-8D16D2B0D599}"/>
              </a:ext>
            </a:extLst>
          </p:cNvPr>
          <p:cNvSpPr/>
          <p:nvPr/>
        </p:nvSpPr>
        <p:spPr>
          <a:xfrm>
            <a:off x="9203263" y="376465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D70525-883D-1446-8575-692CDB83680F}"/>
              </a:ext>
            </a:extLst>
          </p:cNvPr>
          <p:cNvSpPr/>
          <p:nvPr/>
        </p:nvSpPr>
        <p:spPr>
          <a:xfrm>
            <a:off x="9317371" y="376465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B59053-CA4F-2E4C-AF30-64F38767476A}"/>
              </a:ext>
            </a:extLst>
          </p:cNvPr>
          <p:cNvSpPr/>
          <p:nvPr/>
        </p:nvSpPr>
        <p:spPr>
          <a:xfrm>
            <a:off x="7635834" y="586260"/>
            <a:ext cx="1797130" cy="21084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CBF-C756-C94D-ABCD-5993209CC516}"/>
              </a:ext>
            </a:extLst>
          </p:cNvPr>
          <p:cNvSpPr txBox="1"/>
          <p:nvPr/>
        </p:nvSpPr>
        <p:spPr>
          <a:xfrm>
            <a:off x="7660730" y="568578"/>
            <a:ext cx="1799895" cy="21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EOD Process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Upload Packet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Virus Scan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Sync Data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Download Pre-Registration</a:t>
            </a:r>
          </a:p>
          <a:p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On Board User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Device Onboarding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A22D7-9526-164A-ACF8-D7C8748D5DA3}"/>
              </a:ext>
            </a:extLst>
          </p:cNvPr>
          <p:cNvSpPr/>
          <p:nvPr/>
        </p:nvSpPr>
        <p:spPr>
          <a:xfrm rot="2700000">
            <a:off x="9340258" y="544955"/>
            <a:ext cx="61452" cy="11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D5B16-3209-9D4A-A3BB-997057B43A5A}"/>
              </a:ext>
            </a:extLst>
          </p:cNvPr>
          <p:cNvCxnSpPr/>
          <p:nvPr/>
        </p:nvCxnSpPr>
        <p:spPr>
          <a:xfrm>
            <a:off x="7755870" y="867906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FB4A68-0F5C-2344-BAD2-4A8ABDCFD272}"/>
              </a:ext>
            </a:extLst>
          </p:cNvPr>
          <p:cNvCxnSpPr/>
          <p:nvPr/>
        </p:nvCxnSpPr>
        <p:spPr>
          <a:xfrm>
            <a:off x="7755870" y="1174672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40753-FDAC-7242-988A-32F92E07F93D}"/>
              </a:ext>
            </a:extLst>
          </p:cNvPr>
          <p:cNvCxnSpPr/>
          <p:nvPr/>
        </p:nvCxnSpPr>
        <p:spPr>
          <a:xfrm>
            <a:off x="7755870" y="1422446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D0D8E3-7BA9-F541-AA90-8193778B6812}"/>
              </a:ext>
            </a:extLst>
          </p:cNvPr>
          <p:cNvCxnSpPr/>
          <p:nvPr/>
        </p:nvCxnSpPr>
        <p:spPr>
          <a:xfrm>
            <a:off x="7755870" y="1670220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B0D3A4-4C79-DD49-9E30-72F838896F02}"/>
              </a:ext>
            </a:extLst>
          </p:cNvPr>
          <p:cNvCxnSpPr/>
          <p:nvPr/>
        </p:nvCxnSpPr>
        <p:spPr>
          <a:xfrm>
            <a:off x="7755870" y="2133468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9AA4DE-7608-CB46-84E8-11FF11ED2392}"/>
              </a:ext>
            </a:extLst>
          </p:cNvPr>
          <p:cNvCxnSpPr/>
          <p:nvPr/>
        </p:nvCxnSpPr>
        <p:spPr>
          <a:xfrm>
            <a:off x="7755870" y="2396012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A9C37-5B48-C74C-8D84-25E16F305645}"/>
              </a:ext>
            </a:extLst>
          </p:cNvPr>
          <p:cNvSpPr/>
          <p:nvPr/>
        </p:nvSpPr>
        <p:spPr>
          <a:xfrm>
            <a:off x="1195103" y="2111055"/>
            <a:ext cx="258474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 Registration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99FD0B-9EEA-6249-9869-1FB05832D8C1}"/>
              </a:ext>
            </a:extLst>
          </p:cNvPr>
          <p:cNvSpPr/>
          <p:nvPr/>
        </p:nvSpPr>
        <p:spPr>
          <a:xfrm>
            <a:off x="4160029" y="2111055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Registration Correction </a:t>
            </a:r>
          </a:p>
        </p:txBody>
      </p:sp>
    </p:spTree>
    <p:extLst>
      <p:ext uri="{BB962C8B-B14F-4D97-AF65-F5344CB8AC3E}">
        <p14:creationId xmlns:p14="http://schemas.microsoft.com/office/powerpoint/2010/main" val="14507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32283</TotalTime>
  <Words>2320</Words>
  <Application>Microsoft Office PowerPoint</Application>
  <PresentationFormat>Widescreen</PresentationFormat>
  <Paragraphs>1029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Gurdayal Dhillon</dc:creator>
  <cp:lastModifiedBy>Resham Chugani</cp:lastModifiedBy>
  <cp:revision>532</cp:revision>
  <dcterms:created xsi:type="dcterms:W3CDTF">2018-07-05T05:20:57Z</dcterms:created>
  <dcterms:modified xsi:type="dcterms:W3CDTF">2018-10-23T13:17:20Z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c59481-0d92-4f93-abca-4982e9c5cb2a_Enabled">
    <vt:lpwstr>True</vt:lpwstr>
  </property>
  <property fmtid="{D5CDD505-2E9C-101B-9397-08002B2CF9AE}" pid="3" name="MSIP_Label_11c59481-0d92-4f93-abca-4982e9c5cb2a_SiteId">
    <vt:lpwstr>85c997b9-f494-46b3-a11d-772983cf6f11</vt:lpwstr>
  </property>
  <property fmtid="{D5CDD505-2E9C-101B-9397-08002B2CF9AE}" pid="4" name="MSIP_Label_11c59481-0d92-4f93-abca-4982e9c5cb2a_Owner">
    <vt:lpwstr>M1032103@mindtree.com</vt:lpwstr>
  </property>
  <property fmtid="{D5CDD505-2E9C-101B-9397-08002B2CF9AE}" pid="5" name="MSIP_Label_11c59481-0d92-4f93-abca-4982e9c5cb2a_SetDate">
    <vt:lpwstr>2018-10-15T10:39:26.3827467Z</vt:lpwstr>
  </property>
  <property fmtid="{D5CDD505-2E9C-101B-9397-08002B2CF9AE}" pid="6" name="MSIP_Label_11c59481-0d92-4f93-abca-4982e9c5cb2a_Name">
    <vt:lpwstr>Public</vt:lpwstr>
  </property>
  <property fmtid="{D5CDD505-2E9C-101B-9397-08002B2CF9AE}" pid="7" name="MSIP_Label_11c59481-0d92-4f93-abca-4982e9c5cb2a_Application">
    <vt:lpwstr>Microsoft Azure Information Protection</vt:lpwstr>
  </property>
  <property fmtid="{D5CDD505-2E9C-101B-9397-08002B2CF9AE}" pid="8" name="MSIP_Label_11c59481-0d92-4f93-abca-4982e9c5cb2a_Extended_MSFT_Method">
    <vt:lpwstr>Manual</vt:lpwstr>
  </property>
  <property fmtid="{D5CDD505-2E9C-101B-9397-08002B2CF9AE}" pid="9" name="Sensitivity">
    <vt:lpwstr>Public</vt:lpwstr>
  </property>
</Properties>
</file>