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50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F97D-C840-471B-8446-1C9418B22C13}" type="datetimeFigureOut">
              <a:rPr lang="en-US" smtClean="0"/>
              <a:t>7/5/2013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03F5-B261-4057-965E-07782D9C0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81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F97D-C840-471B-8446-1C9418B22C13}" type="datetimeFigureOut">
              <a:rPr lang="en-US" smtClean="0"/>
              <a:t>7/5/2013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03F5-B261-4057-965E-07782D9C0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44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F97D-C840-471B-8446-1C9418B22C13}" type="datetimeFigureOut">
              <a:rPr lang="en-US" smtClean="0"/>
              <a:t>7/5/2013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03F5-B261-4057-965E-07782D9C0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69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F97D-C840-471B-8446-1C9418B22C13}" type="datetimeFigureOut">
              <a:rPr lang="en-US" smtClean="0"/>
              <a:t>7/5/2013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03F5-B261-4057-965E-07782D9C0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0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F97D-C840-471B-8446-1C9418B22C13}" type="datetimeFigureOut">
              <a:rPr lang="en-US" smtClean="0"/>
              <a:t>7/5/2013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03F5-B261-4057-965E-07782D9C0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94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F97D-C840-471B-8446-1C9418B22C13}" type="datetimeFigureOut">
              <a:rPr lang="en-US" smtClean="0"/>
              <a:t>7/5/2013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03F5-B261-4057-965E-07782D9C0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F97D-C840-471B-8446-1C9418B22C13}" type="datetimeFigureOut">
              <a:rPr lang="en-US" smtClean="0"/>
              <a:t>7/5/2013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03F5-B261-4057-965E-07782D9C0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41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F97D-C840-471B-8446-1C9418B22C13}" type="datetimeFigureOut">
              <a:rPr lang="en-US" smtClean="0"/>
              <a:t>7/5/2013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03F5-B261-4057-965E-07782D9C0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77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F97D-C840-471B-8446-1C9418B22C13}" type="datetimeFigureOut">
              <a:rPr lang="en-US" smtClean="0"/>
              <a:t>7/5/2013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03F5-B261-4057-965E-07782D9C0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77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F97D-C840-471B-8446-1C9418B22C13}" type="datetimeFigureOut">
              <a:rPr lang="en-US" smtClean="0"/>
              <a:t>7/5/2013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03F5-B261-4057-965E-07782D9C0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31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F97D-C840-471B-8446-1C9418B22C13}" type="datetimeFigureOut">
              <a:rPr lang="en-US" smtClean="0"/>
              <a:t>7/5/2013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03F5-B261-4057-965E-07782D9C0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6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EF97D-C840-471B-8446-1C9418B22C13}" type="datetimeFigureOut">
              <a:rPr lang="en-US" smtClean="0"/>
              <a:t>7/5/2013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703F5-B261-4057-965E-07782D9C0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8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wmf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anya\AppData\Local\Microsoft\Windows\Temporary Internet Files\Content.IE5\KESMEX37\MC90033587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997" y="1048502"/>
            <a:ext cx="1630001" cy="1935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Tanya\AppData\Local\Microsoft\Windows\Temporary Internet Files\Content.IE5\YWEIJI1N\MC900434850[1]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Sketch pressure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883" y="967965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Tanya\AppData\Local\Microsoft\Windows\Temporary Internet Files\Content.IE5\KESMEX37\MC900234323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990" y="1500260"/>
            <a:ext cx="1253099" cy="125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nya\AppData\Local\Microsoft\Windows\Temporary Internet Files\Content.IE5\YWEIJI1N\MC900434850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703" y="201646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anya\AppData\Local\Microsoft\Windows\Temporary Internet Files\Content.IE5\YWEIJI1N\MC900434850[1]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475" y="201646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418963" y="2957798"/>
            <a:ext cx="2309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Polypreny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Immunostimulant</a:t>
            </a:r>
            <a:r>
              <a:rPr lang="en-US" sz="1200" b="1" dirty="0" smtClean="0"/>
              <a:t> </a:t>
            </a:r>
          </a:p>
          <a:p>
            <a:r>
              <a:rPr lang="en-US" sz="1200" b="1" dirty="0" smtClean="0"/>
              <a:t>triggers </a:t>
            </a:r>
            <a:r>
              <a:rPr lang="en-US" sz="1200" b="1" dirty="0" smtClean="0"/>
              <a:t>innate, cellular </a:t>
            </a:r>
            <a:r>
              <a:rPr lang="en-US" sz="1200" b="1" dirty="0" smtClean="0"/>
              <a:t>immunity</a:t>
            </a:r>
            <a:endParaRPr lang="en-US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132276" y="2767028"/>
            <a:ext cx="1276503" cy="381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Virus </a:t>
            </a:r>
          </a:p>
          <a:p>
            <a:r>
              <a:rPr lang="en-US" sz="1200" b="1" dirty="0" smtClean="0"/>
              <a:t>evades immunity</a:t>
            </a:r>
            <a:endParaRPr 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111905" y="704721"/>
            <a:ext cx="2328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 adaptive immune response:</a:t>
            </a:r>
            <a:endParaRPr lang="en-US" sz="1200" b="1" dirty="0" smtClean="0"/>
          </a:p>
          <a:p>
            <a:r>
              <a:rPr lang="en-US" sz="1200" b="1" dirty="0" smtClean="0"/>
              <a:t>no antibodies </a:t>
            </a:r>
            <a:r>
              <a:rPr lang="en-US" sz="1200" b="1" dirty="0" smtClean="0"/>
              <a:t>exist</a:t>
            </a:r>
            <a:endParaRPr 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639875" y="1647137"/>
            <a:ext cx="76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Virus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55459" y="2355355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itchFamily="18" charset="0"/>
                <a:cs typeface="Aharoni" pitchFamily="2" charset="-79"/>
              </a:rPr>
              <a:t>PI</a:t>
            </a:r>
            <a:endParaRPr lang="en-US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itchFamily="18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9010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20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Tanya</dc:creator>
  <cp:lastModifiedBy>Tanya</cp:lastModifiedBy>
  <cp:revision>5</cp:revision>
  <dcterms:created xsi:type="dcterms:W3CDTF">2013-07-05T18:19:19Z</dcterms:created>
  <dcterms:modified xsi:type="dcterms:W3CDTF">2013-07-05T18:49:42Z</dcterms:modified>
</cp:coreProperties>
</file>