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de7d972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de7d972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e72deb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e72deb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e72deb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e72deb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e72deb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e72deb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de72deb0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de72deb0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b2419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b2419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1b2419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1b2419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de72deb0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de72deb0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b24190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b24190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factoring.guru/pt-br/design-patterns/flyweight" TargetMode="External"/><Relationship Id="rId4" Type="http://schemas.openxmlformats.org/officeDocument/2006/relationships/hyperlink" Target="https://dev.to/higordiego/padrao-flyweight-2n69" TargetMode="External"/><Relationship Id="rId5" Type="http://schemas.openxmlformats.org/officeDocument/2006/relationships/hyperlink" Target="https://macoratti.net/21/09/c_flyweight1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02300" y="607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n" sz="5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DESIGN PATTERN</a:t>
            </a:r>
            <a:endParaRPr sz="5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n" sz="5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Flyweight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675" y="2250225"/>
            <a:ext cx="4183050" cy="2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879800" y="1802100"/>
            <a:ext cx="5384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https://refactoring.guru/pt-br/design-patterns/flyweight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https://dev.to/higordiego/padrao-flyweight-2n69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https://macoratti.net/21/09/c_flyweight1.htm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Propósito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497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padrão Flyweight é um padrão de design de software que permite </a:t>
            </a:r>
            <a:r>
              <a:rPr lang="en" sz="1500">
                <a:solidFill>
                  <a:srgbClr val="444444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compartilhar objetos idênticos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 vez de criar uma instância independente para cada uso.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Isso é feito para </a:t>
            </a:r>
            <a:r>
              <a:rPr lang="en" sz="1500">
                <a:solidFill>
                  <a:srgbClr val="444444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reduzir o uso de memória e melhorar o desempenho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especialmente em aplicações grandes ou com muitos objetos semelhantes.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padrão </a:t>
            </a:r>
            <a:r>
              <a:rPr lang="en" sz="1500">
                <a:solidFill>
                  <a:srgbClr val="444444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separa o estado compartilhado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que é armazenado no objeto </a:t>
            </a:r>
            <a:r>
              <a:rPr b="1" lang="en" sz="1500">
                <a:solidFill>
                  <a:srgbClr val="444444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Flyweight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do </a:t>
            </a:r>
            <a:r>
              <a:rPr lang="en" sz="1500">
                <a:solidFill>
                  <a:srgbClr val="444444"/>
                </a:solidFill>
                <a:highlight>
                  <a:srgbClr val="F9CB9C"/>
                </a:highlight>
                <a:latin typeface="Arial"/>
                <a:ea typeface="Arial"/>
                <a:cs typeface="Arial"/>
                <a:sym typeface="Arial"/>
              </a:rPr>
              <a:t>estado não compartilhado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que é mantido pelo </a:t>
            </a:r>
            <a:r>
              <a:rPr b="1" lang="en" sz="1500">
                <a:solidFill>
                  <a:srgbClr val="444444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padrão Flyweight é útil para otimizar aplicações que possuem muitos objetos idênticos com pequenas variações.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Prós e Contras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8750"/>
            <a:ext cx="70389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Economia no uso de memória RAM, dividindo o estado de um objeto em “</a:t>
            </a:r>
            <a:r>
              <a:rPr b="1" lang="en" sz="1500">
                <a:solidFill>
                  <a:srgbClr val="00FF00"/>
                </a:solidFill>
              </a:rPr>
              <a:t>intrínseco</a:t>
            </a:r>
            <a:r>
              <a:rPr lang="en" sz="1500">
                <a:solidFill>
                  <a:srgbClr val="00FF00"/>
                </a:solidFill>
              </a:rPr>
              <a:t>” e “</a:t>
            </a:r>
            <a:r>
              <a:rPr b="1" lang="en" sz="1500">
                <a:solidFill>
                  <a:srgbClr val="00FF00"/>
                </a:solidFill>
              </a:rPr>
              <a:t>extrínseco</a:t>
            </a:r>
            <a:r>
              <a:rPr lang="en" sz="1500">
                <a:solidFill>
                  <a:srgbClr val="00FF00"/>
                </a:solidFill>
              </a:rPr>
              <a:t>”.</a:t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Char char="●"/>
            </a:pPr>
            <a:r>
              <a:rPr lang="en" sz="1500">
                <a:solidFill>
                  <a:srgbClr val="00FF00"/>
                </a:solidFill>
              </a:rPr>
              <a:t>Um estado intrínseco compartilhado garante consistência entre as instâncias. As alterações feitas no estado intrínseco de um flyweight são refletidas em todas as instâncias que compartilham esse estado.</a:t>
            </a:r>
            <a:endParaRPr sz="1500">
              <a:solidFill>
                <a:srgbClr val="00FF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Aumento no uso da CPU, </a:t>
            </a:r>
            <a:r>
              <a:rPr lang="en" sz="1500">
                <a:solidFill>
                  <a:srgbClr val="E06666"/>
                </a:solidFill>
              </a:rPr>
              <a:t> quando parte dos dados de contexto precisa ser recalculado cada vez que alguém chama um método flyweight.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Maior complexidade no código devido à sobrecarga de código adicional e possível impacto no desempenho se não for realizado cuidadosamente.</a:t>
            </a:r>
            <a:endParaRPr sz="1500">
              <a:solidFill>
                <a:srgbClr val="E06666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500"/>
              <a:buChar char="●"/>
            </a:pPr>
            <a:r>
              <a:rPr lang="en" sz="1500">
                <a:solidFill>
                  <a:srgbClr val="E06666"/>
                </a:solidFill>
              </a:rPr>
              <a:t>Não é ideal para todos os tipos de objetos,  portanto sua aplicabilidade é limitada</a:t>
            </a:r>
            <a:r>
              <a:rPr lang="en" sz="1500">
                <a:solidFill>
                  <a:srgbClr val="E06666"/>
                </a:solidFill>
              </a:rPr>
              <a:t>.</a:t>
            </a:r>
            <a:endParaRPr sz="15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Aplicabilidade</a:t>
            </a:r>
            <a:endParaRPr sz="4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Utilizar o padrão Flyweight apenas quando o programa utilizar um grande número de objetos que utilizarão grandes quantidades de memória RAM.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</a:t>
            </a:r>
            <a:r>
              <a:rPr lang="en" sz="1500"/>
              <a:t>aplicação precisa gerar um grande número de objetos similares para que o seu uso seja ideal.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Os objetos devem conter estados duplicados que podem ser extraídos e compartilhados entre múltiplos objetos.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 Flyweight pode ser reconhecido por um método de criação que retorna objetos em cache ao invés de criar novos.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1526388" y="1491750"/>
            <a:ext cx="6581100" cy="2929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Aplicabilidade</a:t>
            </a:r>
            <a:endParaRPr sz="4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491750"/>
            <a:ext cx="628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1526388" y="1491750"/>
            <a:ext cx="6581100" cy="2929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52" y="1554375"/>
            <a:ext cx="5788800" cy="28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Aplicabilidade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1526400" y="326325"/>
            <a:ext cx="6581100" cy="409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174" y="326325"/>
            <a:ext cx="3155575" cy="4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conhecidos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953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Utilizado em aplicações que possuam grandes estruturas de dados ou objetos, como editores de texto e jogos. Buscamos otimizar o uso de memória e de processamento, trabalhando com referências para instâncias únicas de objetos que podem se repetir por N vezes durante o fluxo de execução de um programa.</a:t>
            </a:r>
            <a:endParaRPr sz="1200"/>
          </a:p>
        </p:txBody>
      </p:sp>
      <p:sp>
        <p:nvSpPr>
          <p:cNvPr id="180" name="Google Shape;180;p20"/>
          <p:cNvSpPr/>
          <p:nvPr/>
        </p:nvSpPr>
        <p:spPr>
          <a:xfrm>
            <a:off x="4063550" y="1903550"/>
            <a:ext cx="4009200" cy="302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00" y="1903550"/>
            <a:ext cx="3537149" cy="21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1383000" y="2066725"/>
            <a:ext cx="2369700" cy="28593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383000" y="2198900"/>
            <a:ext cx="23154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Editores de Texto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estado intrínseco (imutável), como o código do caractere e as informações da fonte, é compartilhado entre as instâncias, enquanto o estado extrínseco (mutável), como a posição na tela, é específico de cada instância.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120950" y="4032425"/>
            <a:ext cx="38739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representação gráfica distinta é instanciada apenas uma vez, e cada objeto, soldado, cavalo, elefante, etc. faz referência a essa instância, de acordo com seu tipo de representação.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1844838" y="4436475"/>
            <a:ext cx="5454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em C# aplicando o padrão Flyweight…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058400" y="3712100"/>
            <a:ext cx="7027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Criamos o objeto Soldado apenas uma vez 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utilizamos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esse objeto várias vezes para criar um objeto com o mesmo sprite (intrínseco) com atributos diferentes (extrínseco), por exemplo Time, Coordenada X, Coordenada Y, se está Atacando ou não…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63" y="230100"/>
            <a:ext cx="4010680" cy="3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