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e72deb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e72deb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e72deb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e72deb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e72deb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e72deb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de72deb0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de72deb0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e72deb0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de72deb0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de7d972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de7d972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02300" y="607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n" sz="5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DESIGN PATTERN</a:t>
            </a:r>
            <a:endParaRPr sz="5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n" sz="5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Flyweight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675" y="2250225"/>
            <a:ext cx="4183050" cy="2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Propósito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Flyweight é um padrão de projeto estrutural que permite colocar mais objetos na quantidade de RAM disponível ao compartilhar</a:t>
            </a:r>
            <a:r>
              <a:rPr lang="en" sz="2000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444444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partes comuns </a:t>
            </a:r>
            <a:r>
              <a:rPr lang="en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estado entre os múltiplos objetos ao invés de manter todos os dados em cada objeto.</a:t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Prós e Contras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8750"/>
            <a:ext cx="70389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Economia no uso de memória RAM, dividindo o estado de um objeto em “</a:t>
            </a:r>
            <a:r>
              <a:rPr b="1" lang="en" sz="1500">
                <a:solidFill>
                  <a:srgbClr val="00FF00"/>
                </a:solidFill>
              </a:rPr>
              <a:t>intrínseco</a:t>
            </a:r>
            <a:r>
              <a:rPr lang="en" sz="1500">
                <a:solidFill>
                  <a:srgbClr val="00FF00"/>
                </a:solidFill>
              </a:rPr>
              <a:t>” e “</a:t>
            </a:r>
            <a:r>
              <a:rPr b="1" lang="en" sz="1500">
                <a:solidFill>
                  <a:srgbClr val="00FF00"/>
                </a:solidFill>
              </a:rPr>
              <a:t>extrínseco</a:t>
            </a:r>
            <a:r>
              <a:rPr lang="en" sz="1500">
                <a:solidFill>
                  <a:srgbClr val="00FF00"/>
                </a:solidFill>
              </a:rPr>
              <a:t>”.</a:t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Um estado intrínseco compartilhado garante consistência entre as instâncias. As alterações feitas no estado intrínseco de um flyweight são refletidas em todas as instâncias que compartilham esse estado.</a:t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Aumento no uso da CPU, </a:t>
            </a:r>
            <a:r>
              <a:rPr lang="en" sz="1500">
                <a:solidFill>
                  <a:srgbClr val="E06666"/>
                </a:solidFill>
              </a:rPr>
              <a:t> quando parte dos dados de contexto precisa ser recalculado cada vez que alguém chama um método flyweight.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Maior complexidade no código devido à sobrecarga de código adicional e possível impacto no desempenho se não for realizado cuidadosamente.</a:t>
            </a:r>
            <a:endParaRPr sz="1500">
              <a:solidFill>
                <a:srgbClr val="E06666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Não é ideal para todos os tipos de objetos,  portanto sua aplicabilidade é limitada</a:t>
            </a:r>
            <a:r>
              <a:rPr lang="en" sz="1500">
                <a:solidFill>
                  <a:srgbClr val="E06666"/>
                </a:solidFill>
              </a:rPr>
              <a:t>.</a:t>
            </a:r>
            <a:endParaRPr sz="15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Aplicabilidade</a:t>
            </a:r>
            <a:endParaRPr sz="4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Utilizar o padrão Flyweight apenas quando o programa utilizar um grande número de objetos que utilizarão grandes quantidades de memória RAM.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</a:t>
            </a:r>
            <a:r>
              <a:rPr lang="en" sz="1500"/>
              <a:t>aplicação precisa gerar um grande número de objetos similares para que o seu uso seja ideal.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 objetos devem conter estados duplicados que podem ser extraídos e compartilhados entre múltiplos objetos.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 Flyweight pode ser reconhecido por um método de criação que retorna objetos em cache ao invés de criar novos.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526388" y="1491750"/>
            <a:ext cx="6581100" cy="2929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52" y="1554375"/>
            <a:ext cx="5788800" cy="28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Aplicabilidade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conhecidos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53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Utilizado em aplicações que possuam grandes estruturas de dados ou objetos, como editores de texto e jogos. Buscamos otimizar o uso de memória e de processamento, trabalhando com referências para instâncias únicas de objetos que podem se repetir por N vezes durante o fluxo de execução de um programa.</a:t>
            </a:r>
            <a:endParaRPr sz="1200"/>
          </a:p>
        </p:txBody>
      </p:sp>
      <p:sp>
        <p:nvSpPr>
          <p:cNvPr id="167" name="Google Shape;167;p18"/>
          <p:cNvSpPr/>
          <p:nvPr/>
        </p:nvSpPr>
        <p:spPr>
          <a:xfrm>
            <a:off x="4063550" y="1903550"/>
            <a:ext cx="4009200" cy="302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00" y="1903550"/>
            <a:ext cx="3537149" cy="21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1383000" y="2066725"/>
            <a:ext cx="2369700" cy="28593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383000" y="2198900"/>
            <a:ext cx="23154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Editores de Texto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estado intrínseco (imutável), como o código do caractere e as informações da fonte, é compartilhado entre as instâncias, enquanto o estado extrínseco (mutável), como a posição na tela, é específico de cada instância.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120950" y="4032425"/>
            <a:ext cx="3873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representação gráfica distinta é instanciada apenas uma vez, e cada objeto, soldado, cavalo, elefante, etc. faz referência a essa instância, de acordo com seu tipo de representação.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465" y="337800"/>
            <a:ext cx="3559075" cy="37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844838" y="4234475"/>
            <a:ext cx="5454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em C# aplicando o padrão Flyweight…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