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5828-C221-4AC3-AFF8-56ECC979C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EFF4-F1A4-4830-B5EB-51726593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AE968-0392-4B04-BFDA-D7879A75E930}"/>
              </a:ext>
            </a:extLst>
          </p:cNvPr>
          <p:cNvSpPr txBox="1"/>
          <p:nvPr/>
        </p:nvSpPr>
        <p:spPr>
          <a:xfrm>
            <a:off x="8758106" y="5771626"/>
            <a:ext cx="210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Grayton Savickas</a:t>
            </a:r>
          </a:p>
          <a:p>
            <a:r>
              <a:rPr lang="en-US" dirty="0"/>
              <a:t>21 Mar 2021</a:t>
            </a:r>
          </a:p>
          <a:p>
            <a:r>
              <a:rPr lang="en-US" dirty="0"/>
              <a:t>WEB - 420</a:t>
            </a:r>
          </a:p>
        </p:txBody>
      </p:sp>
    </p:spTree>
    <p:extLst>
      <p:ext uri="{BB962C8B-B14F-4D97-AF65-F5344CB8AC3E}">
        <p14:creationId xmlns:p14="http://schemas.microsoft.com/office/powerpoint/2010/main" val="423838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6"/>
    </mc:Choice>
    <mc:Fallback>
      <p:transition spd="slow" advTm="64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EA1-F1EA-4C40-8E46-8EB1BBE4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4F38-7159-4FCB-B13B-86CBB5D5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covered the following topics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The role REST plays in modern web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The relationship between HTTP messages and REST.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The key features of REST.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HTTP verbs.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Stateless client/server protocol.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1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7"/>
    </mc:Choice>
    <mc:Fallback>
      <p:transition spd="slow" advTm="74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33F2-B096-45F8-B3ED-50B192E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EFAF-9750-4393-B864-4694ADB9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pPr marL="0" indent="0">
              <a:buNone/>
            </a:pPr>
            <a:r>
              <a:rPr lang="en-US" dirty="0"/>
              <a:t>1. REST API Tutorial; </a:t>
            </a:r>
            <a:r>
              <a:rPr lang="en-US" dirty="0">
                <a:hlinkClick r:id="rId2"/>
              </a:rPr>
              <a:t>https://restfulapi.net/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04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17"/>
    </mc:Choice>
    <mc:Fallback>
      <p:transition spd="slow" advTm="66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B168-D86F-43A4-B61F-F4D51DAF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40D2-CB58-40A2-AFDA-F0C76F51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covering the following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The role REST plays in modern web applications.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The relationship between HTTP messages and REST.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The key features of REST.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HTTP verbs.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8E6E3"/>
                </a:solidFill>
                <a:effectLst/>
                <a:latin typeface="inherit"/>
              </a:rPr>
              <a:t>Stateless client/server protocol.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6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08"/>
    </mc:Choice>
    <mc:Fallback>
      <p:transition spd="slow" advTm="114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0CA-FC8E-4DB2-9B6A-7E8BE33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B824-F52D-4697-91AA-4E23F46F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- </a:t>
            </a:r>
            <a:r>
              <a:rPr lang="en-US" dirty="0" err="1"/>
              <a:t>REpresentational</a:t>
            </a:r>
            <a:r>
              <a:rPr lang="en-US" dirty="0"/>
              <a:t> State Transfer. </a:t>
            </a:r>
          </a:p>
          <a:p>
            <a:r>
              <a:rPr lang="en-US" dirty="0"/>
              <a:t>It is associated with the distributed hypermedia systems</a:t>
            </a:r>
          </a:p>
          <a:p>
            <a:r>
              <a:rPr lang="en-US" dirty="0"/>
              <a:t>It was first presented in 2000 by Roy Fielding on his now famous dissertation</a:t>
            </a:r>
          </a:p>
          <a:p>
            <a:r>
              <a:rPr lang="en-US" dirty="0"/>
              <a:t>There are 6 guiding principle/constrains in REST</a:t>
            </a:r>
          </a:p>
          <a:p>
            <a:r>
              <a:rPr lang="en-US" dirty="0"/>
              <a:t>The key to REST is the “resource”</a:t>
            </a:r>
          </a:p>
          <a:p>
            <a:r>
              <a:rPr lang="en-US" dirty="0"/>
              <a:t>Resources are any form of information that can be named.</a:t>
            </a:r>
          </a:p>
        </p:txBody>
      </p:sp>
    </p:spTree>
    <p:extLst>
      <p:ext uri="{BB962C8B-B14F-4D97-AF65-F5344CB8AC3E}">
        <p14:creationId xmlns:p14="http://schemas.microsoft.com/office/powerpoint/2010/main" val="301328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45"/>
    </mc:Choice>
    <mc:Fallback>
      <p:transition spd="slow" advTm="113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0CA-FC8E-4DB2-9B6A-7E8BE33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B824-F52D-4697-91AA-4E23F46F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6 guiding principles of REST are</a:t>
            </a:r>
          </a:p>
          <a:p>
            <a:pPr marL="914400" lvl="1" indent="-457200">
              <a:buAutoNum type="arabicPeriod"/>
            </a:pPr>
            <a:r>
              <a:rPr lang="en-US" dirty="0"/>
              <a:t>Client-server – Separating the front and backend data storage concerns</a:t>
            </a:r>
          </a:p>
          <a:p>
            <a:pPr marL="914400" lvl="1" indent="-457200">
              <a:buAutoNum type="arabicPeriod"/>
            </a:pPr>
            <a:r>
              <a:rPr lang="en-US" dirty="0"/>
              <a:t>Stateless – All requests must not use state from the server when requesting resources</a:t>
            </a:r>
          </a:p>
          <a:p>
            <a:pPr marL="914400" lvl="1" indent="-457200">
              <a:buAutoNum type="arabicPeriod"/>
            </a:pPr>
            <a:r>
              <a:rPr lang="en-US" dirty="0"/>
              <a:t>Cacheable – Cacheable means the client has given the right to reuse similar response data</a:t>
            </a:r>
          </a:p>
          <a:p>
            <a:pPr marL="914400" lvl="1" indent="-457200">
              <a:buAutoNum type="arabicPeriod"/>
            </a:pPr>
            <a:r>
              <a:rPr lang="en-US" dirty="0"/>
              <a:t>Layered system – Establishes hierarchical layers of constraining component behavior</a:t>
            </a:r>
          </a:p>
          <a:p>
            <a:pPr marL="914400" lvl="1" indent="-457200">
              <a:buAutoNum type="arabicPeriod"/>
            </a:pPr>
            <a:r>
              <a:rPr lang="en-US" dirty="0"/>
              <a:t>Code on demand – Allows client functionality to be extended with downloading and executing code</a:t>
            </a:r>
          </a:p>
        </p:txBody>
      </p:sp>
    </p:spTree>
    <p:extLst>
      <p:ext uri="{BB962C8B-B14F-4D97-AF65-F5344CB8AC3E}">
        <p14:creationId xmlns:p14="http://schemas.microsoft.com/office/powerpoint/2010/main" val="63882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2"/>
    </mc:Choice>
    <mc:Fallback>
      <p:transition spd="slow" advTm="117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0CA-FC8E-4DB2-9B6A-7E8BE33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B824-F52D-4697-91AA-4E23F46F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6 guiding principles of REST are</a:t>
            </a:r>
          </a:p>
          <a:p>
            <a:pPr marL="0" indent="0">
              <a:buNone/>
            </a:pPr>
            <a:r>
              <a:rPr lang="en-US" dirty="0"/>
              <a:t>6. Uniform interface </a:t>
            </a:r>
          </a:p>
          <a:p>
            <a:pPr lvl="1">
              <a:buFontTx/>
              <a:buChar char="-"/>
            </a:pPr>
            <a:r>
              <a:rPr lang="en-US" dirty="0"/>
              <a:t>Constraints of Identification of resources </a:t>
            </a:r>
          </a:p>
          <a:p>
            <a:pPr lvl="1">
              <a:buFontTx/>
              <a:buChar char="-"/>
            </a:pPr>
            <a:r>
              <a:rPr lang="en-US" dirty="0"/>
              <a:t>Manipulation of resources through representation </a:t>
            </a:r>
          </a:p>
          <a:p>
            <a:pPr lvl="1">
              <a:buFontTx/>
              <a:buChar char="-"/>
            </a:pPr>
            <a:r>
              <a:rPr lang="en-US" dirty="0"/>
              <a:t>Self-descriptive messages</a:t>
            </a:r>
          </a:p>
          <a:p>
            <a:pPr lvl="1">
              <a:buFontTx/>
              <a:buChar char="-"/>
            </a:pPr>
            <a:r>
              <a:rPr lang="en-US" dirty="0"/>
              <a:t>Hypermedia</a:t>
            </a:r>
          </a:p>
        </p:txBody>
      </p:sp>
    </p:spTree>
    <p:extLst>
      <p:ext uri="{BB962C8B-B14F-4D97-AF65-F5344CB8AC3E}">
        <p14:creationId xmlns:p14="http://schemas.microsoft.com/office/powerpoint/2010/main" val="214397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0"/>
    </mc:Choice>
    <mc:Fallback>
      <p:transition spd="slow" advTm="97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0CA-FC8E-4DB2-9B6A-7E8BE33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relationship: http vs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B824-F52D-4697-91AA-4E23F46F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 and REST are not the same thing and are not interchangeable</a:t>
            </a:r>
          </a:p>
          <a:p>
            <a:r>
              <a:rPr lang="en-US" dirty="0"/>
              <a:t>Most people confuse HTTP GET, PUT, POST, and DELETE methods with REST’s resource methods</a:t>
            </a:r>
          </a:p>
          <a:p>
            <a:pPr lvl="1"/>
            <a:r>
              <a:rPr lang="en-US" dirty="0"/>
              <a:t>REST != HTTP</a:t>
            </a:r>
          </a:p>
          <a:p>
            <a:r>
              <a:rPr lang="en-US" dirty="0"/>
              <a:t>Roy Fielding never mentioned a recommendation around which method to be used in which condition</a:t>
            </a:r>
          </a:p>
          <a:p>
            <a:r>
              <a:rPr lang="en-US" dirty="0"/>
              <a:t>REST requires URIs for each individual resource</a:t>
            </a:r>
          </a:p>
          <a:p>
            <a:r>
              <a:rPr lang="en-US" dirty="0"/>
              <a:t>People use HTTP to provide a standard interface protocol for client-server exchanges</a:t>
            </a:r>
          </a:p>
        </p:txBody>
      </p:sp>
    </p:spTree>
    <p:extLst>
      <p:ext uri="{BB962C8B-B14F-4D97-AF65-F5344CB8AC3E}">
        <p14:creationId xmlns:p14="http://schemas.microsoft.com/office/powerpoint/2010/main" val="230997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32"/>
    </mc:Choice>
    <mc:Fallback>
      <p:transition spd="slow" advTm="176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0CA-FC8E-4DB2-9B6A-7E8BE33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features of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B824-F52D-4697-91AA-4E23F46F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key features of REST are the Resource Methods</a:t>
            </a:r>
          </a:p>
          <a:p>
            <a:r>
              <a:rPr lang="en-US" dirty="0"/>
              <a:t>Tools utilizing REST will have no prior knowledge beyond URI and sets of standardized media types</a:t>
            </a:r>
          </a:p>
          <a:p>
            <a:r>
              <a:rPr lang="en-US" dirty="0"/>
              <a:t>All application state transitions must be driven by the client selection of server-provided choices </a:t>
            </a:r>
          </a:p>
          <a:p>
            <a:pPr lvl="1"/>
            <a:r>
              <a:rPr lang="en-US" dirty="0"/>
              <a:t>These choices often take the form of links or buttons with URI links in them</a:t>
            </a:r>
          </a:p>
          <a:p>
            <a:r>
              <a:rPr lang="en-US" dirty="0"/>
              <a:t>The use of a uniform interface is a must </a:t>
            </a:r>
          </a:p>
          <a:p>
            <a:r>
              <a:rPr lang="en-US" dirty="0"/>
              <a:t>HTTP is just one uniform interface out there.</a:t>
            </a:r>
          </a:p>
        </p:txBody>
      </p:sp>
    </p:spTree>
    <p:extLst>
      <p:ext uri="{BB962C8B-B14F-4D97-AF65-F5344CB8AC3E}">
        <p14:creationId xmlns:p14="http://schemas.microsoft.com/office/powerpoint/2010/main" val="68181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74"/>
    </mc:Choice>
    <mc:Fallback>
      <p:transition spd="slow" advTm="191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0CA-FC8E-4DB2-9B6A-7E8BE33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B824-F52D-4697-91AA-4E23F46F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briefly covered before</a:t>
            </a:r>
          </a:p>
          <a:p>
            <a:r>
              <a:rPr lang="en-US" dirty="0"/>
              <a:t>HTTPs verbs are as follows</a:t>
            </a:r>
          </a:p>
          <a:p>
            <a:pPr lvl="1"/>
            <a:r>
              <a:rPr lang="en-US" dirty="0"/>
              <a:t>GET – Get this resource</a:t>
            </a:r>
          </a:p>
          <a:p>
            <a:pPr lvl="1"/>
            <a:r>
              <a:rPr lang="en-US" dirty="0"/>
              <a:t>POST – Post this resource</a:t>
            </a:r>
          </a:p>
          <a:p>
            <a:pPr lvl="1"/>
            <a:r>
              <a:rPr lang="en-US" dirty="0"/>
              <a:t>PUT – Put this resource here</a:t>
            </a:r>
          </a:p>
          <a:p>
            <a:pPr lvl="1"/>
            <a:r>
              <a:rPr lang="en-US" dirty="0"/>
              <a:t>DELETE – Delete this resource</a:t>
            </a:r>
          </a:p>
          <a:p>
            <a:r>
              <a:rPr lang="en-US" dirty="0"/>
              <a:t>These are not what make an application RESTful</a:t>
            </a:r>
          </a:p>
        </p:txBody>
      </p:sp>
    </p:spTree>
    <p:extLst>
      <p:ext uri="{BB962C8B-B14F-4D97-AF65-F5344CB8AC3E}">
        <p14:creationId xmlns:p14="http://schemas.microsoft.com/office/powerpoint/2010/main" val="289158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03"/>
    </mc:Choice>
    <mc:Fallback>
      <p:transition spd="slow" advTm="111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0CA-FC8E-4DB2-9B6A-7E8BE33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stateless?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B824-F52D-4697-91AA-4E23F46F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Stateless is something we have just touched on briefly</a:t>
            </a:r>
          </a:p>
          <a:p>
            <a:r>
              <a:rPr lang="en-US" dirty="0"/>
              <a:t>It requires each request from the client to the server to:</a:t>
            </a:r>
          </a:p>
          <a:p>
            <a:pPr lvl="1"/>
            <a:r>
              <a:rPr lang="en-US" dirty="0"/>
              <a:t>Contain all information necessary to…</a:t>
            </a:r>
          </a:p>
          <a:p>
            <a:pPr lvl="1"/>
            <a:r>
              <a:rPr lang="en-US" dirty="0"/>
              <a:t>Understand the request</a:t>
            </a:r>
          </a:p>
          <a:p>
            <a:pPr lvl="1"/>
            <a:r>
              <a:rPr lang="en-US" dirty="0"/>
              <a:t>Without taking advantage of any stored context on the server</a:t>
            </a:r>
          </a:p>
          <a:p>
            <a:r>
              <a:rPr lang="en-US" dirty="0"/>
              <a:t>All request information will be stored on the clients session state</a:t>
            </a:r>
          </a:p>
          <a:p>
            <a:r>
              <a:rPr lang="en-US" dirty="0"/>
              <a:t>The means the client keeps all the session state.</a:t>
            </a:r>
          </a:p>
        </p:txBody>
      </p:sp>
    </p:spTree>
    <p:extLst>
      <p:ext uri="{BB962C8B-B14F-4D97-AF65-F5344CB8AC3E}">
        <p14:creationId xmlns:p14="http://schemas.microsoft.com/office/powerpoint/2010/main" val="47560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86"/>
    </mc:Choice>
    <mc:Fallback>
      <p:transition spd="slow" advTm="1398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{89C88646-4E15-4C20-A608-071E66F20B86}tf04033919</Template>
  <TotalTime>533</TotalTime>
  <Words>543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inherit</vt:lpstr>
      <vt:lpstr>Tw Cen MT</vt:lpstr>
      <vt:lpstr>Circuit</vt:lpstr>
      <vt:lpstr>What is REST?</vt:lpstr>
      <vt:lpstr>Outline</vt:lpstr>
      <vt:lpstr>What is the role of rest?</vt:lpstr>
      <vt:lpstr>What is the role of rest?</vt:lpstr>
      <vt:lpstr>What is the role of rest?</vt:lpstr>
      <vt:lpstr>The relationship: http vs rest</vt:lpstr>
      <vt:lpstr>The key features of Rest</vt:lpstr>
      <vt:lpstr>HTTP verbs</vt:lpstr>
      <vt:lpstr>What does it mean to be stateless?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Grayton Savickas</dc:creator>
  <cp:lastModifiedBy>Grayton Savickas</cp:lastModifiedBy>
  <cp:revision>12</cp:revision>
  <dcterms:created xsi:type="dcterms:W3CDTF">2021-03-21T15:28:39Z</dcterms:created>
  <dcterms:modified xsi:type="dcterms:W3CDTF">2021-03-22T00:22:36Z</dcterms:modified>
</cp:coreProperties>
</file>