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w Cen MT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w Cen MT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w Cen MT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w Cen MT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w Cen MT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w Cen MT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w Cen MT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w Cen MT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w Cen M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EDCE"/>
          </a:solidFill>
        </a:fill>
      </a:tcStyle>
    </a:wholeTbl>
    <a:band2H>
      <a:tcTxStyle b="def" i="def"/>
      <a:tcStyle>
        <a:tcBdr/>
        <a:fill>
          <a:solidFill>
            <a:srgbClr val="EFF6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FD0CD"/>
          </a:solidFill>
        </a:fill>
      </a:tcStyle>
    </a:wholeTbl>
    <a:band2H>
      <a:tcTxStyle b="def" i="def"/>
      <a:tcStyle>
        <a:tcBdr/>
        <a:fill>
          <a:solidFill>
            <a:srgbClr val="F7E9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9EAE1"/>
          </a:solidFill>
        </a:fill>
      </a:tcStyle>
    </a:wholeTbl>
    <a:band2H>
      <a:tcTxStyle b="def" i="def"/>
      <a:tcStyle>
        <a:tcBdr/>
        <a:fill>
          <a:solidFill>
            <a:srgbClr val="EDF5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9" name="Shape 29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notesStyle>
    <a:lvl1pPr defTabSz="457200" latinLnBrk="0">
      <a:defRPr sz="1200">
        <a:solidFill>
          <a:srgbClr val="FFFFFF"/>
        </a:solidFill>
        <a:latin typeface="+mj-lt"/>
        <a:ea typeface="+mj-ea"/>
        <a:cs typeface="+mj-cs"/>
        <a:sym typeface="Tw Cen MT"/>
      </a:defRPr>
    </a:lvl1pPr>
    <a:lvl2pPr indent="228600" defTabSz="457200" latinLnBrk="0">
      <a:defRPr sz="1200">
        <a:solidFill>
          <a:srgbClr val="FFFFFF"/>
        </a:solidFill>
        <a:latin typeface="+mj-lt"/>
        <a:ea typeface="+mj-ea"/>
        <a:cs typeface="+mj-cs"/>
        <a:sym typeface="Tw Cen MT"/>
      </a:defRPr>
    </a:lvl2pPr>
    <a:lvl3pPr indent="457200" defTabSz="457200" latinLnBrk="0">
      <a:defRPr sz="1200">
        <a:solidFill>
          <a:srgbClr val="FFFFFF"/>
        </a:solidFill>
        <a:latin typeface="+mj-lt"/>
        <a:ea typeface="+mj-ea"/>
        <a:cs typeface="+mj-cs"/>
        <a:sym typeface="Tw Cen MT"/>
      </a:defRPr>
    </a:lvl3pPr>
    <a:lvl4pPr indent="685800" defTabSz="457200" latinLnBrk="0">
      <a:defRPr sz="1200">
        <a:solidFill>
          <a:srgbClr val="FFFFFF"/>
        </a:solidFill>
        <a:latin typeface="+mj-lt"/>
        <a:ea typeface="+mj-ea"/>
        <a:cs typeface="+mj-cs"/>
        <a:sym typeface="Tw Cen MT"/>
      </a:defRPr>
    </a:lvl4pPr>
    <a:lvl5pPr indent="914400" defTabSz="457200" latinLnBrk="0">
      <a:defRPr sz="1200">
        <a:solidFill>
          <a:srgbClr val="FFFFFF"/>
        </a:solidFill>
        <a:latin typeface="+mj-lt"/>
        <a:ea typeface="+mj-ea"/>
        <a:cs typeface="+mj-cs"/>
        <a:sym typeface="Tw Cen MT"/>
      </a:defRPr>
    </a:lvl5pPr>
    <a:lvl6pPr indent="1143000" defTabSz="457200" latinLnBrk="0">
      <a:defRPr sz="1200">
        <a:solidFill>
          <a:srgbClr val="FFFFFF"/>
        </a:solidFill>
        <a:latin typeface="+mj-lt"/>
        <a:ea typeface="+mj-ea"/>
        <a:cs typeface="+mj-cs"/>
        <a:sym typeface="Tw Cen MT"/>
      </a:defRPr>
    </a:lvl6pPr>
    <a:lvl7pPr indent="1371600" defTabSz="457200" latinLnBrk="0">
      <a:defRPr sz="1200">
        <a:solidFill>
          <a:srgbClr val="FFFFFF"/>
        </a:solidFill>
        <a:latin typeface="+mj-lt"/>
        <a:ea typeface="+mj-ea"/>
        <a:cs typeface="+mj-cs"/>
        <a:sym typeface="Tw Cen MT"/>
      </a:defRPr>
    </a:lvl7pPr>
    <a:lvl8pPr indent="1600200" defTabSz="457200" latinLnBrk="0">
      <a:defRPr sz="1200">
        <a:solidFill>
          <a:srgbClr val="FFFFFF"/>
        </a:solidFill>
        <a:latin typeface="+mj-lt"/>
        <a:ea typeface="+mj-ea"/>
        <a:cs typeface="+mj-cs"/>
        <a:sym typeface="Tw Cen MT"/>
      </a:defRPr>
    </a:lvl8pPr>
    <a:lvl9pPr indent="1828800" defTabSz="457200" latinLnBrk="0">
      <a:defRPr sz="1200">
        <a:solidFill>
          <a:srgbClr val="FFFFFF"/>
        </a:solidFill>
        <a:latin typeface="+mj-lt"/>
        <a:ea typeface="+mj-ea"/>
        <a:cs typeface="+mj-cs"/>
        <a:sym typeface="Tw Cen MT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2" descr="Picture 2"/>
          <p:cNvPicPr>
            <a:picLocks noChangeAspect="1"/>
          </p:cNvPicPr>
          <p:nvPr/>
        </p:nvPicPr>
        <p:blipFill>
          <a:blip r:embed="rId2">
            <a:alphaModFix amt="30000"/>
            <a:extLst/>
          </a:blip>
          <a:stretch>
            <a:fillRect/>
          </a:stretch>
        </p:blipFill>
        <p:spPr>
          <a:xfrm>
            <a:off x="0" y="-2"/>
            <a:ext cx="12192004" cy="685800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6" name="Group 10"/>
          <p:cNvGrpSpPr/>
          <p:nvPr/>
        </p:nvGrpSpPr>
        <p:grpSpPr>
          <a:xfrm>
            <a:off x="-1" y="0"/>
            <a:ext cx="2297909" cy="6858001"/>
            <a:chOff x="0" y="0"/>
            <a:chExt cx="2297907" cy="6858000"/>
          </a:xfrm>
        </p:grpSpPr>
        <p:sp>
          <p:nvSpPr>
            <p:cNvPr id="52" name="Rectangle 5"/>
            <p:cNvSpPr/>
            <p:nvPr/>
          </p:nvSpPr>
          <p:spPr>
            <a:xfrm>
              <a:off x="1209674" y="4763"/>
              <a:ext cx="23814" cy="2181225"/>
            </a:xfrm>
            <a:prstGeom prst="rect">
              <a:avLst/>
            </a:pr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3" name="Freeform 6"/>
            <p:cNvSpPr/>
            <p:nvPr/>
          </p:nvSpPr>
          <p:spPr>
            <a:xfrm>
              <a:off x="1128712" y="2176462"/>
              <a:ext cx="1905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120" y="19440"/>
                    <a:pt x="19440" y="15660"/>
                    <a:pt x="19440" y="10800"/>
                  </a:cubicBezTo>
                  <a:cubicBezTo>
                    <a:pt x="19440" y="5940"/>
                    <a:pt x="1512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4" name="Freeform 7"/>
            <p:cNvSpPr/>
            <p:nvPr/>
          </p:nvSpPr>
          <p:spPr>
            <a:xfrm>
              <a:off x="1123949" y="4021137"/>
              <a:ext cx="190501" cy="188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" name="Rectangle 8"/>
            <p:cNvSpPr/>
            <p:nvPr/>
          </p:nvSpPr>
          <p:spPr>
            <a:xfrm>
              <a:off x="414337" y="9525"/>
              <a:ext cx="28576" cy="4481513"/>
            </a:xfrm>
            <a:prstGeom prst="rect">
              <a:avLst/>
            </a:pr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6" name="Freeform 9"/>
            <p:cNvSpPr/>
            <p:nvPr/>
          </p:nvSpPr>
          <p:spPr>
            <a:xfrm>
              <a:off x="333374" y="4481512"/>
              <a:ext cx="1905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7" name="Freeform 10"/>
            <p:cNvSpPr/>
            <p:nvPr/>
          </p:nvSpPr>
          <p:spPr>
            <a:xfrm>
              <a:off x="190499" y="9525"/>
              <a:ext cx="152401" cy="908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75" y="21600"/>
                  </a:moveTo>
                  <a:lnTo>
                    <a:pt x="0" y="21373"/>
                  </a:lnTo>
                  <a:lnTo>
                    <a:pt x="18225" y="14350"/>
                  </a:lnTo>
                  <a:lnTo>
                    <a:pt x="18225" y="0"/>
                  </a:lnTo>
                  <a:lnTo>
                    <a:pt x="21600" y="0"/>
                  </a:lnTo>
                  <a:lnTo>
                    <a:pt x="21600" y="14463"/>
                  </a:lnTo>
                  <a:lnTo>
                    <a:pt x="3375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8" name="Freeform 11"/>
            <p:cNvSpPr/>
            <p:nvPr/>
          </p:nvSpPr>
          <p:spPr>
            <a:xfrm>
              <a:off x="1290637" y="14288"/>
              <a:ext cx="376240" cy="1801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233" y="21600"/>
                  </a:moveTo>
                  <a:lnTo>
                    <a:pt x="0" y="11799"/>
                  </a:lnTo>
                  <a:lnTo>
                    <a:pt x="0" y="0"/>
                  </a:lnTo>
                  <a:lnTo>
                    <a:pt x="1641" y="0"/>
                  </a:lnTo>
                  <a:lnTo>
                    <a:pt x="1641" y="11742"/>
                  </a:lnTo>
                  <a:lnTo>
                    <a:pt x="21600" y="21486"/>
                  </a:lnTo>
                  <a:lnTo>
                    <a:pt x="20233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9" name="Freeform 12"/>
            <p:cNvSpPr/>
            <p:nvPr/>
          </p:nvSpPr>
          <p:spPr>
            <a:xfrm>
              <a:off x="1600199" y="1801813"/>
              <a:ext cx="190501" cy="188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120" y="19440"/>
                    <a:pt x="19440" y="15660"/>
                    <a:pt x="19440" y="10800"/>
                  </a:cubicBezTo>
                  <a:cubicBezTo>
                    <a:pt x="19440" y="5940"/>
                    <a:pt x="1512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0" name="Freeform 13"/>
            <p:cNvSpPr/>
            <p:nvPr/>
          </p:nvSpPr>
          <p:spPr>
            <a:xfrm>
              <a:off x="1381124" y="9525"/>
              <a:ext cx="371476" cy="1425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215" y="21600"/>
                  </a:moveTo>
                  <a:lnTo>
                    <a:pt x="0" y="9212"/>
                  </a:lnTo>
                  <a:lnTo>
                    <a:pt x="0" y="0"/>
                  </a:lnTo>
                  <a:lnTo>
                    <a:pt x="1385" y="0"/>
                  </a:lnTo>
                  <a:lnTo>
                    <a:pt x="1385" y="9140"/>
                  </a:lnTo>
                  <a:lnTo>
                    <a:pt x="21600" y="21456"/>
                  </a:lnTo>
                  <a:lnTo>
                    <a:pt x="20215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1" name="Freeform 14"/>
            <p:cNvSpPr/>
            <p:nvPr/>
          </p:nvSpPr>
          <p:spPr>
            <a:xfrm>
              <a:off x="1643062" y="0"/>
              <a:ext cx="152401" cy="912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7550" y="21600"/>
                  </a:lnTo>
                  <a:lnTo>
                    <a:pt x="17550" y="7213"/>
                  </a:lnTo>
                  <a:lnTo>
                    <a:pt x="0" y="225"/>
                  </a:lnTo>
                  <a:lnTo>
                    <a:pt x="3375" y="0"/>
                  </a:lnTo>
                  <a:lnTo>
                    <a:pt x="21600" y="7100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2" name="Freeform 15"/>
            <p:cNvSpPr/>
            <p:nvPr/>
          </p:nvSpPr>
          <p:spPr>
            <a:xfrm>
              <a:off x="1685924" y="1420813"/>
              <a:ext cx="1905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3" name="Freeform 16"/>
            <p:cNvSpPr/>
            <p:nvPr/>
          </p:nvSpPr>
          <p:spPr>
            <a:xfrm>
              <a:off x="1685924" y="903288"/>
              <a:ext cx="1905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4" name="Freeform 17"/>
            <p:cNvSpPr/>
            <p:nvPr/>
          </p:nvSpPr>
          <p:spPr>
            <a:xfrm>
              <a:off x="1743074" y="4763"/>
              <a:ext cx="419102" cy="52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618" y="21600"/>
                  </a:moveTo>
                  <a:lnTo>
                    <a:pt x="3682" y="7878"/>
                  </a:lnTo>
                  <a:lnTo>
                    <a:pt x="0" y="394"/>
                  </a:lnTo>
                  <a:lnTo>
                    <a:pt x="1227" y="0"/>
                  </a:lnTo>
                  <a:lnTo>
                    <a:pt x="4909" y="7288"/>
                  </a:lnTo>
                  <a:lnTo>
                    <a:pt x="21600" y="20812"/>
                  </a:lnTo>
                  <a:lnTo>
                    <a:pt x="20618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5" name="Freeform 18"/>
            <p:cNvSpPr/>
            <p:nvPr/>
          </p:nvSpPr>
          <p:spPr>
            <a:xfrm>
              <a:off x="2126456" y="488950"/>
              <a:ext cx="147639" cy="147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94" h="21600" fill="norm" stroke="1" extrusionOk="0">
                  <a:moveTo>
                    <a:pt x="9847" y="21600"/>
                  </a:moveTo>
                  <a:cubicBezTo>
                    <a:pt x="7306" y="21600"/>
                    <a:pt x="4765" y="20903"/>
                    <a:pt x="2859" y="18813"/>
                  </a:cubicBezTo>
                  <a:cubicBezTo>
                    <a:pt x="-953" y="13935"/>
                    <a:pt x="-953" y="6968"/>
                    <a:pt x="2859" y="2787"/>
                  </a:cubicBezTo>
                  <a:cubicBezTo>
                    <a:pt x="4765" y="697"/>
                    <a:pt x="7306" y="0"/>
                    <a:pt x="9847" y="0"/>
                  </a:cubicBezTo>
                  <a:cubicBezTo>
                    <a:pt x="12388" y="0"/>
                    <a:pt x="14929" y="697"/>
                    <a:pt x="16835" y="2787"/>
                  </a:cubicBezTo>
                  <a:cubicBezTo>
                    <a:pt x="20647" y="6968"/>
                    <a:pt x="20647" y="13935"/>
                    <a:pt x="16835" y="18813"/>
                  </a:cubicBezTo>
                  <a:cubicBezTo>
                    <a:pt x="14929" y="20903"/>
                    <a:pt x="12388" y="21600"/>
                    <a:pt x="9847" y="21600"/>
                  </a:cubicBezTo>
                  <a:close/>
                  <a:moveTo>
                    <a:pt x="9847" y="2787"/>
                  </a:moveTo>
                  <a:cubicBezTo>
                    <a:pt x="7941" y="2787"/>
                    <a:pt x="6035" y="3484"/>
                    <a:pt x="4765" y="4877"/>
                  </a:cubicBezTo>
                  <a:cubicBezTo>
                    <a:pt x="1588" y="8361"/>
                    <a:pt x="1588" y="13239"/>
                    <a:pt x="4765" y="16723"/>
                  </a:cubicBezTo>
                  <a:cubicBezTo>
                    <a:pt x="6035" y="18116"/>
                    <a:pt x="7941" y="18813"/>
                    <a:pt x="9847" y="18813"/>
                  </a:cubicBezTo>
                  <a:cubicBezTo>
                    <a:pt x="11753" y="18813"/>
                    <a:pt x="13659" y="18116"/>
                    <a:pt x="14929" y="16723"/>
                  </a:cubicBezTo>
                  <a:cubicBezTo>
                    <a:pt x="18106" y="13239"/>
                    <a:pt x="18106" y="8361"/>
                    <a:pt x="14929" y="4877"/>
                  </a:cubicBezTo>
                  <a:cubicBezTo>
                    <a:pt x="13659" y="3484"/>
                    <a:pt x="11753" y="2787"/>
                    <a:pt x="9847" y="278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6" name="Freeform 19"/>
            <p:cNvSpPr/>
            <p:nvPr/>
          </p:nvSpPr>
          <p:spPr>
            <a:xfrm>
              <a:off x="952499" y="4763"/>
              <a:ext cx="152401" cy="908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75" y="21600"/>
                  </a:moveTo>
                  <a:lnTo>
                    <a:pt x="0" y="21600"/>
                  </a:lnTo>
                  <a:lnTo>
                    <a:pt x="0" y="7137"/>
                  </a:lnTo>
                  <a:lnTo>
                    <a:pt x="18225" y="0"/>
                  </a:lnTo>
                  <a:lnTo>
                    <a:pt x="21600" y="227"/>
                  </a:lnTo>
                  <a:lnTo>
                    <a:pt x="3375" y="7250"/>
                  </a:lnTo>
                  <a:lnTo>
                    <a:pt x="3375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7" name="Freeform 20"/>
            <p:cNvSpPr/>
            <p:nvPr/>
          </p:nvSpPr>
          <p:spPr>
            <a:xfrm>
              <a:off x="866774" y="903288"/>
              <a:ext cx="1905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648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648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8" name="Freeform 21"/>
            <p:cNvSpPr/>
            <p:nvPr/>
          </p:nvSpPr>
          <p:spPr>
            <a:xfrm>
              <a:off x="890587" y="1554163"/>
              <a:ext cx="1905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120"/>
                    <a:pt x="5940" y="19440"/>
                    <a:pt x="10800" y="19440"/>
                  </a:cubicBezTo>
                  <a:cubicBezTo>
                    <a:pt x="15660" y="19440"/>
                    <a:pt x="19440" y="1512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9" name="Freeform 22"/>
            <p:cNvSpPr/>
            <p:nvPr/>
          </p:nvSpPr>
          <p:spPr>
            <a:xfrm>
              <a:off x="738187" y="5622924"/>
              <a:ext cx="338139" cy="12160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9775" y="21600"/>
                  </a:lnTo>
                  <a:lnTo>
                    <a:pt x="19775" y="13084"/>
                  </a:lnTo>
                  <a:lnTo>
                    <a:pt x="0" y="169"/>
                  </a:lnTo>
                  <a:lnTo>
                    <a:pt x="1217" y="0"/>
                  </a:lnTo>
                  <a:lnTo>
                    <a:pt x="21600" y="12999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0" name="Freeform 23"/>
            <p:cNvSpPr/>
            <p:nvPr/>
          </p:nvSpPr>
          <p:spPr>
            <a:xfrm>
              <a:off x="647699" y="5480049"/>
              <a:ext cx="157164" cy="157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127" y="21600"/>
                  </a:moveTo>
                  <a:cubicBezTo>
                    <a:pt x="5236" y="21600"/>
                    <a:pt x="0" y="17018"/>
                    <a:pt x="0" y="11127"/>
                  </a:cubicBezTo>
                  <a:cubicBezTo>
                    <a:pt x="0" y="5236"/>
                    <a:pt x="5236" y="0"/>
                    <a:pt x="11127" y="0"/>
                  </a:cubicBezTo>
                  <a:cubicBezTo>
                    <a:pt x="17018" y="0"/>
                    <a:pt x="21600" y="5236"/>
                    <a:pt x="21600" y="11127"/>
                  </a:cubicBezTo>
                  <a:cubicBezTo>
                    <a:pt x="21600" y="17018"/>
                    <a:pt x="17018" y="21600"/>
                    <a:pt x="11127" y="21600"/>
                  </a:cubicBezTo>
                  <a:close/>
                  <a:moveTo>
                    <a:pt x="11127" y="2618"/>
                  </a:moveTo>
                  <a:cubicBezTo>
                    <a:pt x="6545" y="2618"/>
                    <a:pt x="2618" y="6545"/>
                    <a:pt x="2618" y="11127"/>
                  </a:cubicBezTo>
                  <a:cubicBezTo>
                    <a:pt x="2618" y="15709"/>
                    <a:pt x="6545" y="18982"/>
                    <a:pt x="11127" y="18982"/>
                  </a:cubicBezTo>
                  <a:cubicBezTo>
                    <a:pt x="15055" y="18982"/>
                    <a:pt x="18982" y="15709"/>
                    <a:pt x="18982" y="11127"/>
                  </a:cubicBezTo>
                  <a:cubicBezTo>
                    <a:pt x="18982" y="6545"/>
                    <a:pt x="15055" y="2618"/>
                    <a:pt x="11127" y="2618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1" name="Freeform 24"/>
            <p:cNvSpPr/>
            <p:nvPr/>
          </p:nvSpPr>
          <p:spPr>
            <a:xfrm>
              <a:off x="66674" y="903288"/>
              <a:ext cx="1905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7280" y="0"/>
                    <a:pt x="21600" y="4860"/>
                    <a:pt x="21600" y="10800"/>
                  </a:cubicBezTo>
                  <a:cubicBezTo>
                    <a:pt x="21600" y="16740"/>
                    <a:pt x="1728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6480" y="2160"/>
                    <a:pt x="2160" y="6480"/>
                    <a:pt x="2160" y="10800"/>
                  </a:cubicBezTo>
                  <a:cubicBezTo>
                    <a:pt x="2160" y="15660"/>
                    <a:pt x="648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648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2" name="Freeform 25"/>
            <p:cNvSpPr/>
            <p:nvPr/>
          </p:nvSpPr>
          <p:spPr>
            <a:xfrm>
              <a:off x="-1" y="3897312"/>
              <a:ext cx="133351" cy="266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743" y="21600"/>
                  </a:moveTo>
                  <a:lnTo>
                    <a:pt x="0" y="771"/>
                  </a:lnTo>
                  <a:lnTo>
                    <a:pt x="3086" y="0"/>
                  </a:lnTo>
                  <a:lnTo>
                    <a:pt x="21600" y="20829"/>
                  </a:lnTo>
                  <a:lnTo>
                    <a:pt x="17743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3" name="Freeform 26"/>
            <p:cNvSpPr/>
            <p:nvPr/>
          </p:nvSpPr>
          <p:spPr>
            <a:xfrm>
              <a:off x="66674" y="4149724"/>
              <a:ext cx="190501" cy="188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120"/>
                    <a:pt x="5940" y="19440"/>
                    <a:pt x="10800" y="19440"/>
                  </a:cubicBezTo>
                  <a:cubicBezTo>
                    <a:pt x="15660" y="19440"/>
                    <a:pt x="19440" y="1512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4" name="Freeform 27"/>
            <p:cNvSpPr/>
            <p:nvPr/>
          </p:nvSpPr>
          <p:spPr>
            <a:xfrm>
              <a:off x="-1" y="1644650"/>
              <a:ext cx="133351" cy="2698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086" y="21600"/>
                  </a:moveTo>
                  <a:lnTo>
                    <a:pt x="0" y="20838"/>
                  </a:lnTo>
                  <a:lnTo>
                    <a:pt x="17743" y="0"/>
                  </a:lnTo>
                  <a:lnTo>
                    <a:pt x="21600" y="762"/>
                  </a:lnTo>
                  <a:lnTo>
                    <a:pt x="3086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5" name="Freeform 28"/>
            <p:cNvSpPr/>
            <p:nvPr/>
          </p:nvSpPr>
          <p:spPr>
            <a:xfrm>
              <a:off x="66674" y="1468438"/>
              <a:ext cx="1905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120"/>
                    <a:pt x="5940" y="19440"/>
                    <a:pt x="10800" y="19440"/>
                  </a:cubicBezTo>
                  <a:cubicBezTo>
                    <a:pt x="15660" y="19440"/>
                    <a:pt x="19440" y="1512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6" name="Freeform 29"/>
            <p:cNvSpPr/>
            <p:nvPr/>
          </p:nvSpPr>
          <p:spPr>
            <a:xfrm>
              <a:off x="695324" y="4763"/>
              <a:ext cx="309564" cy="15589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9606" y="21600"/>
                  </a:lnTo>
                  <a:lnTo>
                    <a:pt x="19606" y="17707"/>
                  </a:lnTo>
                  <a:lnTo>
                    <a:pt x="0" y="13835"/>
                  </a:lnTo>
                  <a:lnTo>
                    <a:pt x="0" y="0"/>
                  </a:lnTo>
                  <a:lnTo>
                    <a:pt x="1994" y="0"/>
                  </a:lnTo>
                  <a:lnTo>
                    <a:pt x="1994" y="13703"/>
                  </a:lnTo>
                  <a:lnTo>
                    <a:pt x="21600" y="17509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7" name="Freeform 30"/>
            <p:cNvSpPr/>
            <p:nvPr/>
          </p:nvSpPr>
          <p:spPr>
            <a:xfrm>
              <a:off x="57149" y="4881562"/>
              <a:ext cx="190501" cy="188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6480" y="2160"/>
                    <a:pt x="2160" y="5940"/>
                    <a:pt x="2160" y="10800"/>
                  </a:cubicBezTo>
                  <a:cubicBezTo>
                    <a:pt x="2160" y="15660"/>
                    <a:pt x="648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8" name="Freeform 31"/>
            <p:cNvSpPr/>
            <p:nvPr/>
          </p:nvSpPr>
          <p:spPr>
            <a:xfrm>
              <a:off x="138112" y="5060949"/>
              <a:ext cx="304801" cy="1778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9913" y="21600"/>
                  </a:lnTo>
                  <a:lnTo>
                    <a:pt x="19913" y="6943"/>
                  </a:lnTo>
                  <a:lnTo>
                    <a:pt x="0" y="3529"/>
                  </a:lnTo>
                  <a:lnTo>
                    <a:pt x="0" y="0"/>
                  </a:lnTo>
                  <a:lnTo>
                    <a:pt x="1687" y="0"/>
                  </a:lnTo>
                  <a:lnTo>
                    <a:pt x="1687" y="3414"/>
                  </a:lnTo>
                  <a:lnTo>
                    <a:pt x="21600" y="6827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9" name="Freeform 32"/>
            <p:cNvSpPr/>
            <p:nvPr/>
          </p:nvSpPr>
          <p:spPr>
            <a:xfrm>
              <a:off x="561974" y="6430962"/>
              <a:ext cx="190501" cy="188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6480" y="2160"/>
                    <a:pt x="2160" y="5940"/>
                    <a:pt x="2160" y="10800"/>
                  </a:cubicBezTo>
                  <a:cubicBezTo>
                    <a:pt x="2160" y="15660"/>
                    <a:pt x="648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0" name="Rectangle 33"/>
            <p:cNvSpPr/>
            <p:nvPr/>
          </p:nvSpPr>
          <p:spPr>
            <a:xfrm>
              <a:off x="642937" y="6610349"/>
              <a:ext cx="23814" cy="242888"/>
            </a:xfrm>
            <a:prstGeom prst="rect">
              <a:avLst/>
            </a:pr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1" name="Freeform 34"/>
            <p:cNvSpPr/>
            <p:nvPr/>
          </p:nvSpPr>
          <p:spPr>
            <a:xfrm>
              <a:off x="76199" y="6430962"/>
              <a:ext cx="190501" cy="188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7280" y="0"/>
                    <a:pt x="21600" y="4860"/>
                    <a:pt x="21600" y="10800"/>
                  </a:cubicBezTo>
                  <a:cubicBezTo>
                    <a:pt x="21600" y="16740"/>
                    <a:pt x="1728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6480" y="2160"/>
                    <a:pt x="2160" y="5940"/>
                    <a:pt x="2160" y="10800"/>
                  </a:cubicBezTo>
                  <a:cubicBezTo>
                    <a:pt x="2160" y="15660"/>
                    <a:pt x="648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2" name="Freeform 35"/>
            <p:cNvSpPr/>
            <p:nvPr/>
          </p:nvSpPr>
          <p:spPr>
            <a:xfrm>
              <a:off x="-1" y="5978524"/>
              <a:ext cx="190501" cy="4619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8900" y="21600"/>
                  </a:lnTo>
                  <a:lnTo>
                    <a:pt x="18900" y="8462"/>
                  </a:lnTo>
                  <a:lnTo>
                    <a:pt x="0" y="668"/>
                  </a:lnTo>
                  <a:lnTo>
                    <a:pt x="2160" y="0"/>
                  </a:lnTo>
                  <a:lnTo>
                    <a:pt x="21600" y="8016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3" name="Freeform 36"/>
            <p:cNvSpPr/>
            <p:nvPr/>
          </p:nvSpPr>
          <p:spPr>
            <a:xfrm>
              <a:off x="1014412" y="1801813"/>
              <a:ext cx="214314" cy="755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20" y="21600"/>
                  </a:moveTo>
                  <a:lnTo>
                    <a:pt x="0" y="21600"/>
                  </a:lnTo>
                  <a:lnTo>
                    <a:pt x="0" y="5808"/>
                  </a:lnTo>
                  <a:lnTo>
                    <a:pt x="20160" y="0"/>
                  </a:lnTo>
                  <a:lnTo>
                    <a:pt x="21600" y="408"/>
                  </a:lnTo>
                  <a:lnTo>
                    <a:pt x="1920" y="5945"/>
                  </a:lnTo>
                  <a:lnTo>
                    <a:pt x="192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4" name="Freeform 37"/>
            <p:cNvSpPr/>
            <p:nvPr/>
          </p:nvSpPr>
          <p:spPr>
            <a:xfrm>
              <a:off x="938212" y="2547937"/>
              <a:ext cx="166689" cy="160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109" y="21600"/>
                  </a:moveTo>
                  <a:cubicBezTo>
                    <a:pt x="4937" y="21600"/>
                    <a:pt x="0" y="16518"/>
                    <a:pt x="0" y="10800"/>
                  </a:cubicBezTo>
                  <a:cubicBezTo>
                    <a:pt x="0" y="4447"/>
                    <a:pt x="4937" y="0"/>
                    <a:pt x="11109" y="0"/>
                  </a:cubicBezTo>
                  <a:cubicBezTo>
                    <a:pt x="16663" y="0"/>
                    <a:pt x="21600" y="4447"/>
                    <a:pt x="21600" y="10800"/>
                  </a:cubicBezTo>
                  <a:cubicBezTo>
                    <a:pt x="21600" y="16518"/>
                    <a:pt x="16663" y="21600"/>
                    <a:pt x="11109" y="21600"/>
                  </a:cubicBezTo>
                  <a:close/>
                  <a:moveTo>
                    <a:pt x="11109" y="2541"/>
                  </a:moveTo>
                  <a:cubicBezTo>
                    <a:pt x="6171" y="2541"/>
                    <a:pt x="2469" y="6353"/>
                    <a:pt x="2469" y="10800"/>
                  </a:cubicBezTo>
                  <a:cubicBezTo>
                    <a:pt x="2469" y="15247"/>
                    <a:pt x="6171" y="19059"/>
                    <a:pt x="11109" y="19059"/>
                  </a:cubicBezTo>
                  <a:cubicBezTo>
                    <a:pt x="15429" y="19059"/>
                    <a:pt x="19131" y="15247"/>
                    <a:pt x="19131" y="10800"/>
                  </a:cubicBezTo>
                  <a:cubicBezTo>
                    <a:pt x="19131" y="6353"/>
                    <a:pt x="15429" y="2541"/>
                    <a:pt x="11109" y="2541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5" name="Freeform 38"/>
            <p:cNvSpPr/>
            <p:nvPr/>
          </p:nvSpPr>
          <p:spPr>
            <a:xfrm>
              <a:off x="595312" y="4763"/>
              <a:ext cx="638176" cy="4025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0794" y="21600"/>
                  </a:lnTo>
                  <a:lnTo>
                    <a:pt x="20794" y="19684"/>
                  </a:lnTo>
                  <a:lnTo>
                    <a:pt x="0" y="16396"/>
                  </a:lnTo>
                  <a:lnTo>
                    <a:pt x="0" y="0"/>
                  </a:lnTo>
                  <a:lnTo>
                    <a:pt x="806" y="0"/>
                  </a:lnTo>
                  <a:lnTo>
                    <a:pt x="806" y="16319"/>
                  </a:lnTo>
                  <a:lnTo>
                    <a:pt x="21600" y="19607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6" name="Freeform 39"/>
            <p:cNvSpPr/>
            <p:nvPr/>
          </p:nvSpPr>
          <p:spPr>
            <a:xfrm>
              <a:off x="1223962" y="1382713"/>
              <a:ext cx="142876" cy="476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8720" y="21600"/>
                  </a:lnTo>
                  <a:lnTo>
                    <a:pt x="18720" y="6048"/>
                  </a:lnTo>
                  <a:lnTo>
                    <a:pt x="0" y="648"/>
                  </a:lnTo>
                  <a:lnTo>
                    <a:pt x="2160" y="0"/>
                  </a:lnTo>
                  <a:lnTo>
                    <a:pt x="21600" y="5832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7" name="Freeform 40"/>
            <p:cNvSpPr/>
            <p:nvPr/>
          </p:nvSpPr>
          <p:spPr>
            <a:xfrm>
              <a:off x="1300162" y="1849438"/>
              <a:ext cx="109539" cy="107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270" y="21600"/>
                  </a:moveTo>
                  <a:cubicBezTo>
                    <a:pt x="4696" y="21600"/>
                    <a:pt x="0" y="16904"/>
                    <a:pt x="0" y="11270"/>
                  </a:cubicBezTo>
                  <a:cubicBezTo>
                    <a:pt x="0" y="4696"/>
                    <a:pt x="4696" y="0"/>
                    <a:pt x="11270" y="0"/>
                  </a:cubicBezTo>
                  <a:cubicBezTo>
                    <a:pt x="16904" y="0"/>
                    <a:pt x="21600" y="4696"/>
                    <a:pt x="21600" y="11270"/>
                  </a:cubicBezTo>
                  <a:cubicBezTo>
                    <a:pt x="21600" y="16904"/>
                    <a:pt x="16904" y="21600"/>
                    <a:pt x="11270" y="21600"/>
                  </a:cubicBezTo>
                  <a:close/>
                  <a:moveTo>
                    <a:pt x="11270" y="3757"/>
                  </a:moveTo>
                  <a:cubicBezTo>
                    <a:pt x="7513" y="3757"/>
                    <a:pt x="3757" y="7513"/>
                    <a:pt x="3757" y="11270"/>
                  </a:cubicBezTo>
                  <a:cubicBezTo>
                    <a:pt x="3757" y="15026"/>
                    <a:pt x="7513" y="17843"/>
                    <a:pt x="11270" y="17843"/>
                  </a:cubicBezTo>
                  <a:cubicBezTo>
                    <a:pt x="15026" y="17843"/>
                    <a:pt x="17843" y="15026"/>
                    <a:pt x="17843" y="11270"/>
                  </a:cubicBezTo>
                  <a:cubicBezTo>
                    <a:pt x="17843" y="7513"/>
                    <a:pt x="15026" y="3757"/>
                    <a:pt x="11270" y="375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8" name="Freeform 41"/>
            <p:cNvSpPr/>
            <p:nvPr/>
          </p:nvSpPr>
          <p:spPr>
            <a:xfrm>
              <a:off x="280987" y="3417887"/>
              <a:ext cx="142876" cy="474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880" y="21600"/>
                  </a:moveTo>
                  <a:lnTo>
                    <a:pt x="0" y="21600"/>
                  </a:lnTo>
                  <a:lnTo>
                    <a:pt x="0" y="5779"/>
                  </a:lnTo>
                  <a:lnTo>
                    <a:pt x="19440" y="0"/>
                  </a:lnTo>
                  <a:lnTo>
                    <a:pt x="21600" y="578"/>
                  </a:lnTo>
                  <a:lnTo>
                    <a:pt x="2880" y="5996"/>
                  </a:lnTo>
                  <a:lnTo>
                    <a:pt x="288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9" name="Freeform 42"/>
            <p:cNvSpPr/>
            <p:nvPr/>
          </p:nvSpPr>
          <p:spPr>
            <a:xfrm>
              <a:off x="238124" y="3883024"/>
              <a:ext cx="109539" cy="1095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330" y="21600"/>
                  </a:moveTo>
                  <a:cubicBezTo>
                    <a:pt x="4696" y="21600"/>
                    <a:pt x="0" y="16904"/>
                    <a:pt x="0" y="11270"/>
                  </a:cubicBezTo>
                  <a:cubicBezTo>
                    <a:pt x="0" y="4696"/>
                    <a:pt x="4696" y="0"/>
                    <a:pt x="10330" y="0"/>
                  </a:cubicBezTo>
                  <a:cubicBezTo>
                    <a:pt x="15965" y="0"/>
                    <a:pt x="21600" y="4696"/>
                    <a:pt x="21600" y="11270"/>
                  </a:cubicBezTo>
                  <a:cubicBezTo>
                    <a:pt x="21600" y="16904"/>
                    <a:pt x="15965" y="21600"/>
                    <a:pt x="10330" y="21600"/>
                  </a:cubicBezTo>
                  <a:close/>
                  <a:moveTo>
                    <a:pt x="10330" y="3757"/>
                  </a:moveTo>
                  <a:cubicBezTo>
                    <a:pt x="6574" y="3757"/>
                    <a:pt x="3757" y="7513"/>
                    <a:pt x="3757" y="11270"/>
                  </a:cubicBezTo>
                  <a:cubicBezTo>
                    <a:pt x="3757" y="15026"/>
                    <a:pt x="6574" y="17843"/>
                    <a:pt x="10330" y="17843"/>
                  </a:cubicBezTo>
                  <a:cubicBezTo>
                    <a:pt x="14087" y="17843"/>
                    <a:pt x="17843" y="15026"/>
                    <a:pt x="17843" y="11270"/>
                  </a:cubicBezTo>
                  <a:cubicBezTo>
                    <a:pt x="17843" y="7513"/>
                    <a:pt x="14087" y="3757"/>
                    <a:pt x="10330" y="375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0" name="Freeform 43"/>
            <p:cNvSpPr/>
            <p:nvPr/>
          </p:nvSpPr>
          <p:spPr>
            <a:xfrm>
              <a:off x="4762" y="2166937"/>
              <a:ext cx="114301" cy="4524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00" y="21600"/>
                  </a:moveTo>
                  <a:lnTo>
                    <a:pt x="0" y="20918"/>
                  </a:lnTo>
                  <a:lnTo>
                    <a:pt x="18000" y="16371"/>
                  </a:lnTo>
                  <a:lnTo>
                    <a:pt x="18000" y="0"/>
                  </a:lnTo>
                  <a:lnTo>
                    <a:pt x="21600" y="0"/>
                  </a:lnTo>
                  <a:lnTo>
                    <a:pt x="21600" y="16825"/>
                  </a:lnTo>
                  <a:lnTo>
                    <a:pt x="18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1" name="Freeform 44"/>
            <p:cNvSpPr/>
            <p:nvPr/>
          </p:nvSpPr>
          <p:spPr>
            <a:xfrm>
              <a:off x="52387" y="2066924"/>
              <a:ext cx="109539" cy="1095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270" y="21600"/>
                  </a:moveTo>
                  <a:cubicBezTo>
                    <a:pt x="4696" y="21600"/>
                    <a:pt x="0" y="16904"/>
                    <a:pt x="0" y="11270"/>
                  </a:cubicBezTo>
                  <a:cubicBezTo>
                    <a:pt x="0" y="4696"/>
                    <a:pt x="4696" y="0"/>
                    <a:pt x="11270" y="0"/>
                  </a:cubicBezTo>
                  <a:cubicBezTo>
                    <a:pt x="16904" y="0"/>
                    <a:pt x="21600" y="4696"/>
                    <a:pt x="21600" y="11270"/>
                  </a:cubicBezTo>
                  <a:cubicBezTo>
                    <a:pt x="21600" y="16904"/>
                    <a:pt x="16904" y="21600"/>
                    <a:pt x="11270" y="21600"/>
                  </a:cubicBezTo>
                  <a:close/>
                  <a:moveTo>
                    <a:pt x="11270" y="3757"/>
                  </a:moveTo>
                  <a:cubicBezTo>
                    <a:pt x="7513" y="3757"/>
                    <a:pt x="3757" y="7513"/>
                    <a:pt x="3757" y="11270"/>
                  </a:cubicBezTo>
                  <a:cubicBezTo>
                    <a:pt x="3757" y="15026"/>
                    <a:pt x="7513" y="17843"/>
                    <a:pt x="11270" y="17843"/>
                  </a:cubicBezTo>
                  <a:cubicBezTo>
                    <a:pt x="15026" y="17843"/>
                    <a:pt x="17843" y="15026"/>
                    <a:pt x="17843" y="11270"/>
                  </a:cubicBezTo>
                  <a:cubicBezTo>
                    <a:pt x="17843" y="7513"/>
                    <a:pt x="15026" y="3757"/>
                    <a:pt x="11270" y="375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2" name="Rectangle 45"/>
            <p:cNvSpPr/>
            <p:nvPr/>
          </p:nvSpPr>
          <p:spPr>
            <a:xfrm>
              <a:off x="1228724" y="4662487"/>
              <a:ext cx="23814" cy="2181225"/>
            </a:xfrm>
            <a:prstGeom prst="rect">
              <a:avLst/>
            </a:pr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3" name="Freeform 46"/>
            <p:cNvSpPr/>
            <p:nvPr/>
          </p:nvSpPr>
          <p:spPr>
            <a:xfrm>
              <a:off x="1319212" y="5041899"/>
              <a:ext cx="371476" cy="1801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5" y="21600"/>
                  </a:moveTo>
                  <a:lnTo>
                    <a:pt x="0" y="21600"/>
                  </a:lnTo>
                  <a:lnTo>
                    <a:pt x="0" y="9744"/>
                  </a:lnTo>
                  <a:lnTo>
                    <a:pt x="20215" y="0"/>
                  </a:lnTo>
                  <a:lnTo>
                    <a:pt x="21600" y="114"/>
                  </a:lnTo>
                  <a:lnTo>
                    <a:pt x="1385" y="9858"/>
                  </a:lnTo>
                  <a:lnTo>
                    <a:pt x="1385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4" name="Freeform 47"/>
            <p:cNvSpPr/>
            <p:nvPr/>
          </p:nvSpPr>
          <p:spPr>
            <a:xfrm>
              <a:off x="1147762" y="4481512"/>
              <a:ext cx="1905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120" y="19440"/>
                    <a:pt x="19440" y="15660"/>
                    <a:pt x="19440" y="10800"/>
                  </a:cubicBezTo>
                  <a:cubicBezTo>
                    <a:pt x="19440" y="5940"/>
                    <a:pt x="1512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5" name="Freeform 48"/>
            <p:cNvSpPr/>
            <p:nvPr/>
          </p:nvSpPr>
          <p:spPr>
            <a:xfrm>
              <a:off x="819149" y="3983037"/>
              <a:ext cx="347664" cy="2860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9825" y="21600"/>
                  </a:lnTo>
                  <a:lnTo>
                    <a:pt x="19825" y="14204"/>
                  </a:lnTo>
                  <a:lnTo>
                    <a:pt x="0" y="36"/>
                  </a:lnTo>
                  <a:lnTo>
                    <a:pt x="1479" y="0"/>
                  </a:lnTo>
                  <a:lnTo>
                    <a:pt x="21600" y="14204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6" name="Freeform 49"/>
            <p:cNvSpPr/>
            <p:nvPr/>
          </p:nvSpPr>
          <p:spPr>
            <a:xfrm>
              <a:off x="728662" y="3806824"/>
              <a:ext cx="1905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120"/>
                    <a:pt x="5940" y="19440"/>
                    <a:pt x="10800" y="19440"/>
                  </a:cubicBezTo>
                  <a:cubicBezTo>
                    <a:pt x="15660" y="19440"/>
                    <a:pt x="19440" y="1512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7" name="Freeform 50"/>
            <p:cNvSpPr/>
            <p:nvPr/>
          </p:nvSpPr>
          <p:spPr>
            <a:xfrm>
              <a:off x="1624012" y="4867274"/>
              <a:ext cx="190501" cy="188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120" y="19440"/>
                    <a:pt x="19440" y="15660"/>
                    <a:pt x="19440" y="10800"/>
                  </a:cubicBezTo>
                  <a:cubicBezTo>
                    <a:pt x="19440" y="5940"/>
                    <a:pt x="1512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8" name="Freeform 51"/>
            <p:cNvSpPr/>
            <p:nvPr/>
          </p:nvSpPr>
          <p:spPr>
            <a:xfrm>
              <a:off x="1404937" y="5422899"/>
              <a:ext cx="371476" cy="1425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2" y="21600"/>
                  </a:moveTo>
                  <a:lnTo>
                    <a:pt x="0" y="21600"/>
                  </a:lnTo>
                  <a:lnTo>
                    <a:pt x="0" y="12315"/>
                  </a:lnTo>
                  <a:lnTo>
                    <a:pt x="20492" y="0"/>
                  </a:lnTo>
                  <a:lnTo>
                    <a:pt x="21600" y="144"/>
                  </a:lnTo>
                  <a:lnTo>
                    <a:pt x="1662" y="12460"/>
                  </a:lnTo>
                  <a:lnTo>
                    <a:pt x="1662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9" name="Freeform 52"/>
            <p:cNvSpPr/>
            <p:nvPr/>
          </p:nvSpPr>
          <p:spPr>
            <a:xfrm>
              <a:off x="1666874" y="5945187"/>
              <a:ext cx="152401" cy="912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75" y="21600"/>
                  </a:moveTo>
                  <a:lnTo>
                    <a:pt x="0" y="21375"/>
                  </a:lnTo>
                  <a:lnTo>
                    <a:pt x="18225" y="14387"/>
                  </a:lnTo>
                  <a:lnTo>
                    <a:pt x="18225" y="0"/>
                  </a:lnTo>
                  <a:lnTo>
                    <a:pt x="21600" y="0"/>
                  </a:lnTo>
                  <a:lnTo>
                    <a:pt x="21600" y="14500"/>
                  </a:lnTo>
                  <a:lnTo>
                    <a:pt x="3375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0" name="Freeform 53"/>
            <p:cNvSpPr/>
            <p:nvPr/>
          </p:nvSpPr>
          <p:spPr>
            <a:xfrm>
              <a:off x="1709737" y="5246687"/>
              <a:ext cx="1905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1" name="Freeform 54"/>
            <p:cNvSpPr/>
            <p:nvPr/>
          </p:nvSpPr>
          <p:spPr>
            <a:xfrm>
              <a:off x="1709737" y="5764212"/>
              <a:ext cx="1905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2" name="Freeform 55"/>
            <p:cNvSpPr/>
            <p:nvPr/>
          </p:nvSpPr>
          <p:spPr>
            <a:xfrm>
              <a:off x="1766887" y="6330949"/>
              <a:ext cx="419102" cy="527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82" y="21600"/>
                  </a:moveTo>
                  <a:lnTo>
                    <a:pt x="0" y="21210"/>
                  </a:lnTo>
                  <a:lnTo>
                    <a:pt x="3682" y="13402"/>
                  </a:lnTo>
                  <a:lnTo>
                    <a:pt x="20864" y="0"/>
                  </a:lnTo>
                  <a:lnTo>
                    <a:pt x="21600" y="781"/>
                  </a:lnTo>
                  <a:lnTo>
                    <a:pt x="4909" y="13988"/>
                  </a:lnTo>
                  <a:lnTo>
                    <a:pt x="982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3" name="Freeform 56"/>
            <p:cNvSpPr/>
            <p:nvPr/>
          </p:nvSpPr>
          <p:spPr>
            <a:xfrm>
              <a:off x="2147887" y="6221412"/>
              <a:ext cx="150021" cy="147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8" h="21600" fill="norm" stroke="1" extrusionOk="0">
                  <a:moveTo>
                    <a:pt x="10473" y="21600"/>
                  </a:moveTo>
                  <a:cubicBezTo>
                    <a:pt x="7855" y="21600"/>
                    <a:pt x="5236" y="20206"/>
                    <a:pt x="3273" y="18116"/>
                  </a:cubicBezTo>
                  <a:cubicBezTo>
                    <a:pt x="1309" y="16723"/>
                    <a:pt x="0" y="13935"/>
                    <a:pt x="0" y="10452"/>
                  </a:cubicBezTo>
                  <a:cubicBezTo>
                    <a:pt x="0" y="7665"/>
                    <a:pt x="1309" y="4877"/>
                    <a:pt x="3273" y="2787"/>
                  </a:cubicBezTo>
                  <a:cubicBezTo>
                    <a:pt x="5236" y="697"/>
                    <a:pt x="7855" y="0"/>
                    <a:pt x="10473" y="0"/>
                  </a:cubicBezTo>
                  <a:cubicBezTo>
                    <a:pt x="13091" y="0"/>
                    <a:pt x="15709" y="697"/>
                    <a:pt x="17673" y="2787"/>
                  </a:cubicBezTo>
                  <a:cubicBezTo>
                    <a:pt x="21600" y="6968"/>
                    <a:pt x="21600" y="13935"/>
                    <a:pt x="17673" y="18116"/>
                  </a:cubicBezTo>
                  <a:cubicBezTo>
                    <a:pt x="15709" y="20206"/>
                    <a:pt x="13091" y="21600"/>
                    <a:pt x="10473" y="21600"/>
                  </a:cubicBezTo>
                  <a:close/>
                  <a:moveTo>
                    <a:pt x="10473" y="2787"/>
                  </a:moveTo>
                  <a:cubicBezTo>
                    <a:pt x="8509" y="2787"/>
                    <a:pt x="6545" y="3484"/>
                    <a:pt x="5236" y="4877"/>
                  </a:cubicBezTo>
                  <a:cubicBezTo>
                    <a:pt x="3927" y="6271"/>
                    <a:pt x="2618" y="8361"/>
                    <a:pt x="2618" y="10452"/>
                  </a:cubicBezTo>
                  <a:cubicBezTo>
                    <a:pt x="2618" y="13239"/>
                    <a:pt x="3927" y="14632"/>
                    <a:pt x="5236" y="16723"/>
                  </a:cubicBezTo>
                  <a:cubicBezTo>
                    <a:pt x="6545" y="18116"/>
                    <a:pt x="8509" y="18813"/>
                    <a:pt x="10473" y="18813"/>
                  </a:cubicBezTo>
                  <a:cubicBezTo>
                    <a:pt x="12436" y="18813"/>
                    <a:pt x="14400" y="18116"/>
                    <a:pt x="15709" y="16723"/>
                  </a:cubicBezTo>
                  <a:cubicBezTo>
                    <a:pt x="18982" y="13239"/>
                    <a:pt x="18982" y="8361"/>
                    <a:pt x="15709" y="4877"/>
                  </a:cubicBezTo>
                  <a:cubicBezTo>
                    <a:pt x="14400" y="3484"/>
                    <a:pt x="12436" y="2787"/>
                    <a:pt x="10473" y="278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4" name="Freeform 57"/>
            <p:cNvSpPr/>
            <p:nvPr/>
          </p:nvSpPr>
          <p:spPr>
            <a:xfrm>
              <a:off x="504824" y="9525"/>
              <a:ext cx="233364" cy="5103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396" y="21600"/>
                  </a:moveTo>
                  <a:lnTo>
                    <a:pt x="18955" y="18503"/>
                  </a:lnTo>
                  <a:lnTo>
                    <a:pt x="0" y="12772"/>
                  </a:lnTo>
                  <a:lnTo>
                    <a:pt x="0" y="0"/>
                  </a:lnTo>
                  <a:lnTo>
                    <a:pt x="2204" y="0"/>
                  </a:lnTo>
                  <a:lnTo>
                    <a:pt x="2204" y="12752"/>
                  </a:lnTo>
                  <a:lnTo>
                    <a:pt x="21159" y="18503"/>
                  </a:lnTo>
                  <a:lnTo>
                    <a:pt x="21600" y="21600"/>
                  </a:lnTo>
                  <a:lnTo>
                    <a:pt x="19396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5" name="Freeform 58"/>
            <p:cNvSpPr/>
            <p:nvPr/>
          </p:nvSpPr>
          <p:spPr>
            <a:xfrm>
              <a:off x="633412" y="5103812"/>
              <a:ext cx="185739" cy="185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077" y="21600"/>
                  </a:moveTo>
                  <a:cubicBezTo>
                    <a:pt x="4985" y="21600"/>
                    <a:pt x="0" y="16615"/>
                    <a:pt x="0" y="10523"/>
                  </a:cubicBezTo>
                  <a:cubicBezTo>
                    <a:pt x="0" y="4985"/>
                    <a:pt x="4985" y="0"/>
                    <a:pt x="11077" y="0"/>
                  </a:cubicBezTo>
                  <a:cubicBezTo>
                    <a:pt x="16615" y="0"/>
                    <a:pt x="21600" y="4985"/>
                    <a:pt x="21600" y="10523"/>
                  </a:cubicBezTo>
                  <a:cubicBezTo>
                    <a:pt x="21600" y="16615"/>
                    <a:pt x="16615" y="21600"/>
                    <a:pt x="11077" y="21600"/>
                  </a:cubicBezTo>
                  <a:close/>
                  <a:moveTo>
                    <a:pt x="11077" y="2215"/>
                  </a:moveTo>
                  <a:cubicBezTo>
                    <a:pt x="6092" y="2215"/>
                    <a:pt x="2215" y="6092"/>
                    <a:pt x="2215" y="10523"/>
                  </a:cubicBezTo>
                  <a:cubicBezTo>
                    <a:pt x="2215" y="15508"/>
                    <a:pt x="6092" y="19385"/>
                    <a:pt x="11077" y="19385"/>
                  </a:cubicBezTo>
                  <a:cubicBezTo>
                    <a:pt x="15508" y="19385"/>
                    <a:pt x="19385" y="15508"/>
                    <a:pt x="19385" y="10523"/>
                  </a:cubicBezTo>
                  <a:cubicBezTo>
                    <a:pt x="19385" y="6092"/>
                    <a:pt x="15508" y="2215"/>
                    <a:pt x="11077" y="2215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07" name="Title Text"/>
          <p:cNvSpPr txBox="1"/>
          <p:nvPr>
            <p:ph type="title"/>
          </p:nvPr>
        </p:nvSpPr>
        <p:spPr>
          <a:xfrm>
            <a:off x="1876424" y="1122362"/>
            <a:ext cx="8791576" cy="2387601"/>
          </a:xfrm>
          <a:prstGeom prst="rect">
            <a:avLst/>
          </a:prstGeom>
        </p:spPr>
        <p:txBody>
          <a:bodyPr anchor="b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108" name="Body Level One…"/>
          <p:cNvSpPr txBox="1"/>
          <p:nvPr>
            <p:ph type="body" sz="quarter" idx="1"/>
          </p:nvPr>
        </p:nvSpPr>
        <p:spPr>
          <a:xfrm>
            <a:off x="1876424" y="3602037"/>
            <a:ext cx="8791576" cy="1655763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cap="all" sz="2000">
                <a:solidFill>
                  <a:srgbClr val="82FFFF"/>
                </a:solidFill>
              </a:defRPr>
            </a:lvl1pPr>
            <a:lvl2pPr marL="0" indent="457200">
              <a:buSzTx/>
              <a:buFontTx/>
              <a:buNone/>
              <a:defRPr cap="all" sz="2000">
                <a:solidFill>
                  <a:srgbClr val="82FFFF"/>
                </a:solidFill>
              </a:defRPr>
            </a:lvl2pPr>
            <a:lvl3pPr marL="0" indent="914400">
              <a:buSzTx/>
              <a:buFontTx/>
              <a:buNone/>
              <a:defRPr cap="all" sz="2000">
                <a:solidFill>
                  <a:srgbClr val="82FFFF"/>
                </a:solidFill>
              </a:defRPr>
            </a:lvl3pPr>
            <a:lvl4pPr marL="0" indent="1371600">
              <a:buSzTx/>
              <a:buFontTx/>
              <a:buNone/>
              <a:defRPr cap="all" sz="2000">
                <a:solidFill>
                  <a:srgbClr val="82FFFF"/>
                </a:solidFill>
              </a:defRPr>
            </a:lvl4pPr>
            <a:lvl5pPr marL="0" indent="1828800">
              <a:buSzTx/>
              <a:buFontTx/>
              <a:buNone/>
              <a:defRPr cap="all" sz="2000">
                <a:solidFill>
                  <a:srgbClr val="82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" name="Slide Number"/>
          <p:cNvSpPr txBox="1"/>
          <p:nvPr>
            <p:ph type="sldNum" sz="quarter" idx="2"/>
          </p:nvPr>
        </p:nvSpPr>
        <p:spPr>
          <a:xfrm>
            <a:off x="10423713" y="5477191"/>
            <a:ext cx="244287" cy="2311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itle Text"/>
          <p:cNvSpPr txBox="1"/>
          <p:nvPr>
            <p:ph type="title"/>
          </p:nvPr>
        </p:nvSpPr>
        <p:spPr>
          <a:xfrm>
            <a:off x="1141409" y="4304663"/>
            <a:ext cx="9912356" cy="819357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229" name="Picture Placeholder 2"/>
          <p:cNvSpPr/>
          <p:nvPr>
            <p:ph type="pic" sz="half" idx="21"/>
          </p:nvPr>
        </p:nvSpPr>
        <p:spPr>
          <a:xfrm>
            <a:off x="1141411" y="606425"/>
            <a:ext cx="9912354" cy="3299780"/>
          </a:xfrm>
          <a:prstGeom prst="rect">
            <a:avLst/>
          </a:prstGeom>
          <a:ln w="19050" cap="sq">
            <a:solidFill>
              <a:srgbClr val="B4FFFF">
                <a:alpha val="60000"/>
              </a:srgbClr>
            </a:solidFill>
            <a:miter lim="800000"/>
          </a:ln>
          <a:effectLst>
            <a:outerShdw sx="100000" sy="100000" kx="0" ky="0" algn="b" rotWithShape="0" blurRad="88900" dist="38100" dir="5400000">
              <a:srgbClr val="000000">
                <a:alpha val="40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30" name="Body Level One…"/>
          <p:cNvSpPr txBox="1"/>
          <p:nvPr>
            <p:ph type="body" sz="quarter" idx="1"/>
          </p:nvPr>
        </p:nvSpPr>
        <p:spPr>
          <a:xfrm>
            <a:off x="1141363" y="5124020"/>
            <a:ext cx="9910860" cy="682473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itle Text"/>
          <p:cNvSpPr txBox="1"/>
          <p:nvPr>
            <p:ph type="title"/>
          </p:nvPr>
        </p:nvSpPr>
        <p:spPr>
          <a:xfrm>
            <a:off x="1141456" y="609600"/>
            <a:ext cx="9905956" cy="3429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9" name="Body Level One…"/>
          <p:cNvSpPr txBox="1"/>
          <p:nvPr>
            <p:ph type="body" sz="quarter" idx="1"/>
          </p:nvPr>
        </p:nvSpPr>
        <p:spPr>
          <a:xfrm>
            <a:off x="1141409" y="4419598"/>
            <a:ext cx="9904460" cy="1371600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1800"/>
            </a:lvl1pPr>
            <a:lvl2pPr marL="0" indent="457200">
              <a:buSzTx/>
              <a:buFontTx/>
              <a:buNone/>
              <a:defRPr sz="1800"/>
            </a:lvl2pPr>
            <a:lvl3pPr marL="0" indent="914400">
              <a:buSzTx/>
              <a:buFontTx/>
              <a:buNone/>
              <a:defRPr sz="1800"/>
            </a:lvl3pPr>
            <a:lvl4pPr marL="0" indent="1371600">
              <a:buSzTx/>
              <a:buFontTx/>
              <a:buNone/>
              <a:defRPr sz="1800"/>
            </a:lvl4pPr>
            <a:lvl5pPr marL="0" indent="1828800">
              <a:buSzTx/>
              <a:buFontTx/>
              <a:buNone/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itle Text"/>
          <p:cNvSpPr txBox="1"/>
          <p:nvPr>
            <p:ph type="title"/>
          </p:nvPr>
        </p:nvSpPr>
        <p:spPr>
          <a:xfrm>
            <a:off x="1446212" y="609598"/>
            <a:ext cx="9302753" cy="274843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48" name="Body Level One…"/>
          <p:cNvSpPr txBox="1"/>
          <p:nvPr>
            <p:ph type="body" sz="quarter" idx="1"/>
          </p:nvPr>
        </p:nvSpPr>
        <p:spPr>
          <a:xfrm>
            <a:off x="1720644" y="3365556"/>
            <a:ext cx="8752300" cy="54896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400"/>
            </a:lvl1pPr>
            <a:lvl2pPr marL="0" indent="457200">
              <a:buSzTx/>
              <a:buFontTx/>
              <a:buNone/>
              <a:defRPr sz="1400"/>
            </a:lvl2pPr>
            <a:lvl3pPr marL="0" indent="914400">
              <a:buSzTx/>
              <a:buFontTx/>
              <a:buNone/>
              <a:defRPr sz="1400"/>
            </a:lvl3pPr>
            <a:lvl4pPr marL="0" indent="1371600">
              <a:buSzTx/>
              <a:buFontTx/>
              <a:buNone/>
              <a:defRPr sz="1400"/>
            </a:lvl4pPr>
            <a:lvl5pPr marL="0" indent="1828800"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9" name="Text Placeholder 3"/>
          <p:cNvSpPr/>
          <p:nvPr>
            <p:ph type="body" sz="quarter" idx="21"/>
          </p:nvPr>
        </p:nvSpPr>
        <p:spPr>
          <a:xfrm>
            <a:off x="1141410" y="4309919"/>
            <a:ext cx="9906004" cy="1489497"/>
          </a:xfrm>
          <a:prstGeom prst="rect">
            <a:avLst/>
          </a:prstGeom>
        </p:spPr>
        <p:txBody>
          <a:bodyPr anchor="ctr"/>
          <a:lstStyle/>
          <a:p>
            <a:pPr marL="0" indent="0">
              <a:buSzTx/>
              <a:buFontTx/>
              <a:buNone/>
              <a:defRPr sz="1800"/>
            </a:pPr>
          </a:p>
        </p:txBody>
      </p:sp>
      <p:sp>
        <p:nvSpPr>
          <p:cNvPr id="250" name="TextBox 59"/>
          <p:cNvSpPr txBox="1"/>
          <p:nvPr/>
        </p:nvSpPr>
        <p:spPr>
          <a:xfrm>
            <a:off x="949232" y="426612"/>
            <a:ext cx="518161" cy="119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cap="all" sz="8000">
                <a:solidFill>
                  <a:srgbClr val="FFFFFF"/>
                </a:solidFill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251" name="TextBox 60"/>
          <p:cNvSpPr txBox="1"/>
          <p:nvPr/>
        </p:nvSpPr>
        <p:spPr>
          <a:xfrm>
            <a:off x="10583089" y="2459189"/>
            <a:ext cx="518161" cy="119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cap="all" sz="8000">
                <a:solidFill>
                  <a:srgbClr val="FFFFFF"/>
                </a:solidFill>
              </a:defRPr>
            </a:lvl1pPr>
          </a:lstStyle>
          <a:p>
            <a:pPr/>
            <a:r>
              <a:t>”</a:t>
            </a:r>
          </a:p>
        </p:txBody>
      </p:sp>
      <p:sp>
        <p:nvSpPr>
          <p:cNvPr id="2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itle Text"/>
          <p:cNvSpPr txBox="1"/>
          <p:nvPr>
            <p:ph type="title"/>
          </p:nvPr>
        </p:nvSpPr>
        <p:spPr>
          <a:xfrm>
            <a:off x="1141409" y="2134041"/>
            <a:ext cx="9906002" cy="2511836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60" name="Body Level One…"/>
          <p:cNvSpPr txBox="1"/>
          <p:nvPr>
            <p:ph type="body" sz="quarter" idx="1"/>
          </p:nvPr>
        </p:nvSpPr>
        <p:spPr>
          <a:xfrm>
            <a:off x="1141363" y="4657654"/>
            <a:ext cx="9904506" cy="1140645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/>
            </a:lvl1pPr>
            <a:lvl2pPr marL="0" indent="457200">
              <a:buSzTx/>
              <a:buFontTx/>
              <a:buNone/>
              <a:defRPr sz="1800"/>
            </a:lvl2pPr>
            <a:lvl3pPr marL="0" indent="914400">
              <a:buSzTx/>
              <a:buFontTx/>
              <a:buNone/>
              <a:defRPr sz="1800"/>
            </a:lvl3pPr>
            <a:lvl4pPr marL="0" indent="1371600">
              <a:buSzTx/>
              <a:buFontTx/>
              <a:buNone/>
              <a:defRPr sz="1800"/>
            </a:lvl4pPr>
            <a:lvl5pPr marL="0" indent="1828800">
              <a:buSzTx/>
              <a:buFontTx/>
              <a:buNone/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itle Text"/>
          <p:cNvSpPr txBox="1"/>
          <p:nvPr>
            <p:ph type="title"/>
          </p:nvPr>
        </p:nvSpPr>
        <p:spPr>
          <a:xfrm>
            <a:off x="1141412" y="609600"/>
            <a:ext cx="9905999" cy="1905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69" name="Body Level One…"/>
          <p:cNvSpPr txBox="1"/>
          <p:nvPr>
            <p:ph type="body" sz="quarter" idx="1"/>
          </p:nvPr>
        </p:nvSpPr>
        <p:spPr>
          <a:xfrm>
            <a:off x="1141409" y="2674462"/>
            <a:ext cx="3196901" cy="685801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90000"/>
              </a:lnSpc>
              <a:buSzTx/>
              <a:buFontTx/>
              <a:buNone/>
              <a:defRPr cap="all"/>
            </a:lvl1pPr>
            <a:lvl2pPr marL="0" indent="457200">
              <a:lnSpc>
                <a:spcPct val="90000"/>
              </a:lnSpc>
              <a:buSzTx/>
              <a:buFontTx/>
              <a:buNone/>
              <a:defRPr cap="all"/>
            </a:lvl2pPr>
            <a:lvl3pPr marL="0" indent="914400">
              <a:lnSpc>
                <a:spcPct val="90000"/>
              </a:lnSpc>
              <a:buSzTx/>
              <a:buFontTx/>
              <a:buNone/>
              <a:defRPr cap="all"/>
            </a:lvl3pPr>
            <a:lvl4pPr marL="0" indent="1371600">
              <a:lnSpc>
                <a:spcPct val="90000"/>
              </a:lnSpc>
              <a:buSzTx/>
              <a:buFontTx/>
              <a:buNone/>
              <a:defRPr cap="all"/>
            </a:lvl4pPr>
            <a:lvl5pPr marL="0" indent="1828800">
              <a:lnSpc>
                <a:spcPct val="90000"/>
              </a:lnSpc>
              <a:buSzTx/>
              <a:buFontTx/>
              <a:buNone/>
              <a:defRPr cap="all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0" name="Text Placeholder 3"/>
          <p:cNvSpPr/>
          <p:nvPr>
            <p:ph type="body" sz="quarter" idx="21"/>
          </p:nvPr>
        </p:nvSpPr>
        <p:spPr>
          <a:xfrm>
            <a:off x="1127917" y="3360263"/>
            <a:ext cx="3208736" cy="2430936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400"/>
            </a:pPr>
          </a:p>
        </p:txBody>
      </p:sp>
      <p:sp>
        <p:nvSpPr>
          <p:cNvPr id="271" name="Text Placeholder 4"/>
          <p:cNvSpPr/>
          <p:nvPr>
            <p:ph type="body" sz="quarter" idx="22"/>
          </p:nvPr>
        </p:nvSpPr>
        <p:spPr>
          <a:xfrm>
            <a:off x="4514765" y="2677635"/>
            <a:ext cx="3184386" cy="685801"/>
          </a:xfrm>
          <a:prstGeom prst="rect">
            <a:avLst/>
          </a:prstGeom>
        </p:spPr>
        <p:txBody>
          <a:bodyPr anchor="b"/>
          <a:lstStyle/>
          <a:p>
            <a:pPr marL="0" indent="0">
              <a:lnSpc>
                <a:spcPct val="90000"/>
              </a:lnSpc>
              <a:buSzTx/>
              <a:buFontTx/>
              <a:buNone/>
              <a:defRPr cap="all"/>
            </a:pPr>
          </a:p>
        </p:txBody>
      </p:sp>
      <p:sp>
        <p:nvSpPr>
          <p:cNvPr id="272" name="Text Placeholder 3"/>
          <p:cNvSpPr/>
          <p:nvPr>
            <p:ph type="body" sz="quarter" idx="23"/>
          </p:nvPr>
        </p:nvSpPr>
        <p:spPr>
          <a:xfrm>
            <a:off x="4504212" y="3363435"/>
            <a:ext cx="3195832" cy="2430936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400"/>
            </a:pPr>
          </a:p>
        </p:txBody>
      </p:sp>
      <p:sp>
        <p:nvSpPr>
          <p:cNvPr id="273" name="Text Placeholder 4"/>
          <p:cNvSpPr/>
          <p:nvPr>
            <p:ph type="body" sz="quarter" idx="24"/>
          </p:nvPr>
        </p:nvSpPr>
        <p:spPr>
          <a:xfrm>
            <a:off x="7852441" y="2674462"/>
            <a:ext cx="3194969" cy="685801"/>
          </a:xfrm>
          <a:prstGeom prst="rect">
            <a:avLst/>
          </a:prstGeom>
        </p:spPr>
        <p:txBody>
          <a:bodyPr anchor="b"/>
          <a:lstStyle/>
          <a:p>
            <a:pPr marL="0" indent="0">
              <a:lnSpc>
                <a:spcPct val="90000"/>
              </a:lnSpc>
              <a:buSzTx/>
              <a:buFontTx/>
              <a:buNone/>
              <a:defRPr cap="all"/>
            </a:pPr>
          </a:p>
        </p:txBody>
      </p:sp>
      <p:sp>
        <p:nvSpPr>
          <p:cNvPr id="274" name="Text Placeholder 3"/>
          <p:cNvSpPr/>
          <p:nvPr>
            <p:ph type="body" sz="quarter" idx="25"/>
          </p:nvPr>
        </p:nvSpPr>
        <p:spPr>
          <a:xfrm>
            <a:off x="7852441" y="3360263"/>
            <a:ext cx="3194969" cy="2430936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400"/>
            </a:pPr>
          </a:p>
        </p:txBody>
      </p:sp>
      <p:sp>
        <p:nvSpPr>
          <p:cNvPr id="2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itle Text"/>
          <p:cNvSpPr txBox="1"/>
          <p:nvPr>
            <p:ph type="title"/>
          </p:nvPr>
        </p:nvSpPr>
        <p:spPr>
          <a:xfrm>
            <a:off x="1141411" y="609600"/>
            <a:ext cx="9906000" cy="1905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83" name="Body Level One…"/>
          <p:cNvSpPr txBox="1"/>
          <p:nvPr>
            <p:ph type="body" sz="quarter" idx="1"/>
          </p:nvPr>
        </p:nvSpPr>
        <p:spPr>
          <a:xfrm>
            <a:off x="1141412" y="4404595"/>
            <a:ext cx="3195242" cy="576263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90000"/>
              </a:lnSpc>
              <a:buSzTx/>
              <a:buFontTx/>
              <a:buNone/>
              <a:defRPr cap="all" sz="2000"/>
            </a:lvl1pPr>
            <a:lvl2pPr marL="0" indent="457200">
              <a:lnSpc>
                <a:spcPct val="90000"/>
              </a:lnSpc>
              <a:buSzTx/>
              <a:buFontTx/>
              <a:buNone/>
              <a:defRPr cap="all" sz="2000"/>
            </a:lvl2pPr>
            <a:lvl3pPr marL="0" indent="914400">
              <a:lnSpc>
                <a:spcPct val="90000"/>
              </a:lnSpc>
              <a:buSzTx/>
              <a:buFontTx/>
              <a:buNone/>
              <a:defRPr cap="all" sz="2000"/>
            </a:lvl3pPr>
            <a:lvl4pPr marL="0" indent="1371600">
              <a:lnSpc>
                <a:spcPct val="90000"/>
              </a:lnSpc>
              <a:buSzTx/>
              <a:buFontTx/>
              <a:buNone/>
              <a:defRPr cap="all" sz="2000"/>
            </a:lvl4pPr>
            <a:lvl5pPr marL="0" indent="1828800">
              <a:lnSpc>
                <a:spcPct val="90000"/>
              </a:lnSpc>
              <a:buSzTx/>
              <a:buFontTx/>
              <a:buNone/>
              <a:defRPr cap="all"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4" name="Picture Placeholder 2"/>
          <p:cNvSpPr/>
          <p:nvPr>
            <p:ph type="pic" sz="quarter" idx="21"/>
          </p:nvPr>
        </p:nvSpPr>
        <p:spPr>
          <a:xfrm>
            <a:off x="1141412" y="2666998"/>
            <a:ext cx="3195242" cy="1524001"/>
          </a:xfrm>
          <a:prstGeom prst="rect">
            <a:avLst/>
          </a:prstGeom>
          <a:ln w="19050" cap="sq">
            <a:solidFill>
              <a:srgbClr val="B4FFFF">
                <a:alpha val="60000"/>
              </a:srgbClr>
            </a:solidFill>
            <a:miter lim="800000"/>
          </a:ln>
          <a:effectLst>
            <a:outerShdw sx="100000" sy="100000" kx="0" ky="0" algn="b" rotWithShape="0" blurRad="88900" dist="38100" dir="5400000">
              <a:srgbClr val="000000">
                <a:alpha val="40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85" name="Text Placeholder 3"/>
          <p:cNvSpPr/>
          <p:nvPr>
            <p:ph type="body" sz="quarter" idx="22"/>
          </p:nvPr>
        </p:nvSpPr>
        <p:spPr>
          <a:xfrm>
            <a:off x="1141412" y="4980857"/>
            <a:ext cx="3195242" cy="817844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400"/>
            </a:pPr>
          </a:p>
        </p:txBody>
      </p:sp>
      <p:sp>
        <p:nvSpPr>
          <p:cNvPr id="286" name="Text Placeholder 4"/>
          <p:cNvSpPr/>
          <p:nvPr>
            <p:ph type="body" sz="quarter" idx="23"/>
          </p:nvPr>
        </p:nvSpPr>
        <p:spPr>
          <a:xfrm>
            <a:off x="4489053" y="4404595"/>
            <a:ext cx="3200401" cy="576263"/>
          </a:xfrm>
          <a:prstGeom prst="rect">
            <a:avLst/>
          </a:prstGeom>
        </p:spPr>
        <p:txBody>
          <a:bodyPr anchor="b"/>
          <a:lstStyle/>
          <a:p>
            <a:pPr marL="0" indent="0">
              <a:lnSpc>
                <a:spcPct val="90000"/>
              </a:lnSpc>
              <a:buSzTx/>
              <a:buFontTx/>
              <a:buNone/>
              <a:defRPr cap="all" sz="2000"/>
            </a:pPr>
          </a:p>
        </p:txBody>
      </p:sp>
      <p:sp>
        <p:nvSpPr>
          <p:cNvPr id="287" name="Picture Placeholder 2"/>
          <p:cNvSpPr/>
          <p:nvPr>
            <p:ph type="pic" sz="quarter" idx="24"/>
          </p:nvPr>
        </p:nvSpPr>
        <p:spPr>
          <a:xfrm>
            <a:off x="4489053" y="2666998"/>
            <a:ext cx="3198941" cy="1524001"/>
          </a:xfrm>
          <a:prstGeom prst="rect">
            <a:avLst/>
          </a:prstGeom>
          <a:ln w="19050" cap="sq">
            <a:solidFill>
              <a:srgbClr val="B4FFFF">
                <a:alpha val="60000"/>
              </a:srgbClr>
            </a:solidFill>
            <a:miter lim="800000"/>
          </a:ln>
          <a:effectLst>
            <a:outerShdw sx="100000" sy="100000" kx="0" ky="0" algn="b" rotWithShape="0" blurRad="88900" dist="38100" dir="5400000">
              <a:srgbClr val="000000">
                <a:alpha val="40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88" name="Text Placeholder 3"/>
          <p:cNvSpPr/>
          <p:nvPr>
            <p:ph type="body" sz="quarter" idx="25"/>
          </p:nvPr>
        </p:nvSpPr>
        <p:spPr>
          <a:xfrm>
            <a:off x="4487593" y="4980856"/>
            <a:ext cx="3200401" cy="81034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400"/>
            </a:pPr>
          </a:p>
        </p:txBody>
      </p:sp>
      <p:sp>
        <p:nvSpPr>
          <p:cNvPr id="289" name="Text Placeholder 4"/>
          <p:cNvSpPr/>
          <p:nvPr>
            <p:ph type="body" sz="quarter" idx="26"/>
          </p:nvPr>
        </p:nvSpPr>
        <p:spPr>
          <a:xfrm>
            <a:off x="7852567" y="4404595"/>
            <a:ext cx="3190742" cy="576263"/>
          </a:xfrm>
          <a:prstGeom prst="rect">
            <a:avLst/>
          </a:prstGeom>
        </p:spPr>
        <p:txBody>
          <a:bodyPr anchor="b"/>
          <a:lstStyle/>
          <a:p>
            <a:pPr marL="0" indent="0">
              <a:lnSpc>
                <a:spcPct val="90000"/>
              </a:lnSpc>
              <a:buSzTx/>
              <a:buFontTx/>
              <a:buNone/>
              <a:defRPr cap="all" sz="2000"/>
            </a:pPr>
          </a:p>
        </p:txBody>
      </p:sp>
      <p:sp>
        <p:nvSpPr>
          <p:cNvPr id="290" name="Picture Placeholder 2"/>
          <p:cNvSpPr/>
          <p:nvPr>
            <p:ph type="pic" sz="quarter" idx="27"/>
          </p:nvPr>
        </p:nvSpPr>
        <p:spPr>
          <a:xfrm>
            <a:off x="7852441" y="2666998"/>
            <a:ext cx="3194970" cy="1524001"/>
          </a:xfrm>
          <a:prstGeom prst="rect">
            <a:avLst/>
          </a:prstGeom>
          <a:ln w="19050" cap="sq">
            <a:solidFill>
              <a:srgbClr val="B4FFFF">
                <a:alpha val="60000"/>
              </a:srgbClr>
            </a:solidFill>
            <a:miter lim="800000"/>
          </a:ln>
          <a:effectLst>
            <a:outerShdw sx="100000" sy="100000" kx="0" ky="0" algn="b" rotWithShape="0" blurRad="88900" dist="38100" dir="5400000">
              <a:srgbClr val="000000">
                <a:alpha val="40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91" name="Text Placeholder 3"/>
          <p:cNvSpPr/>
          <p:nvPr>
            <p:ph type="body" sz="quarter" idx="28"/>
          </p:nvPr>
        </p:nvSpPr>
        <p:spPr>
          <a:xfrm>
            <a:off x="7852441" y="4980854"/>
            <a:ext cx="3194969" cy="810346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400"/>
            </a:pPr>
          </a:p>
        </p:txBody>
      </p:sp>
      <p:sp>
        <p:nvSpPr>
          <p:cNvPr id="2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Picture 2" descr="Picture 2"/>
          <p:cNvPicPr>
            <a:picLocks noChangeAspect="1"/>
          </p:cNvPicPr>
          <p:nvPr/>
        </p:nvPicPr>
        <p:blipFill>
          <a:blip r:embed="rId2">
            <a:alphaModFix amt="30000"/>
            <a:extLst/>
          </a:blip>
          <a:stretch>
            <a:fillRect/>
          </a:stretch>
        </p:blipFill>
        <p:spPr>
          <a:xfrm>
            <a:off x="0" y="-2"/>
            <a:ext cx="12192004" cy="685800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5" name="Group 7"/>
          <p:cNvGrpSpPr/>
          <p:nvPr/>
        </p:nvGrpSpPr>
        <p:grpSpPr>
          <a:xfrm>
            <a:off x="-14288" y="-1"/>
            <a:ext cx="12053889" cy="6858002"/>
            <a:chOff x="0" y="0"/>
            <a:chExt cx="12053888" cy="6858000"/>
          </a:xfrm>
        </p:grpSpPr>
        <p:grpSp>
          <p:nvGrpSpPr>
            <p:cNvPr id="143" name="Group 8"/>
            <p:cNvGrpSpPr/>
            <p:nvPr/>
          </p:nvGrpSpPr>
          <p:grpSpPr>
            <a:xfrm>
              <a:off x="0" y="-1"/>
              <a:ext cx="1213645" cy="6858002"/>
              <a:chOff x="0" y="0"/>
              <a:chExt cx="1213644" cy="6858000"/>
            </a:xfrm>
          </p:grpSpPr>
          <p:sp>
            <p:nvSpPr>
              <p:cNvPr id="117" name="Rectangle 5"/>
              <p:cNvSpPr/>
              <p:nvPr/>
            </p:nvSpPr>
            <p:spPr>
              <a:xfrm>
                <a:off x="128588" y="4763"/>
                <a:ext cx="23814" cy="2181225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18" name="Freeform 6"/>
              <p:cNvSpPr/>
              <p:nvPr/>
            </p:nvSpPr>
            <p:spPr>
              <a:xfrm>
                <a:off x="47625" y="2176462"/>
                <a:ext cx="190501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5940"/>
                      <a:pt x="1512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19" name="Freeform 7"/>
              <p:cNvSpPr/>
              <p:nvPr/>
            </p:nvSpPr>
            <p:spPr>
              <a:xfrm>
                <a:off x="42863" y="4021137"/>
                <a:ext cx="190501" cy="188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0" name="Freeform 8"/>
              <p:cNvSpPr/>
              <p:nvPr/>
            </p:nvSpPr>
            <p:spPr>
              <a:xfrm>
                <a:off x="214313" y="4763"/>
                <a:ext cx="369889" cy="18113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209" y="21600"/>
                    </a:moveTo>
                    <a:lnTo>
                      <a:pt x="0" y="11851"/>
                    </a:lnTo>
                    <a:lnTo>
                      <a:pt x="0" y="0"/>
                    </a:lnTo>
                    <a:lnTo>
                      <a:pt x="1391" y="0"/>
                    </a:lnTo>
                    <a:lnTo>
                      <a:pt x="1391" y="11794"/>
                    </a:lnTo>
                    <a:lnTo>
                      <a:pt x="21600" y="21486"/>
                    </a:lnTo>
                    <a:lnTo>
                      <a:pt x="20209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1" name="Freeform 9"/>
              <p:cNvSpPr/>
              <p:nvPr/>
            </p:nvSpPr>
            <p:spPr>
              <a:xfrm>
                <a:off x="517525" y="1801812"/>
                <a:ext cx="190501" cy="188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7820" y="0"/>
                      <a:pt x="21600" y="324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4860"/>
                      <a:pt x="1674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2" name="Freeform 10"/>
              <p:cNvSpPr/>
              <p:nvPr/>
            </p:nvSpPr>
            <p:spPr>
              <a:xfrm>
                <a:off x="300038" y="4762"/>
                <a:ext cx="369889" cy="14303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488" y="21600"/>
                    </a:moveTo>
                    <a:lnTo>
                      <a:pt x="0" y="9182"/>
                    </a:lnTo>
                    <a:lnTo>
                      <a:pt x="0" y="0"/>
                    </a:lnTo>
                    <a:lnTo>
                      <a:pt x="1669" y="0"/>
                    </a:lnTo>
                    <a:lnTo>
                      <a:pt x="1669" y="9110"/>
                    </a:lnTo>
                    <a:lnTo>
                      <a:pt x="21600" y="21456"/>
                    </a:lnTo>
                    <a:lnTo>
                      <a:pt x="20488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3" name="Freeform 11"/>
              <p:cNvSpPr/>
              <p:nvPr/>
            </p:nvSpPr>
            <p:spPr>
              <a:xfrm>
                <a:off x="560388" y="0"/>
                <a:ext cx="152401" cy="9128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7550" y="21600"/>
                    </a:lnTo>
                    <a:lnTo>
                      <a:pt x="17550" y="7213"/>
                    </a:lnTo>
                    <a:lnTo>
                      <a:pt x="0" y="225"/>
                    </a:lnTo>
                    <a:lnTo>
                      <a:pt x="3375" y="0"/>
                    </a:lnTo>
                    <a:lnTo>
                      <a:pt x="21600" y="7100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4" name="Freeform 12"/>
              <p:cNvSpPr/>
              <p:nvPr/>
            </p:nvSpPr>
            <p:spPr>
              <a:xfrm>
                <a:off x="603250" y="1420812"/>
                <a:ext cx="190501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7820" y="0"/>
                      <a:pt x="21600" y="378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4860"/>
                      <a:pt x="1674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5" name="Freeform 13"/>
              <p:cNvSpPr/>
              <p:nvPr/>
            </p:nvSpPr>
            <p:spPr>
              <a:xfrm>
                <a:off x="603250" y="903287"/>
                <a:ext cx="190501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6" name="Freeform 14"/>
              <p:cNvSpPr/>
              <p:nvPr/>
            </p:nvSpPr>
            <p:spPr>
              <a:xfrm>
                <a:off x="655638" y="0"/>
                <a:ext cx="422276" cy="5270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869" y="21600"/>
                    </a:moveTo>
                    <a:lnTo>
                      <a:pt x="3898" y="8002"/>
                    </a:lnTo>
                    <a:lnTo>
                      <a:pt x="0" y="390"/>
                    </a:lnTo>
                    <a:lnTo>
                      <a:pt x="1218" y="0"/>
                    </a:lnTo>
                    <a:lnTo>
                      <a:pt x="5116" y="7417"/>
                    </a:lnTo>
                    <a:lnTo>
                      <a:pt x="21600" y="20819"/>
                    </a:lnTo>
                    <a:lnTo>
                      <a:pt x="20869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7" name="Freeform 15"/>
              <p:cNvSpPr/>
              <p:nvPr/>
            </p:nvSpPr>
            <p:spPr>
              <a:xfrm>
                <a:off x="1042193" y="488949"/>
                <a:ext cx="147639" cy="1476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94" h="21600" fill="norm" stroke="1" extrusionOk="0">
                    <a:moveTo>
                      <a:pt x="9847" y="21600"/>
                    </a:moveTo>
                    <a:cubicBezTo>
                      <a:pt x="7306" y="21600"/>
                      <a:pt x="4765" y="20903"/>
                      <a:pt x="2859" y="18813"/>
                    </a:cubicBezTo>
                    <a:cubicBezTo>
                      <a:pt x="-953" y="13935"/>
                      <a:pt x="-953" y="6968"/>
                      <a:pt x="2859" y="2787"/>
                    </a:cubicBezTo>
                    <a:cubicBezTo>
                      <a:pt x="4765" y="697"/>
                      <a:pt x="7306" y="0"/>
                      <a:pt x="9847" y="0"/>
                    </a:cubicBezTo>
                    <a:cubicBezTo>
                      <a:pt x="12388" y="0"/>
                      <a:pt x="14929" y="697"/>
                      <a:pt x="16835" y="2787"/>
                    </a:cubicBezTo>
                    <a:cubicBezTo>
                      <a:pt x="20647" y="6968"/>
                      <a:pt x="20647" y="13935"/>
                      <a:pt x="16835" y="18813"/>
                    </a:cubicBezTo>
                    <a:cubicBezTo>
                      <a:pt x="14929" y="20903"/>
                      <a:pt x="12388" y="21600"/>
                      <a:pt x="9847" y="21600"/>
                    </a:cubicBezTo>
                    <a:close/>
                    <a:moveTo>
                      <a:pt x="9847" y="2787"/>
                    </a:moveTo>
                    <a:cubicBezTo>
                      <a:pt x="7941" y="2787"/>
                      <a:pt x="6035" y="3484"/>
                      <a:pt x="4765" y="4877"/>
                    </a:cubicBezTo>
                    <a:cubicBezTo>
                      <a:pt x="1588" y="8361"/>
                      <a:pt x="1588" y="13239"/>
                      <a:pt x="4765" y="16723"/>
                    </a:cubicBezTo>
                    <a:cubicBezTo>
                      <a:pt x="6035" y="18116"/>
                      <a:pt x="7941" y="18813"/>
                      <a:pt x="9847" y="18813"/>
                    </a:cubicBezTo>
                    <a:cubicBezTo>
                      <a:pt x="11753" y="18813"/>
                      <a:pt x="13659" y="18116"/>
                      <a:pt x="14929" y="16723"/>
                    </a:cubicBezTo>
                    <a:cubicBezTo>
                      <a:pt x="18106" y="13239"/>
                      <a:pt x="18106" y="8361"/>
                      <a:pt x="14929" y="4877"/>
                    </a:cubicBezTo>
                    <a:cubicBezTo>
                      <a:pt x="13659" y="3484"/>
                      <a:pt x="11753" y="2787"/>
                      <a:pt x="9847" y="27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8" name="Freeform 17"/>
              <p:cNvSpPr/>
              <p:nvPr/>
            </p:nvSpPr>
            <p:spPr>
              <a:xfrm>
                <a:off x="23813" y="1801812"/>
                <a:ext cx="123826" cy="1270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62" y="21600"/>
                    </a:moveTo>
                    <a:lnTo>
                      <a:pt x="0" y="19170"/>
                    </a:lnTo>
                    <a:lnTo>
                      <a:pt x="19108" y="0"/>
                    </a:lnTo>
                    <a:lnTo>
                      <a:pt x="21600" y="2430"/>
                    </a:lnTo>
                    <a:lnTo>
                      <a:pt x="1662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9" name="Freeform 18"/>
              <p:cNvSpPr/>
              <p:nvPr/>
            </p:nvSpPr>
            <p:spPr>
              <a:xfrm>
                <a:off x="4763" y="3549649"/>
                <a:ext cx="147639" cy="4810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8116" y="21600"/>
                    </a:lnTo>
                    <a:lnTo>
                      <a:pt x="18116" y="5560"/>
                    </a:lnTo>
                    <a:lnTo>
                      <a:pt x="0" y="855"/>
                    </a:lnTo>
                    <a:lnTo>
                      <a:pt x="2787" y="0"/>
                    </a:lnTo>
                    <a:lnTo>
                      <a:pt x="21600" y="4919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0" name="Freeform 19"/>
              <p:cNvSpPr/>
              <p:nvPr/>
            </p:nvSpPr>
            <p:spPr>
              <a:xfrm>
                <a:off x="142875" y="1382712"/>
                <a:ext cx="142876" cy="4762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8720" y="21600"/>
                    </a:lnTo>
                    <a:lnTo>
                      <a:pt x="18720" y="6048"/>
                    </a:lnTo>
                    <a:lnTo>
                      <a:pt x="0" y="648"/>
                    </a:lnTo>
                    <a:lnTo>
                      <a:pt x="2160" y="0"/>
                    </a:lnTo>
                    <a:lnTo>
                      <a:pt x="21600" y="5832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1" name="Freeform 20"/>
              <p:cNvSpPr/>
              <p:nvPr/>
            </p:nvSpPr>
            <p:spPr>
              <a:xfrm>
                <a:off x="219075" y="1849437"/>
                <a:ext cx="114301" cy="1079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5400" y="21600"/>
                      <a:pt x="0" y="16904"/>
                      <a:pt x="0" y="11270"/>
                    </a:cubicBezTo>
                    <a:cubicBezTo>
                      <a:pt x="0" y="4696"/>
                      <a:pt x="5400" y="0"/>
                      <a:pt x="10800" y="0"/>
                    </a:cubicBezTo>
                    <a:cubicBezTo>
                      <a:pt x="16200" y="0"/>
                      <a:pt x="21600" y="4696"/>
                      <a:pt x="21600" y="11270"/>
                    </a:cubicBezTo>
                    <a:cubicBezTo>
                      <a:pt x="21600" y="16904"/>
                      <a:pt x="16200" y="21600"/>
                      <a:pt x="10800" y="21600"/>
                    </a:cubicBezTo>
                    <a:close/>
                    <a:moveTo>
                      <a:pt x="10800" y="3757"/>
                    </a:moveTo>
                    <a:cubicBezTo>
                      <a:pt x="7200" y="3757"/>
                      <a:pt x="3600" y="7513"/>
                      <a:pt x="3600" y="11270"/>
                    </a:cubicBezTo>
                    <a:cubicBezTo>
                      <a:pt x="3600" y="15026"/>
                      <a:pt x="7200" y="17843"/>
                      <a:pt x="10800" y="17843"/>
                    </a:cubicBezTo>
                    <a:cubicBezTo>
                      <a:pt x="14400" y="17843"/>
                      <a:pt x="18000" y="15026"/>
                      <a:pt x="18000" y="11270"/>
                    </a:cubicBezTo>
                    <a:cubicBezTo>
                      <a:pt x="18000" y="7513"/>
                      <a:pt x="14400" y="3757"/>
                      <a:pt x="10800" y="375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2" name="Rectangle 21"/>
              <p:cNvSpPr/>
              <p:nvPr/>
            </p:nvSpPr>
            <p:spPr>
              <a:xfrm>
                <a:off x="147638" y="4662487"/>
                <a:ext cx="23814" cy="2181225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3" name="Freeform 22"/>
              <p:cNvSpPr/>
              <p:nvPr/>
            </p:nvSpPr>
            <p:spPr>
              <a:xfrm>
                <a:off x="238125" y="5041899"/>
                <a:ext cx="369889" cy="18018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91" y="21600"/>
                    </a:moveTo>
                    <a:lnTo>
                      <a:pt x="0" y="21600"/>
                    </a:lnTo>
                    <a:lnTo>
                      <a:pt x="0" y="9744"/>
                    </a:lnTo>
                    <a:lnTo>
                      <a:pt x="20209" y="0"/>
                    </a:lnTo>
                    <a:lnTo>
                      <a:pt x="21600" y="114"/>
                    </a:lnTo>
                    <a:lnTo>
                      <a:pt x="1391" y="9858"/>
                    </a:lnTo>
                    <a:lnTo>
                      <a:pt x="1391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4" name="Freeform 23"/>
              <p:cNvSpPr/>
              <p:nvPr/>
            </p:nvSpPr>
            <p:spPr>
              <a:xfrm>
                <a:off x="66675" y="4481512"/>
                <a:ext cx="190501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5940"/>
                      <a:pt x="1512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5" name="Freeform 24"/>
              <p:cNvSpPr/>
              <p:nvPr/>
            </p:nvSpPr>
            <p:spPr>
              <a:xfrm>
                <a:off x="0" y="5627687"/>
                <a:ext cx="85726" cy="12160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4400" y="21600"/>
                    </a:lnTo>
                    <a:lnTo>
                      <a:pt x="14400" y="4202"/>
                    </a:lnTo>
                    <a:lnTo>
                      <a:pt x="0" y="85"/>
                    </a:lnTo>
                    <a:lnTo>
                      <a:pt x="7200" y="0"/>
                    </a:lnTo>
                    <a:lnTo>
                      <a:pt x="21600" y="4117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6" name="Freeform 25"/>
              <p:cNvSpPr/>
              <p:nvPr/>
            </p:nvSpPr>
            <p:spPr>
              <a:xfrm>
                <a:off x="541338" y="4867274"/>
                <a:ext cx="190501" cy="188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7" name="Freeform 26"/>
              <p:cNvSpPr/>
              <p:nvPr/>
            </p:nvSpPr>
            <p:spPr>
              <a:xfrm>
                <a:off x="323850" y="5422899"/>
                <a:ext cx="374651" cy="14255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47" y="21600"/>
                    </a:moveTo>
                    <a:lnTo>
                      <a:pt x="0" y="21600"/>
                    </a:lnTo>
                    <a:lnTo>
                      <a:pt x="0" y="12388"/>
                    </a:lnTo>
                    <a:lnTo>
                      <a:pt x="275" y="12315"/>
                    </a:lnTo>
                    <a:lnTo>
                      <a:pt x="20227" y="0"/>
                    </a:lnTo>
                    <a:lnTo>
                      <a:pt x="21600" y="144"/>
                    </a:lnTo>
                    <a:lnTo>
                      <a:pt x="1647" y="12460"/>
                    </a:lnTo>
                    <a:lnTo>
                      <a:pt x="1647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8" name="Freeform 27"/>
              <p:cNvSpPr/>
              <p:nvPr/>
            </p:nvSpPr>
            <p:spPr>
              <a:xfrm>
                <a:off x="584200" y="5945187"/>
                <a:ext cx="152401" cy="9128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375" y="21600"/>
                    </a:moveTo>
                    <a:lnTo>
                      <a:pt x="0" y="21375"/>
                    </a:lnTo>
                    <a:lnTo>
                      <a:pt x="18225" y="14387"/>
                    </a:lnTo>
                    <a:lnTo>
                      <a:pt x="18225" y="0"/>
                    </a:lnTo>
                    <a:lnTo>
                      <a:pt x="21600" y="0"/>
                    </a:lnTo>
                    <a:lnTo>
                      <a:pt x="21600" y="14500"/>
                    </a:lnTo>
                    <a:lnTo>
                      <a:pt x="3375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9" name="Freeform 28"/>
              <p:cNvSpPr/>
              <p:nvPr/>
            </p:nvSpPr>
            <p:spPr>
              <a:xfrm>
                <a:off x="627063" y="5246687"/>
                <a:ext cx="190501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0" name="Freeform 29"/>
              <p:cNvSpPr/>
              <p:nvPr/>
            </p:nvSpPr>
            <p:spPr>
              <a:xfrm>
                <a:off x="627063" y="5764212"/>
                <a:ext cx="190501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1" name="Freeform 30"/>
              <p:cNvSpPr/>
              <p:nvPr/>
            </p:nvSpPr>
            <p:spPr>
              <a:xfrm>
                <a:off x="684213" y="6330949"/>
                <a:ext cx="417513" cy="5175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32" y="21600"/>
                    </a:moveTo>
                    <a:lnTo>
                      <a:pt x="0" y="21202"/>
                    </a:lnTo>
                    <a:lnTo>
                      <a:pt x="3696" y="13649"/>
                    </a:lnTo>
                    <a:lnTo>
                      <a:pt x="3942" y="13649"/>
                    </a:lnTo>
                    <a:lnTo>
                      <a:pt x="20861" y="0"/>
                    </a:lnTo>
                    <a:lnTo>
                      <a:pt x="21600" y="795"/>
                    </a:lnTo>
                    <a:lnTo>
                      <a:pt x="4928" y="14245"/>
                    </a:lnTo>
                    <a:lnTo>
                      <a:pt x="1232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2" name="Freeform 31"/>
              <p:cNvSpPr/>
              <p:nvPr/>
            </p:nvSpPr>
            <p:spPr>
              <a:xfrm>
                <a:off x="1063625" y="6221412"/>
                <a:ext cx="150020" cy="1476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18" h="21600" fill="norm" stroke="1" extrusionOk="0">
                    <a:moveTo>
                      <a:pt x="10473" y="21600"/>
                    </a:moveTo>
                    <a:cubicBezTo>
                      <a:pt x="7855" y="21600"/>
                      <a:pt x="5236" y="20206"/>
                      <a:pt x="3273" y="18116"/>
                    </a:cubicBezTo>
                    <a:cubicBezTo>
                      <a:pt x="1309" y="16723"/>
                      <a:pt x="0" y="13935"/>
                      <a:pt x="0" y="10452"/>
                    </a:cubicBezTo>
                    <a:cubicBezTo>
                      <a:pt x="0" y="7665"/>
                      <a:pt x="1309" y="4877"/>
                      <a:pt x="3273" y="2787"/>
                    </a:cubicBezTo>
                    <a:cubicBezTo>
                      <a:pt x="5236" y="697"/>
                      <a:pt x="7855" y="0"/>
                      <a:pt x="10473" y="0"/>
                    </a:cubicBezTo>
                    <a:cubicBezTo>
                      <a:pt x="13091" y="0"/>
                      <a:pt x="15709" y="697"/>
                      <a:pt x="17673" y="2787"/>
                    </a:cubicBezTo>
                    <a:cubicBezTo>
                      <a:pt x="21600" y="6968"/>
                      <a:pt x="21600" y="13935"/>
                      <a:pt x="17673" y="18116"/>
                    </a:cubicBezTo>
                    <a:cubicBezTo>
                      <a:pt x="15709" y="20206"/>
                      <a:pt x="13091" y="21600"/>
                      <a:pt x="10473" y="21600"/>
                    </a:cubicBezTo>
                    <a:close/>
                    <a:moveTo>
                      <a:pt x="10473" y="2787"/>
                    </a:moveTo>
                    <a:cubicBezTo>
                      <a:pt x="8509" y="2787"/>
                      <a:pt x="6545" y="3484"/>
                      <a:pt x="5236" y="4877"/>
                    </a:cubicBezTo>
                    <a:cubicBezTo>
                      <a:pt x="3927" y="6271"/>
                      <a:pt x="2618" y="8361"/>
                      <a:pt x="2618" y="10452"/>
                    </a:cubicBezTo>
                    <a:cubicBezTo>
                      <a:pt x="2618" y="13239"/>
                      <a:pt x="3927" y="14632"/>
                      <a:pt x="5236" y="16723"/>
                    </a:cubicBezTo>
                    <a:cubicBezTo>
                      <a:pt x="6545" y="18116"/>
                      <a:pt x="8509" y="18813"/>
                      <a:pt x="10473" y="18813"/>
                    </a:cubicBezTo>
                    <a:cubicBezTo>
                      <a:pt x="12436" y="18813"/>
                      <a:pt x="14400" y="18116"/>
                      <a:pt x="15709" y="16723"/>
                    </a:cubicBezTo>
                    <a:cubicBezTo>
                      <a:pt x="18982" y="13239"/>
                      <a:pt x="18982" y="8361"/>
                      <a:pt x="15709" y="4877"/>
                    </a:cubicBezTo>
                    <a:cubicBezTo>
                      <a:pt x="14400" y="3484"/>
                      <a:pt x="12436" y="2787"/>
                      <a:pt x="10473" y="27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154" name="Group 9"/>
            <p:cNvGrpSpPr/>
            <p:nvPr/>
          </p:nvGrpSpPr>
          <p:grpSpPr>
            <a:xfrm>
              <a:off x="11386343" y="0"/>
              <a:ext cx="667546" cy="6848476"/>
              <a:chOff x="0" y="0"/>
              <a:chExt cx="667544" cy="6848475"/>
            </a:xfrm>
          </p:grpSpPr>
          <p:sp>
            <p:nvSpPr>
              <p:cNvPr id="144" name="Freeform 32"/>
              <p:cNvSpPr/>
              <p:nvPr/>
            </p:nvSpPr>
            <p:spPr>
              <a:xfrm>
                <a:off x="111919" y="0"/>
                <a:ext cx="417514" cy="5127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86" y="21600"/>
                    </a:moveTo>
                    <a:lnTo>
                      <a:pt x="0" y="20998"/>
                    </a:lnTo>
                    <a:lnTo>
                      <a:pt x="16672" y="7222"/>
                    </a:lnTo>
                    <a:lnTo>
                      <a:pt x="20368" y="0"/>
                    </a:lnTo>
                    <a:lnTo>
                      <a:pt x="21600" y="401"/>
                    </a:lnTo>
                    <a:lnTo>
                      <a:pt x="17904" y="7824"/>
                    </a:lnTo>
                    <a:lnTo>
                      <a:pt x="986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5" name="Freeform 33"/>
              <p:cNvSpPr/>
              <p:nvPr/>
            </p:nvSpPr>
            <p:spPr>
              <a:xfrm>
                <a:off x="0" y="474662"/>
                <a:ext cx="150020" cy="152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18" h="21600" fill="norm" stroke="1" extrusionOk="0">
                    <a:moveTo>
                      <a:pt x="10145" y="21600"/>
                    </a:moveTo>
                    <a:cubicBezTo>
                      <a:pt x="7527" y="21600"/>
                      <a:pt x="4909" y="20250"/>
                      <a:pt x="2945" y="18225"/>
                    </a:cubicBezTo>
                    <a:cubicBezTo>
                      <a:pt x="-982" y="14175"/>
                      <a:pt x="-982" y="7425"/>
                      <a:pt x="2945" y="3375"/>
                    </a:cubicBezTo>
                    <a:cubicBezTo>
                      <a:pt x="4909" y="1350"/>
                      <a:pt x="7527" y="0"/>
                      <a:pt x="10145" y="0"/>
                    </a:cubicBezTo>
                    <a:cubicBezTo>
                      <a:pt x="12763" y="0"/>
                      <a:pt x="15382" y="1350"/>
                      <a:pt x="17345" y="3375"/>
                    </a:cubicBezTo>
                    <a:cubicBezTo>
                      <a:pt x="19309" y="5400"/>
                      <a:pt x="20618" y="8100"/>
                      <a:pt x="20618" y="10800"/>
                    </a:cubicBezTo>
                    <a:cubicBezTo>
                      <a:pt x="20618" y="13500"/>
                      <a:pt x="19309" y="16200"/>
                      <a:pt x="17345" y="18225"/>
                    </a:cubicBezTo>
                    <a:cubicBezTo>
                      <a:pt x="15382" y="20250"/>
                      <a:pt x="12763" y="21600"/>
                      <a:pt x="10145" y="21600"/>
                    </a:cubicBezTo>
                    <a:close/>
                    <a:moveTo>
                      <a:pt x="10145" y="2700"/>
                    </a:moveTo>
                    <a:cubicBezTo>
                      <a:pt x="8182" y="2700"/>
                      <a:pt x="6218" y="4050"/>
                      <a:pt x="4909" y="5400"/>
                    </a:cubicBezTo>
                    <a:cubicBezTo>
                      <a:pt x="1636" y="8100"/>
                      <a:pt x="1636" y="13500"/>
                      <a:pt x="4909" y="16200"/>
                    </a:cubicBezTo>
                    <a:cubicBezTo>
                      <a:pt x="6218" y="18225"/>
                      <a:pt x="8182" y="18900"/>
                      <a:pt x="10145" y="18900"/>
                    </a:cubicBezTo>
                    <a:cubicBezTo>
                      <a:pt x="12109" y="18900"/>
                      <a:pt x="14073" y="18225"/>
                      <a:pt x="16036" y="16200"/>
                    </a:cubicBezTo>
                    <a:cubicBezTo>
                      <a:pt x="18654" y="13500"/>
                      <a:pt x="18654" y="8100"/>
                      <a:pt x="16036" y="5400"/>
                    </a:cubicBezTo>
                    <a:cubicBezTo>
                      <a:pt x="14073" y="4050"/>
                      <a:pt x="12109" y="2700"/>
                      <a:pt x="10145" y="270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6" name="Freeform 34"/>
              <p:cNvSpPr/>
              <p:nvPr/>
            </p:nvSpPr>
            <p:spPr>
              <a:xfrm>
                <a:off x="259556" y="1539874"/>
                <a:ext cx="188914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7" name="Freeform 35"/>
              <p:cNvSpPr/>
              <p:nvPr/>
            </p:nvSpPr>
            <p:spPr>
              <a:xfrm>
                <a:off x="159544" y="5694362"/>
                <a:ext cx="298451" cy="11541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723" y="21600"/>
                    </a:moveTo>
                    <a:lnTo>
                      <a:pt x="0" y="21600"/>
                    </a:lnTo>
                    <a:lnTo>
                      <a:pt x="0" y="12092"/>
                    </a:lnTo>
                    <a:lnTo>
                      <a:pt x="20221" y="0"/>
                    </a:lnTo>
                    <a:lnTo>
                      <a:pt x="21600" y="178"/>
                    </a:lnTo>
                    <a:lnTo>
                      <a:pt x="1723" y="12182"/>
                    </a:lnTo>
                    <a:lnTo>
                      <a:pt x="1723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8" name="Freeform 36"/>
              <p:cNvSpPr/>
              <p:nvPr/>
            </p:nvSpPr>
            <p:spPr>
              <a:xfrm>
                <a:off x="400844" y="5551487"/>
                <a:ext cx="157164" cy="1555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127" y="21600"/>
                    </a:moveTo>
                    <a:cubicBezTo>
                      <a:pt x="5236" y="21600"/>
                      <a:pt x="0" y="16364"/>
                      <a:pt x="0" y="10473"/>
                    </a:cubicBezTo>
                    <a:cubicBezTo>
                      <a:pt x="0" y="4582"/>
                      <a:pt x="5236" y="0"/>
                      <a:pt x="11127" y="0"/>
                    </a:cubicBezTo>
                    <a:cubicBezTo>
                      <a:pt x="17018" y="0"/>
                      <a:pt x="21600" y="4582"/>
                      <a:pt x="21600" y="10473"/>
                    </a:cubicBezTo>
                    <a:cubicBezTo>
                      <a:pt x="21600" y="16364"/>
                      <a:pt x="17018" y="21600"/>
                      <a:pt x="11127" y="21600"/>
                    </a:cubicBezTo>
                    <a:close/>
                    <a:moveTo>
                      <a:pt x="11127" y="2618"/>
                    </a:moveTo>
                    <a:cubicBezTo>
                      <a:pt x="6545" y="2618"/>
                      <a:pt x="2618" y="5891"/>
                      <a:pt x="2618" y="10473"/>
                    </a:cubicBezTo>
                    <a:cubicBezTo>
                      <a:pt x="2618" y="15055"/>
                      <a:pt x="6545" y="18982"/>
                      <a:pt x="11127" y="18982"/>
                    </a:cubicBezTo>
                    <a:cubicBezTo>
                      <a:pt x="15055" y="18982"/>
                      <a:pt x="18982" y="15055"/>
                      <a:pt x="18982" y="10473"/>
                    </a:cubicBezTo>
                    <a:cubicBezTo>
                      <a:pt x="18982" y="5891"/>
                      <a:pt x="15055" y="2618"/>
                      <a:pt x="11127" y="261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9" name="Freeform 37"/>
              <p:cNvSpPr/>
              <p:nvPr/>
            </p:nvSpPr>
            <p:spPr>
              <a:xfrm>
                <a:off x="338931" y="4762"/>
                <a:ext cx="304801" cy="15446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87" y="21600"/>
                    </a:moveTo>
                    <a:lnTo>
                      <a:pt x="0" y="21600"/>
                    </a:lnTo>
                    <a:lnTo>
                      <a:pt x="0" y="17538"/>
                    </a:lnTo>
                    <a:lnTo>
                      <a:pt x="19575" y="13630"/>
                    </a:lnTo>
                    <a:lnTo>
                      <a:pt x="19575" y="0"/>
                    </a:lnTo>
                    <a:lnTo>
                      <a:pt x="21600" y="0"/>
                    </a:lnTo>
                    <a:lnTo>
                      <a:pt x="21600" y="13764"/>
                    </a:lnTo>
                    <a:lnTo>
                      <a:pt x="1687" y="17671"/>
                    </a:lnTo>
                    <a:lnTo>
                      <a:pt x="1687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50" name="Freeform 38"/>
              <p:cNvSpPr/>
              <p:nvPr/>
            </p:nvSpPr>
            <p:spPr>
              <a:xfrm>
                <a:off x="264319" y="4867274"/>
                <a:ext cx="188914" cy="188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51" name="Freeform 39"/>
              <p:cNvSpPr/>
              <p:nvPr/>
            </p:nvSpPr>
            <p:spPr>
              <a:xfrm>
                <a:off x="69056" y="5046662"/>
                <a:ext cx="307976" cy="18018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04" y="21600"/>
                    </a:moveTo>
                    <a:lnTo>
                      <a:pt x="0" y="21600"/>
                    </a:lnTo>
                    <a:lnTo>
                      <a:pt x="0" y="6737"/>
                    </a:lnTo>
                    <a:lnTo>
                      <a:pt x="19596" y="3368"/>
                    </a:lnTo>
                    <a:lnTo>
                      <a:pt x="19596" y="0"/>
                    </a:lnTo>
                    <a:lnTo>
                      <a:pt x="21600" y="0"/>
                    </a:lnTo>
                    <a:lnTo>
                      <a:pt x="21600" y="3483"/>
                    </a:lnTo>
                    <a:lnTo>
                      <a:pt x="2004" y="6851"/>
                    </a:lnTo>
                    <a:lnTo>
                      <a:pt x="2004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52" name="Freeform 40"/>
              <p:cNvSpPr/>
              <p:nvPr/>
            </p:nvSpPr>
            <p:spPr>
              <a:xfrm>
                <a:off x="477044" y="6416674"/>
                <a:ext cx="190501" cy="188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53" name="Rectangle 41"/>
              <p:cNvSpPr/>
              <p:nvPr/>
            </p:nvSpPr>
            <p:spPr>
              <a:xfrm>
                <a:off x="567531" y="6596062"/>
                <a:ext cx="23814" cy="252413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</p:grpSp>
      <p:sp>
        <p:nvSpPr>
          <p:cNvPr id="1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57" name="Body Level One…"/>
          <p:cNvSpPr txBox="1"/>
          <p:nvPr>
            <p:ph type="body" idx="1"/>
          </p:nvPr>
        </p:nvSpPr>
        <p:spPr>
          <a:xfrm>
            <a:off x="1141412" y="2249486"/>
            <a:ext cx="9906000" cy="3541715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itle Text"/>
          <p:cNvSpPr txBox="1"/>
          <p:nvPr>
            <p:ph type="title"/>
          </p:nvPr>
        </p:nvSpPr>
        <p:spPr>
          <a:xfrm>
            <a:off x="1141411" y="1419225"/>
            <a:ext cx="9906001" cy="2852738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66" name="Body Level One…"/>
          <p:cNvSpPr txBox="1"/>
          <p:nvPr>
            <p:ph type="body" sz="quarter" idx="1"/>
          </p:nvPr>
        </p:nvSpPr>
        <p:spPr>
          <a:xfrm>
            <a:off x="1141411" y="4424362"/>
            <a:ext cx="9906001" cy="1374777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cap="all" sz="1800"/>
            </a:lvl1pPr>
            <a:lvl2pPr marL="0" indent="457200">
              <a:buSzTx/>
              <a:buFontTx/>
              <a:buNone/>
              <a:defRPr cap="all" sz="1800"/>
            </a:lvl2pPr>
            <a:lvl3pPr marL="0" indent="914400">
              <a:buSzTx/>
              <a:buFontTx/>
              <a:buNone/>
              <a:defRPr cap="all" sz="1800"/>
            </a:lvl3pPr>
            <a:lvl4pPr marL="0" indent="1371600">
              <a:buSzTx/>
              <a:buFontTx/>
              <a:buNone/>
              <a:defRPr cap="all" sz="1800"/>
            </a:lvl4pPr>
            <a:lvl5pPr marL="0" indent="1828800">
              <a:buSzTx/>
              <a:buFontTx/>
              <a:buNone/>
              <a:defRPr cap="all"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75" name="Body Level One…"/>
          <p:cNvSpPr txBox="1"/>
          <p:nvPr>
            <p:ph type="body" sz="half" idx="1"/>
          </p:nvPr>
        </p:nvSpPr>
        <p:spPr>
          <a:xfrm>
            <a:off x="1141409" y="2249485"/>
            <a:ext cx="4878391" cy="3541715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itle Text"/>
          <p:cNvSpPr txBox="1"/>
          <p:nvPr>
            <p:ph type="title"/>
          </p:nvPr>
        </p:nvSpPr>
        <p:spPr>
          <a:xfrm>
            <a:off x="1141411" y="619126"/>
            <a:ext cx="9906001" cy="147796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84" name="Body Level One…"/>
          <p:cNvSpPr txBox="1"/>
          <p:nvPr>
            <p:ph type="body" sz="quarter" idx="1"/>
          </p:nvPr>
        </p:nvSpPr>
        <p:spPr>
          <a:xfrm>
            <a:off x="1370018" y="2249485"/>
            <a:ext cx="4649784" cy="823913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90000"/>
              </a:lnSpc>
              <a:buSzTx/>
              <a:buFontTx/>
              <a:buNone/>
              <a:defRPr cap="all"/>
            </a:lvl1pPr>
            <a:lvl2pPr marL="0" indent="457200">
              <a:lnSpc>
                <a:spcPct val="90000"/>
              </a:lnSpc>
              <a:buSzTx/>
              <a:buFontTx/>
              <a:buNone/>
              <a:defRPr cap="all"/>
            </a:lvl2pPr>
            <a:lvl3pPr marL="0" indent="914400">
              <a:lnSpc>
                <a:spcPct val="90000"/>
              </a:lnSpc>
              <a:buSzTx/>
              <a:buFontTx/>
              <a:buNone/>
              <a:defRPr cap="all"/>
            </a:lvl3pPr>
            <a:lvl4pPr marL="0" indent="1371600">
              <a:lnSpc>
                <a:spcPct val="90000"/>
              </a:lnSpc>
              <a:buSzTx/>
              <a:buFontTx/>
              <a:buNone/>
              <a:defRPr cap="all"/>
            </a:lvl4pPr>
            <a:lvl5pPr marL="0" indent="1828800">
              <a:lnSpc>
                <a:spcPct val="90000"/>
              </a:lnSpc>
              <a:buSzTx/>
              <a:buFontTx/>
              <a:buNone/>
              <a:defRPr cap="all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5" name="Text Placeholder 4"/>
          <p:cNvSpPr/>
          <p:nvPr>
            <p:ph type="body" sz="quarter" idx="21"/>
          </p:nvPr>
        </p:nvSpPr>
        <p:spPr>
          <a:xfrm>
            <a:off x="6400808" y="2249484"/>
            <a:ext cx="4646603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lnSpc>
                <a:spcPct val="90000"/>
              </a:lnSpc>
              <a:buSzTx/>
              <a:buFontTx/>
              <a:buNone/>
              <a:defRPr cap="all"/>
            </a:pPr>
          </a:p>
        </p:txBody>
      </p:sp>
      <p:sp>
        <p:nvSpPr>
          <p:cNvPr id="1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itle Text"/>
          <p:cNvSpPr txBox="1"/>
          <p:nvPr>
            <p:ph type="title"/>
          </p:nvPr>
        </p:nvSpPr>
        <p:spPr>
          <a:xfrm>
            <a:off x="1146705" y="609601"/>
            <a:ext cx="3856038" cy="1639885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209" name="Body Level One…"/>
          <p:cNvSpPr txBox="1"/>
          <p:nvPr>
            <p:ph type="body" sz="half" idx="1"/>
          </p:nvPr>
        </p:nvSpPr>
        <p:spPr>
          <a:xfrm>
            <a:off x="5156200" y="592666"/>
            <a:ext cx="5891210" cy="5198534"/>
          </a:xfrm>
          <a:prstGeom prst="rect">
            <a:avLst/>
          </a:prstGeom>
        </p:spPr>
        <p:txBody>
          <a:bodyPr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0" name="Text Placeholder 3"/>
          <p:cNvSpPr/>
          <p:nvPr>
            <p:ph type="body" sz="quarter" idx="21"/>
          </p:nvPr>
        </p:nvSpPr>
        <p:spPr>
          <a:xfrm>
            <a:off x="1146704" y="2249485"/>
            <a:ext cx="3856039" cy="3541715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2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itle Text"/>
          <p:cNvSpPr txBox="1"/>
          <p:nvPr>
            <p:ph type="title"/>
          </p:nvPr>
        </p:nvSpPr>
        <p:spPr>
          <a:xfrm>
            <a:off x="1141412" y="609600"/>
            <a:ext cx="5934509" cy="1639886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219" name="Picture Placeholder 2"/>
          <p:cNvSpPr/>
          <p:nvPr>
            <p:ph type="pic" sz="half" idx="21"/>
          </p:nvPr>
        </p:nvSpPr>
        <p:spPr>
          <a:xfrm>
            <a:off x="7380720" y="609600"/>
            <a:ext cx="3666691" cy="5181601"/>
          </a:xfrm>
          <a:prstGeom prst="rect">
            <a:avLst/>
          </a:prstGeom>
          <a:ln w="19050" cap="sq">
            <a:solidFill>
              <a:srgbClr val="B4FFFF">
                <a:alpha val="60000"/>
              </a:srgbClr>
            </a:solidFill>
            <a:miter lim="800000"/>
          </a:ln>
          <a:effectLst>
            <a:outerShdw sx="100000" sy="100000" kx="0" ky="0" algn="b" rotWithShape="0" blurRad="88900" dist="38100" dir="5400000">
              <a:srgbClr val="000000">
                <a:alpha val="40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20" name="Body Level One…"/>
          <p:cNvSpPr txBox="1"/>
          <p:nvPr>
            <p:ph type="body" sz="half" idx="1"/>
          </p:nvPr>
        </p:nvSpPr>
        <p:spPr>
          <a:xfrm>
            <a:off x="1141409" y="2249485"/>
            <a:ext cx="5934513" cy="3541715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-2"/>
            <a:ext cx="12192004" cy="685800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1" name="Group 7"/>
          <p:cNvGrpSpPr/>
          <p:nvPr/>
        </p:nvGrpSpPr>
        <p:grpSpPr>
          <a:xfrm>
            <a:off x="-14288" y="-1"/>
            <a:ext cx="12053889" cy="6858002"/>
            <a:chOff x="0" y="0"/>
            <a:chExt cx="12053888" cy="6858000"/>
          </a:xfrm>
        </p:grpSpPr>
        <p:grpSp>
          <p:nvGrpSpPr>
            <p:cNvPr id="29" name="Group 8"/>
            <p:cNvGrpSpPr/>
            <p:nvPr/>
          </p:nvGrpSpPr>
          <p:grpSpPr>
            <a:xfrm>
              <a:off x="0" y="-1"/>
              <a:ext cx="1213645" cy="6858002"/>
              <a:chOff x="0" y="0"/>
              <a:chExt cx="1213644" cy="6858000"/>
            </a:xfrm>
          </p:grpSpPr>
          <p:sp>
            <p:nvSpPr>
              <p:cNvPr id="3" name="Rectangle 5"/>
              <p:cNvSpPr/>
              <p:nvPr/>
            </p:nvSpPr>
            <p:spPr>
              <a:xfrm>
                <a:off x="128588" y="4763"/>
                <a:ext cx="23814" cy="2181225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" name="Freeform 6"/>
              <p:cNvSpPr/>
              <p:nvPr/>
            </p:nvSpPr>
            <p:spPr>
              <a:xfrm>
                <a:off x="47625" y="2176462"/>
                <a:ext cx="190501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5940"/>
                      <a:pt x="1512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" name="Freeform 7"/>
              <p:cNvSpPr/>
              <p:nvPr/>
            </p:nvSpPr>
            <p:spPr>
              <a:xfrm>
                <a:off x="42863" y="4021137"/>
                <a:ext cx="190501" cy="188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" name="Freeform 8"/>
              <p:cNvSpPr/>
              <p:nvPr/>
            </p:nvSpPr>
            <p:spPr>
              <a:xfrm>
                <a:off x="214313" y="4763"/>
                <a:ext cx="369889" cy="18113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209" y="21600"/>
                    </a:moveTo>
                    <a:lnTo>
                      <a:pt x="0" y="11851"/>
                    </a:lnTo>
                    <a:lnTo>
                      <a:pt x="0" y="0"/>
                    </a:lnTo>
                    <a:lnTo>
                      <a:pt x="1391" y="0"/>
                    </a:lnTo>
                    <a:lnTo>
                      <a:pt x="1391" y="11794"/>
                    </a:lnTo>
                    <a:lnTo>
                      <a:pt x="21600" y="21486"/>
                    </a:lnTo>
                    <a:lnTo>
                      <a:pt x="20209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" name="Freeform 9"/>
              <p:cNvSpPr/>
              <p:nvPr/>
            </p:nvSpPr>
            <p:spPr>
              <a:xfrm>
                <a:off x="517525" y="1801812"/>
                <a:ext cx="190501" cy="188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7820" y="0"/>
                      <a:pt x="21600" y="324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4860"/>
                      <a:pt x="1674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" name="Freeform 10"/>
              <p:cNvSpPr/>
              <p:nvPr/>
            </p:nvSpPr>
            <p:spPr>
              <a:xfrm>
                <a:off x="300038" y="4762"/>
                <a:ext cx="369889" cy="14303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488" y="21600"/>
                    </a:moveTo>
                    <a:lnTo>
                      <a:pt x="0" y="9182"/>
                    </a:lnTo>
                    <a:lnTo>
                      <a:pt x="0" y="0"/>
                    </a:lnTo>
                    <a:lnTo>
                      <a:pt x="1669" y="0"/>
                    </a:lnTo>
                    <a:lnTo>
                      <a:pt x="1669" y="9110"/>
                    </a:lnTo>
                    <a:lnTo>
                      <a:pt x="21600" y="21456"/>
                    </a:lnTo>
                    <a:lnTo>
                      <a:pt x="20488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9" name="Freeform 11"/>
              <p:cNvSpPr/>
              <p:nvPr/>
            </p:nvSpPr>
            <p:spPr>
              <a:xfrm>
                <a:off x="560388" y="0"/>
                <a:ext cx="152401" cy="9128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7550" y="21600"/>
                    </a:lnTo>
                    <a:lnTo>
                      <a:pt x="17550" y="7213"/>
                    </a:lnTo>
                    <a:lnTo>
                      <a:pt x="0" y="225"/>
                    </a:lnTo>
                    <a:lnTo>
                      <a:pt x="3375" y="0"/>
                    </a:lnTo>
                    <a:lnTo>
                      <a:pt x="21600" y="7100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0" name="Freeform 12"/>
              <p:cNvSpPr/>
              <p:nvPr/>
            </p:nvSpPr>
            <p:spPr>
              <a:xfrm>
                <a:off x="603250" y="1420812"/>
                <a:ext cx="190501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7820" y="0"/>
                      <a:pt x="21600" y="378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4860"/>
                      <a:pt x="1674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1" name="Freeform 13"/>
              <p:cNvSpPr/>
              <p:nvPr/>
            </p:nvSpPr>
            <p:spPr>
              <a:xfrm>
                <a:off x="603250" y="903287"/>
                <a:ext cx="190501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" name="Freeform 14"/>
              <p:cNvSpPr/>
              <p:nvPr/>
            </p:nvSpPr>
            <p:spPr>
              <a:xfrm>
                <a:off x="655638" y="0"/>
                <a:ext cx="422276" cy="5270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869" y="21600"/>
                    </a:moveTo>
                    <a:lnTo>
                      <a:pt x="3898" y="8002"/>
                    </a:lnTo>
                    <a:lnTo>
                      <a:pt x="0" y="390"/>
                    </a:lnTo>
                    <a:lnTo>
                      <a:pt x="1218" y="0"/>
                    </a:lnTo>
                    <a:lnTo>
                      <a:pt x="5116" y="7417"/>
                    </a:lnTo>
                    <a:lnTo>
                      <a:pt x="21600" y="20819"/>
                    </a:lnTo>
                    <a:lnTo>
                      <a:pt x="20869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" name="Freeform 15"/>
              <p:cNvSpPr/>
              <p:nvPr/>
            </p:nvSpPr>
            <p:spPr>
              <a:xfrm>
                <a:off x="1042193" y="488949"/>
                <a:ext cx="147639" cy="1476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94" h="21600" fill="norm" stroke="1" extrusionOk="0">
                    <a:moveTo>
                      <a:pt x="9847" y="21600"/>
                    </a:moveTo>
                    <a:cubicBezTo>
                      <a:pt x="7306" y="21600"/>
                      <a:pt x="4765" y="20903"/>
                      <a:pt x="2859" y="18813"/>
                    </a:cubicBezTo>
                    <a:cubicBezTo>
                      <a:pt x="-953" y="13935"/>
                      <a:pt x="-953" y="6968"/>
                      <a:pt x="2859" y="2787"/>
                    </a:cubicBezTo>
                    <a:cubicBezTo>
                      <a:pt x="4765" y="697"/>
                      <a:pt x="7306" y="0"/>
                      <a:pt x="9847" y="0"/>
                    </a:cubicBezTo>
                    <a:cubicBezTo>
                      <a:pt x="12388" y="0"/>
                      <a:pt x="14929" y="697"/>
                      <a:pt x="16835" y="2787"/>
                    </a:cubicBezTo>
                    <a:cubicBezTo>
                      <a:pt x="20647" y="6968"/>
                      <a:pt x="20647" y="13935"/>
                      <a:pt x="16835" y="18813"/>
                    </a:cubicBezTo>
                    <a:cubicBezTo>
                      <a:pt x="14929" y="20903"/>
                      <a:pt x="12388" y="21600"/>
                      <a:pt x="9847" y="21600"/>
                    </a:cubicBezTo>
                    <a:close/>
                    <a:moveTo>
                      <a:pt x="9847" y="2787"/>
                    </a:moveTo>
                    <a:cubicBezTo>
                      <a:pt x="7941" y="2787"/>
                      <a:pt x="6035" y="3484"/>
                      <a:pt x="4765" y="4877"/>
                    </a:cubicBezTo>
                    <a:cubicBezTo>
                      <a:pt x="1588" y="8361"/>
                      <a:pt x="1588" y="13239"/>
                      <a:pt x="4765" y="16723"/>
                    </a:cubicBezTo>
                    <a:cubicBezTo>
                      <a:pt x="6035" y="18116"/>
                      <a:pt x="7941" y="18813"/>
                      <a:pt x="9847" y="18813"/>
                    </a:cubicBezTo>
                    <a:cubicBezTo>
                      <a:pt x="11753" y="18813"/>
                      <a:pt x="13659" y="18116"/>
                      <a:pt x="14929" y="16723"/>
                    </a:cubicBezTo>
                    <a:cubicBezTo>
                      <a:pt x="18106" y="13239"/>
                      <a:pt x="18106" y="8361"/>
                      <a:pt x="14929" y="4877"/>
                    </a:cubicBezTo>
                    <a:cubicBezTo>
                      <a:pt x="13659" y="3484"/>
                      <a:pt x="11753" y="2787"/>
                      <a:pt x="9847" y="27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" name="Freeform 17"/>
              <p:cNvSpPr/>
              <p:nvPr/>
            </p:nvSpPr>
            <p:spPr>
              <a:xfrm>
                <a:off x="23813" y="1801812"/>
                <a:ext cx="123826" cy="1270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62" y="21600"/>
                    </a:moveTo>
                    <a:lnTo>
                      <a:pt x="0" y="19170"/>
                    </a:lnTo>
                    <a:lnTo>
                      <a:pt x="19108" y="0"/>
                    </a:lnTo>
                    <a:lnTo>
                      <a:pt x="21600" y="2430"/>
                    </a:lnTo>
                    <a:lnTo>
                      <a:pt x="1662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5" name="Freeform 18"/>
              <p:cNvSpPr/>
              <p:nvPr/>
            </p:nvSpPr>
            <p:spPr>
              <a:xfrm>
                <a:off x="4763" y="3549649"/>
                <a:ext cx="147639" cy="4810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8116" y="21600"/>
                    </a:lnTo>
                    <a:lnTo>
                      <a:pt x="18116" y="5560"/>
                    </a:lnTo>
                    <a:lnTo>
                      <a:pt x="0" y="855"/>
                    </a:lnTo>
                    <a:lnTo>
                      <a:pt x="2787" y="0"/>
                    </a:lnTo>
                    <a:lnTo>
                      <a:pt x="21600" y="4919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6" name="Freeform 19"/>
              <p:cNvSpPr/>
              <p:nvPr/>
            </p:nvSpPr>
            <p:spPr>
              <a:xfrm>
                <a:off x="142875" y="1382712"/>
                <a:ext cx="142876" cy="4762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8720" y="21600"/>
                    </a:lnTo>
                    <a:lnTo>
                      <a:pt x="18720" y="6048"/>
                    </a:lnTo>
                    <a:lnTo>
                      <a:pt x="0" y="648"/>
                    </a:lnTo>
                    <a:lnTo>
                      <a:pt x="2160" y="0"/>
                    </a:lnTo>
                    <a:lnTo>
                      <a:pt x="21600" y="5832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" name="Freeform 20"/>
              <p:cNvSpPr/>
              <p:nvPr/>
            </p:nvSpPr>
            <p:spPr>
              <a:xfrm>
                <a:off x="219075" y="1849437"/>
                <a:ext cx="114301" cy="1079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5400" y="21600"/>
                      <a:pt x="0" y="16904"/>
                      <a:pt x="0" y="11270"/>
                    </a:cubicBezTo>
                    <a:cubicBezTo>
                      <a:pt x="0" y="4696"/>
                      <a:pt x="5400" y="0"/>
                      <a:pt x="10800" y="0"/>
                    </a:cubicBezTo>
                    <a:cubicBezTo>
                      <a:pt x="16200" y="0"/>
                      <a:pt x="21600" y="4696"/>
                      <a:pt x="21600" y="11270"/>
                    </a:cubicBezTo>
                    <a:cubicBezTo>
                      <a:pt x="21600" y="16904"/>
                      <a:pt x="16200" y="21600"/>
                      <a:pt x="10800" y="21600"/>
                    </a:cubicBezTo>
                    <a:close/>
                    <a:moveTo>
                      <a:pt x="10800" y="3757"/>
                    </a:moveTo>
                    <a:cubicBezTo>
                      <a:pt x="7200" y="3757"/>
                      <a:pt x="3600" y="7513"/>
                      <a:pt x="3600" y="11270"/>
                    </a:cubicBezTo>
                    <a:cubicBezTo>
                      <a:pt x="3600" y="15026"/>
                      <a:pt x="7200" y="17843"/>
                      <a:pt x="10800" y="17843"/>
                    </a:cubicBezTo>
                    <a:cubicBezTo>
                      <a:pt x="14400" y="17843"/>
                      <a:pt x="18000" y="15026"/>
                      <a:pt x="18000" y="11270"/>
                    </a:cubicBezTo>
                    <a:cubicBezTo>
                      <a:pt x="18000" y="7513"/>
                      <a:pt x="14400" y="3757"/>
                      <a:pt x="10800" y="375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" name="Rectangle 21"/>
              <p:cNvSpPr/>
              <p:nvPr/>
            </p:nvSpPr>
            <p:spPr>
              <a:xfrm>
                <a:off x="147638" y="4662487"/>
                <a:ext cx="23814" cy="2181225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9" name="Freeform 22"/>
              <p:cNvSpPr/>
              <p:nvPr/>
            </p:nvSpPr>
            <p:spPr>
              <a:xfrm>
                <a:off x="238125" y="5041899"/>
                <a:ext cx="369889" cy="18018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91" y="21600"/>
                    </a:moveTo>
                    <a:lnTo>
                      <a:pt x="0" y="21600"/>
                    </a:lnTo>
                    <a:lnTo>
                      <a:pt x="0" y="9744"/>
                    </a:lnTo>
                    <a:lnTo>
                      <a:pt x="20209" y="0"/>
                    </a:lnTo>
                    <a:lnTo>
                      <a:pt x="21600" y="114"/>
                    </a:lnTo>
                    <a:lnTo>
                      <a:pt x="1391" y="9858"/>
                    </a:lnTo>
                    <a:lnTo>
                      <a:pt x="1391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0" name="Freeform 23"/>
              <p:cNvSpPr/>
              <p:nvPr/>
            </p:nvSpPr>
            <p:spPr>
              <a:xfrm>
                <a:off x="66675" y="4481512"/>
                <a:ext cx="190501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5940"/>
                      <a:pt x="1512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1" name="Freeform 24"/>
              <p:cNvSpPr/>
              <p:nvPr/>
            </p:nvSpPr>
            <p:spPr>
              <a:xfrm>
                <a:off x="0" y="5627687"/>
                <a:ext cx="85726" cy="12160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4400" y="21600"/>
                    </a:lnTo>
                    <a:lnTo>
                      <a:pt x="14400" y="4202"/>
                    </a:lnTo>
                    <a:lnTo>
                      <a:pt x="0" y="85"/>
                    </a:lnTo>
                    <a:lnTo>
                      <a:pt x="7200" y="0"/>
                    </a:lnTo>
                    <a:lnTo>
                      <a:pt x="21600" y="4117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2" name="Freeform 25"/>
              <p:cNvSpPr/>
              <p:nvPr/>
            </p:nvSpPr>
            <p:spPr>
              <a:xfrm>
                <a:off x="541338" y="4867274"/>
                <a:ext cx="190501" cy="188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3" name="Freeform 26"/>
              <p:cNvSpPr/>
              <p:nvPr/>
            </p:nvSpPr>
            <p:spPr>
              <a:xfrm>
                <a:off x="323850" y="5422899"/>
                <a:ext cx="374651" cy="14255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47" y="21600"/>
                    </a:moveTo>
                    <a:lnTo>
                      <a:pt x="0" y="21600"/>
                    </a:lnTo>
                    <a:lnTo>
                      <a:pt x="0" y="12388"/>
                    </a:lnTo>
                    <a:lnTo>
                      <a:pt x="275" y="12315"/>
                    </a:lnTo>
                    <a:lnTo>
                      <a:pt x="20227" y="0"/>
                    </a:lnTo>
                    <a:lnTo>
                      <a:pt x="21600" y="144"/>
                    </a:lnTo>
                    <a:lnTo>
                      <a:pt x="1647" y="12460"/>
                    </a:lnTo>
                    <a:lnTo>
                      <a:pt x="1647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4" name="Freeform 27"/>
              <p:cNvSpPr/>
              <p:nvPr/>
            </p:nvSpPr>
            <p:spPr>
              <a:xfrm>
                <a:off x="584200" y="5945187"/>
                <a:ext cx="152401" cy="9128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375" y="21600"/>
                    </a:moveTo>
                    <a:lnTo>
                      <a:pt x="0" y="21375"/>
                    </a:lnTo>
                    <a:lnTo>
                      <a:pt x="18225" y="14387"/>
                    </a:lnTo>
                    <a:lnTo>
                      <a:pt x="18225" y="0"/>
                    </a:lnTo>
                    <a:lnTo>
                      <a:pt x="21600" y="0"/>
                    </a:lnTo>
                    <a:lnTo>
                      <a:pt x="21600" y="14500"/>
                    </a:lnTo>
                    <a:lnTo>
                      <a:pt x="3375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5" name="Freeform 28"/>
              <p:cNvSpPr/>
              <p:nvPr/>
            </p:nvSpPr>
            <p:spPr>
              <a:xfrm>
                <a:off x="627063" y="5246687"/>
                <a:ext cx="190501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6" name="Freeform 29"/>
              <p:cNvSpPr/>
              <p:nvPr/>
            </p:nvSpPr>
            <p:spPr>
              <a:xfrm>
                <a:off x="627063" y="5764212"/>
                <a:ext cx="190501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7" name="Freeform 30"/>
              <p:cNvSpPr/>
              <p:nvPr/>
            </p:nvSpPr>
            <p:spPr>
              <a:xfrm>
                <a:off x="684213" y="6330949"/>
                <a:ext cx="417513" cy="5175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32" y="21600"/>
                    </a:moveTo>
                    <a:lnTo>
                      <a:pt x="0" y="21202"/>
                    </a:lnTo>
                    <a:lnTo>
                      <a:pt x="3696" y="13649"/>
                    </a:lnTo>
                    <a:lnTo>
                      <a:pt x="3942" y="13649"/>
                    </a:lnTo>
                    <a:lnTo>
                      <a:pt x="20861" y="0"/>
                    </a:lnTo>
                    <a:lnTo>
                      <a:pt x="21600" y="795"/>
                    </a:lnTo>
                    <a:lnTo>
                      <a:pt x="4928" y="14245"/>
                    </a:lnTo>
                    <a:lnTo>
                      <a:pt x="1232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8" name="Freeform 31"/>
              <p:cNvSpPr/>
              <p:nvPr/>
            </p:nvSpPr>
            <p:spPr>
              <a:xfrm>
                <a:off x="1063625" y="6221412"/>
                <a:ext cx="150020" cy="1476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18" h="21600" fill="norm" stroke="1" extrusionOk="0">
                    <a:moveTo>
                      <a:pt x="10473" y="21600"/>
                    </a:moveTo>
                    <a:cubicBezTo>
                      <a:pt x="7855" y="21600"/>
                      <a:pt x="5236" y="20206"/>
                      <a:pt x="3273" y="18116"/>
                    </a:cubicBezTo>
                    <a:cubicBezTo>
                      <a:pt x="1309" y="16723"/>
                      <a:pt x="0" y="13935"/>
                      <a:pt x="0" y="10452"/>
                    </a:cubicBezTo>
                    <a:cubicBezTo>
                      <a:pt x="0" y="7665"/>
                      <a:pt x="1309" y="4877"/>
                      <a:pt x="3273" y="2787"/>
                    </a:cubicBezTo>
                    <a:cubicBezTo>
                      <a:pt x="5236" y="697"/>
                      <a:pt x="7855" y="0"/>
                      <a:pt x="10473" y="0"/>
                    </a:cubicBezTo>
                    <a:cubicBezTo>
                      <a:pt x="13091" y="0"/>
                      <a:pt x="15709" y="697"/>
                      <a:pt x="17673" y="2787"/>
                    </a:cubicBezTo>
                    <a:cubicBezTo>
                      <a:pt x="21600" y="6968"/>
                      <a:pt x="21600" y="13935"/>
                      <a:pt x="17673" y="18116"/>
                    </a:cubicBezTo>
                    <a:cubicBezTo>
                      <a:pt x="15709" y="20206"/>
                      <a:pt x="13091" y="21600"/>
                      <a:pt x="10473" y="21600"/>
                    </a:cubicBezTo>
                    <a:close/>
                    <a:moveTo>
                      <a:pt x="10473" y="2787"/>
                    </a:moveTo>
                    <a:cubicBezTo>
                      <a:pt x="8509" y="2787"/>
                      <a:pt x="6545" y="3484"/>
                      <a:pt x="5236" y="4877"/>
                    </a:cubicBezTo>
                    <a:cubicBezTo>
                      <a:pt x="3927" y="6271"/>
                      <a:pt x="2618" y="8361"/>
                      <a:pt x="2618" y="10452"/>
                    </a:cubicBezTo>
                    <a:cubicBezTo>
                      <a:pt x="2618" y="13239"/>
                      <a:pt x="3927" y="14632"/>
                      <a:pt x="5236" y="16723"/>
                    </a:cubicBezTo>
                    <a:cubicBezTo>
                      <a:pt x="6545" y="18116"/>
                      <a:pt x="8509" y="18813"/>
                      <a:pt x="10473" y="18813"/>
                    </a:cubicBezTo>
                    <a:cubicBezTo>
                      <a:pt x="12436" y="18813"/>
                      <a:pt x="14400" y="18116"/>
                      <a:pt x="15709" y="16723"/>
                    </a:cubicBezTo>
                    <a:cubicBezTo>
                      <a:pt x="18982" y="13239"/>
                      <a:pt x="18982" y="8361"/>
                      <a:pt x="15709" y="4877"/>
                    </a:cubicBezTo>
                    <a:cubicBezTo>
                      <a:pt x="14400" y="3484"/>
                      <a:pt x="12436" y="2787"/>
                      <a:pt x="10473" y="27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40" name="Group 9"/>
            <p:cNvGrpSpPr/>
            <p:nvPr/>
          </p:nvGrpSpPr>
          <p:grpSpPr>
            <a:xfrm>
              <a:off x="11386343" y="0"/>
              <a:ext cx="667546" cy="6848476"/>
              <a:chOff x="0" y="0"/>
              <a:chExt cx="667544" cy="6848475"/>
            </a:xfrm>
          </p:grpSpPr>
          <p:sp>
            <p:nvSpPr>
              <p:cNvPr id="30" name="Freeform 32"/>
              <p:cNvSpPr/>
              <p:nvPr/>
            </p:nvSpPr>
            <p:spPr>
              <a:xfrm>
                <a:off x="111919" y="0"/>
                <a:ext cx="417514" cy="5127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86" y="21600"/>
                    </a:moveTo>
                    <a:lnTo>
                      <a:pt x="0" y="20998"/>
                    </a:lnTo>
                    <a:lnTo>
                      <a:pt x="16672" y="7222"/>
                    </a:lnTo>
                    <a:lnTo>
                      <a:pt x="20368" y="0"/>
                    </a:lnTo>
                    <a:lnTo>
                      <a:pt x="21600" y="401"/>
                    </a:lnTo>
                    <a:lnTo>
                      <a:pt x="17904" y="7824"/>
                    </a:lnTo>
                    <a:lnTo>
                      <a:pt x="986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1" name="Freeform 33"/>
              <p:cNvSpPr/>
              <p:nvPr/>
            </p:nvSpPr>
            <p:spPr>
              <a:xfrm>
                <a:off x="0" y="474662"/>
                <a:ext cx="150020" cy="152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18" h="21600" fill="norm" stroke="1" extrusionOk="0">
                    <a:moveTo>
                      <a:pt x="10145" y="21600"/>
                    </a:moveTo>
                    <a:cubicBezTo>
                      <a:pt x="7527" y="21600"/>
                      <a:pt x="4909" y="20250"/>
                      <a:pt x="2945" y="18225"/>
                    </a:cubicBezTo>
                    <a:cubicBezTo>
                      <a:pt x="-982" y="14175"/>
                      <a:pt x="-982" y="7425"/>
                      <a:pt x="2945" y="3375"/>
                    </a:cubicBezTo>
                    <a:cubicBezTo>
                      <a:pt x="4909" y="1350"/>
                      <a:pt x="7527" y="0"/>
                      <a:pt x="10145" y="0"/>
                    </a:cubicBezTo>
                    <a:cubicBezTo>
                      <a:pt x="12763" y="0"/>
                      <a:pt x="15382" y="1350"/>
                      <a:pt x="17345" y="3375"/>
                    </a:cubicBezTo>
                    <a:cubicBezTo>
                      <a:pt x="19309" y="5400"/>
                      <a:pt x="20618" y="8100"/>
                      <a:pt x="20618" y="10800"/>
                    </a:cubicBezTo>
                    <a:cubicBezTo>
                      <a:pt x="20618" y="13500"/>
                      <a:pt x="19309" y="16200"/>
                      <a:pt x="17345" y="18225"/>
                    </a:cubicBezTo>
                    <a:cubicBezTo>
                      <a:pt x="15382" y="20250"/>
                      <a:pt x="12763" y="21600"/>
                      <a:pt x="10145" y="21600"/>
                    </a:cubicBezTo>
                    <a:close/>
                    <a:moveTo>
                      <a:pt x="10145" y="2700"/>
                    </a:moveTo>
                    <a:cubicBezTo>
                      <a:pt x="8182" y="2700"/>
                      <a:pt x="6218" y="4050"/>
                      <a:pt x="4909" y="5400"/>
                    </a:cubicBezTo>
                    <a:cubicBezTo>
                      <a:pt x="1636" y="8100"/>
                      <a:pt x="1636" y="13500"/>
                      <a:pt x="4909" y="16200"/>
                    </a:cubicBezTo>
                    <a:cubicBezTo>
                      <a:pt x="6218" y="18225"/>
                      <a:pt x="8182" y="18900"/>
                      <a:pt x="10145" y="18900"/>
                    </a:cubicBezTo>
                    <a:cubicBezTo>
                      <a:pt x="12109" y="18900"/>
                      <a:pt x="14073" y="18225"/>
                      <a:pt x="16036" y="16200"/>
                    </a:cubicBezTo>
                    <a:cubicBezTo>
                      <a:pt x="18654" y="13500"/>
                      <a:pt x="18654" y="8100"/>
                      <a:pt x="16036" y="5400"/>
                    </a:cubicBezTo>
                    <a:cubicBezTo>
                      <a:pt x="14073" y="4050"/>
                      <a:pt x="12109" y="2700"/>
                      <a:pt x="10145" y="270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2" name="Freeform 34"/>
              <p:cNvSpPr/>
              <p:nvPr/>
            </p:nvSpPr>
            <p:spPr>
              <a:xfrm>
                <a:off x="259556" y="1539874"/>
                <a:ext cx="188914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3" name="Freeform 35"/>
              <p:cNvSpPr/>
              <p:nvPr/>
            </p:nvSpPr>
            <p:spPr>
              <a:xfrm>
                <a:off x="159544" y="5694362"/>
                <a:ext cx="298451" cy="11541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723" y="21600"/>
                    </a:moveTo>
                    <a:lnTo>
                      <a:pt x="0" y="21600"/>
                    </a:lnTo>
                    <a:lnTo>
                      <a:pt x="0" y="12092"/>
                    </a:lnTo>
                    <a:lnTo>
                      <a:pt x="20221" y="0"/>
                    </a:lnTo>
                    <a:lnTo>
                      <a:pt x="21600" y="178"/>
                    </a:lnTo>
                    <a:lnTo>
                      <a:pt x="1723" y="12182"/>
                    </a:lnTo>
                    <a:lnTo>
                      <a:pt x="1723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4" name="Freeform 36"/>
              <p:cNvSpPr/>
              <p:nvPr/>
            </p:nvSpPr>
            <p:spPr>
              <a:xfrm>
                <a:off x="400844" y="5551487"/>
                <a:ext cx="157164" cy="1555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127" y="21600"/>
                    </a:moveTo>
                    <a:cubicBezTo>
                      <a:pt x="5236" y="21600"/>
                      <a:pt x="0" y="16364"/>
                      <a:pt x="0" y="10473"/>
                    </a:cubicBezTo>
                    <a:cubicBezTo>
                      <a:pt x="0" y="4582"/>
                      <a:pt x="5236" y="0"/>
                      <a:pt x="11127" y="0"/>
                    </a:cubicBezTo>
                    <a:cubicBezTo>
                      <a:pt x="17018" y="0"/>
                      <a:pt x="21600" y="4582"/>
                      <a:pt x="21600" y="10473"/>
                    </a:cubicBezTo>
                    <a:cubicBezTo>
                      <a:pt x="21600" y="16364"/>
                      <a:pt x="17018" y="21600"/>
                      <a:pt x="11127" y="21600"/>
                    </a:cubicBezTo>
                    <a:close/>
                    <a:moveTo>
                      <a:pt x="11127" y="2618"/>
                    </a:moveTo>
                    <a:cubicBezTo>
                      <a:pt x="6545" y="2618"/>
                      <a:pt x="2618" y="5891"/>
                      <a:pt x="2618" y="10473"/>
                    </a:cubicBezTo>
                    <a:cubicBezTo>
                      <a:pt x="2618" y="15055"/>
                      <a:pt x="6545" y="18982"/>
                      <a:pt x="11127" y="18982"/>
                    </a:cubicBezTo>
                    <a:cubicBezTo>
                      <a:pt x="15055" y="18982"/>
                      <a:pt x="18982" y="15055"/>
                      <a:pt x="18982" y="10473"/>
                    </a:cubicBezTo>
                    <a:cubicBezTo>
                      <a:pt x="18982" y="5891"/>
                      <a:pt x="15055" y="2618"/>
                      <a:pt x="11127" y="261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5" name="Freeform 37"/>
              <p:cNvSpPr/>
              <p:nvPr/>
            </p:nvSpPr>
            <p:spPr>
              <a:xfrm>
                <a:off x="338931" y="4762"/>
                <a:ext cx="304801" cy="15446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87" y="21600"/>
                    </a:moveTo>
                    <a:lnTo>
                      <a:pt x="0" y="21600"/>
                    </a:lnTo>
                    <a:lnTo>
                      <a:pt x="0" y="17538"/>
                    </a:lnTo>
                    <a:lnTo>
                      <a:pt x="19575" y="13630"/>
                    </a:lnTo>
                    <a:lnTo>
                      <a:pt x="19575" y="0"/>
                    </a:lnTo>
                    <a:lnTo>
                      <a:pt x="21600" y="0"/>
                    </a:lnTo>
                    <a:lnTo>
                      <a:pt x="21600" y="13764"/>
                    </a:lnTo>
                    <a:lnTo>
                      <a:pt x="1687" y="17671"/>
                    </a:lnTo>
                    <a:lnTo>
                      <a:pt x="1687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6" name="Freeform 38"/>
              <p:cNvSpPr/>
              <p:nvPr/>
            </p:nvSpPr>
            <p:spPr>
              <a:xfrm>
                <a:off x="264319" y="4867274"/>
                <a:ext cx="188914" cy="188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7" name="Freeform 39"/>
              <p:cNvSpPr/>
              <p:nvPr/>
            </p:nvSpPr>
            <p:spPr>
              <a:xfrm>
                <a:off x="69056" y="5046662"/>
                <a:ext cx="307976" cy="18018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04" y="21600"/>
                    </a:moveTo>
                    <a:lnTo>
                      <a:pt x="0" y="21600"/>
                    </a:lnTo>
                    <a:lnTo>
                      <a:pt x="0" y="6737"/>
                    </a:lnTo>
                    <a:lnTo>
                      <a:pt x="19596" y="3368"/>
                    </a:lnTo>
                    <a:lnTo>
                      <a:pt x="19596" y="0"/>
                    </a:lnTo>
                    <a:lnTo>
                      <a:pt x="21600" y="0"/>
                    </a:lnTo>
                    <a:lnTo>
                      <a:pt x="21600" y="3483"/>
                    </a:lnTo>
                    <a:lnTo>
                      <a:pt x="2004" y="6851"/>
                    </a:lnTo>
                    <a:lnTo>
                      <a:pt x="2004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8" name="Freeform 40"/>
              <p:cNvSpPr/>
              <p:nvPr/>
            </p:nvSpPr>
            <p:spPr>
              <a:xfrm>
                <a:off x="477044" y="6416674"/>
                <a:ext cx="190501" cy="188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9" name="Rectangle 41"/>
              <p:cNvSpPr/>
              <p:nvPr/>
            </p:nvSpPr>
            <p:spPr>
              <a:xfrm>
                <a:off x="567531" y="6596062"/>
                <a:ext cx="23814" cy="252413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</p:grpSp>
      <p:sp>
        <p:nvSpPr>
          <p:cNvPr id="42" name="Title Text"/>
          <p:cNvSpPr txBox="1"/>
          <p:nvPr>
            <p:ph type="title"/>
          </p:nvPr>
        </p:nvSpPr>
        <p:spPr>
          <a:xfrm>
            <a:off x="1141412" y="618518"/>
            <a:ext cx="9905999" cy="1478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3" name="Body Level One…"/>
          <p:cNvSpPr txBox="1"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10803123" y="5950266"/>
            <a:ext cx="244287" cy="231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600" u="none">
          <a:solidFill>
            <a:srgbClr val="FFFFFF"/>
          </a:solidFill>
          <a:uFillTx/>
          <a:latin typeface="+mj-lt"/>
          <a:ea typeface="+mj-ea"/>
          <a:cs typeface="+mj-cs"/>
          <a:sym typeface="Tw Cen M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600" u="none">
          <a:solidFill>
            <a:srgbClr val="FFFFFF"/>
          </a:solidFill>
          <a:uFillTx/>
          <a:latin typeface="+mj-lt"/>
          <a:ea typeface="+mj-ea"/>
          <a:cs typeface="+mj-cs"/>
          <a:sym typeface="Tw Cen M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600" u="none">
          <a:solidFill>
            <a:srgbClr val="FFFFFF"/>
          </a:solidFill>
          <a:uFillTx/>
          <a:latin typeface="+mj-lt"/>
          <a:ea typeface="+mj-ea"/>
          <a:cs typeface="+mj-cs"/>
          <a:sym typeface="Tw Cen M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600" u="none">
          <a:solidFill>
            <a:srgbClr val="FFFFFF"/>
          </a:solidFill>
          <a:uFillTx/>
          <a:latin typeface="+mj-lt"/>
          <a:ea typeface="+mj-ea"/>
          <a:cs typeface="+mj-cs"/>
          <a:sym typeface="Tw Cen M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600" u="none">
          <a:solidFill>
            <a:srgbClr val="FFFFFF"/>
          </a:solidFill>
          <a:uFillTx/>
          <a:latin typeface="+mj-lt"/>
          <a:ea typeface="+mj-ea"/>
          <a:cs typeface="+mj-cs"/>
          <a:sym typeface="Tw Cen M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600" u="none">
          <a:solidFill>
            <a:srgbClr val="FFFFFF"/>
          </a:solidFill>
          <a:uFillTx/>
          <a:latin typeface="+mj-lt"/>
          <a:ea typeface="+mj-ea"/>
          <a:cs typeface="+mj-cs"/>
          <a:sym typeface="Tw Cen M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600" u="none">
          <a:solidFill>
            <a:srgbClr val="FFFFFF"/>
          </a:solidFill>
          <a:uFillTx/>
          <a:latin typeface="+mj-lt"/>
          <a:ea typeface="+mj-ea"/>
          <a:cs typeface="+mj-cs"/>
          <a:sym typeface="Tw Cen M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600" u="none">
          <a:solidFill>
            <a:srgbClr val="FFFFFF"/>
          </a:solidFill>
          <a:uFillTx/>
          <a:latin typeface="+mj-lt"/>
          <a:ea typeface="+mj-ea"/>
          <a:cs typeface="+mj-cs"/>
          <a:sym typeface="Tw Cen M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600" u="none">
          <a:solidFill>
            <a:srgbClr val="FFFFFF"/>
          </a:solidFill>
          <a:uFillTx/>
          <a:latin typeface="+mj-lt"/>
          <a:ea typeface="+mj-ea"/>
          <a:cs typeface="+mj-cs"/>
          <a:sym typeface="Tw Cen MT"/>
        </a:defRPr>
      </a:lvl9pPr>
    </p:titleStyle>
    <p:bodyStyle>
      <a:lvl1pPr marL="228600" marR="0" indent="-2286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Pct val="125000"/>
        <a:buFont typeface="Arial"/>
        <a:buChar char="•"/>
        <a:tabLst/>
        <a:defRPr b="0" baseline="0" cap="none" i="0" spc="0" strike="noStrike" sz="2400" u="none">
          <a:solidFill>
            <a:srgbClr val="FFFFFF"/>
          </a:solidFill>
          <a:uFillTx/>
          <a:latin typeface="+mj-lt"/>
          <a:ea typeface="+mj-ea"/>
          <a:cs typeface="+mj-cs"/>
          <a:sym typeface="Tw Cen MT"/>
        </a:defRPr>
      </a:lvl1pPr>
      <a:lvl2pPr marL="731519" marR="0" indent="-274319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Pct val="125000"/>
        <a:buFont typeface="Arial"/>
        <a:buChar char="•"/>
        <a:tabLst/>
        <a:defRPr b="0" baseline="0" cap="none" i="0" spc="0" strike="noStrike" sz="2400" u="none">
          <a:solidFill>
            <a:srgbClr val="FFFFFF"/>
          </a:solidFill>
          <a:uFillTx/>
          <a:latin typeface="+mj-lt"/>
          <a:ea typeface="+mj-ea"/>
          <a:cs typeface="+mj-cs"/>
          <a:sym typeface="Tw Cen MT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Pct val="125000"/>
        <a:buFont typeface="Arial"/>
        <a:buChar char="•"/>
        <a:tabLst/>
        <a:defRPr b="0" baseline="0" cap="none" i="0" spc="0" strike="noStrike" sz="2400" u="none">
          <a:solidFill>
            <a:srgbClr val="FFFFFF"/>
          </a:solidFill>
          <a:uFillTx/>
          <a:latin typeface="+mj-lt"/>
          <a:ea typeface="+mj-ea"/>
          <a:cs typeface="+mj-cs"/>
          <a:sym typeface="Tw Cen MT"/>
        </a:defRPr>
      </a:lvl3pPr>
      <a:lvl4pPr marL="1714500" marR="0" indent="-3429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Pct val="125000"/>
        <a:buFont typeface="Arial"/>
        <a:buChar char="•"/>
        <a:tabLst/>
        <a:defRPr b="0" baseline="0" cap="none" i="0" spc="0" strike="noStrike" sz="2400" u="none">
          <a:solidFill>
            <a:srgbClr val="FFFFFF"/>
          </a:solidFill>
          <a:uFillTx/>
          <a:latin typeface="+mj-lt"/>
          <a:ea typeface="+mj-ea"/>
          <a:cs typeface="+mj-cs"/>
          <a:sym typeface="Tw Cen MT"/>
        </a:defRPr>
      </a:lvl4pPr>
      <a:lvl5pPr marL="2171700" marR="0" indent="-3429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Pct val="125000"/>
        <a:buFont typeface="Arial"/>
        <a:buChar char="•"/>
        <a:tabLst/>
        <a:defRPr b="0" baseline="0" cap="none" i="0" spc="0" strike="noStrike" sz="2400" u="none">
          <a:solidFill>
            <a:srgbClr val="FFFFFF"/>
          </a:solidFill>
          <a:uFillTx/>
          <a:latin typeface="+mj-lt"/>
          <a:ea typeface="+mj-ea"/>
          <a:cs typeface="+mj-cs"/>
          <a:sym typeface="Tw Cen MT"/>
        </a:defRPr>
      </a:lvl5pPr>
      <a:lvl6pPr marL="2677885" marR="0" indent="-391885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Pct val="125000"/>
        <a:buFont typeface="Arial"/>
        <a:buChar char="•"/>
        <a:tabLst/>
        <a:defRPr b="0" baseline="0" cap="none" i="0" spc="0" strike="noStrike" sz="2400" u="none">
          <a:solidFill>
            <a:srgbClr val="FFFFFF"/>
          </a:solidFill>
          <a:uFillTx/>
          <a:latin typeface="+mj-lt"/>
          <a:ea typeface="+mj-ea"/>
          <a:cs typeface="+mj-cs"/>
          <a:sym typeface="Tw Cen MT"/>
        </a:defRPr>
      </a:lvl6pPr>
      <a:lvl7pPr marL="3135085" marR="0" indent="-391885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Pct val="125000"/>
        <a:buFont typeface="Arial"/>
        <a:buChar char="•"/>
        <a:tabLst/>
        <a:defRPr b="0" baseline="0" cap="none" i="0" spc="0" strike="noStrike" sz="2400" u="none">
          <a:solidFill>
            <a:srgbClr val="FFFFFF"/>
          </a:solidFill>
          <a:uFillTx/>
          <a:latin typeface="+mj-lt"/>
          <a:ea typeface="+mj-ea"/>
          <a:cs typeface="+mj-cs"/>
          <a:sym typeface="Tw Cen MT"/>
        </a:defRPr>
      </a:lvl7pPr>
      <a:lvl8pPr marL="3592285" marR="0" indent="-391885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Pct val="125000"/>
        <a:buFont typeface="Arial"/>
        <a:buChar char="•"/>
        <a:tabLst/>
        <a:defRPr b="0" baseline="0" cap="none" i="0" spc="0" strike="noStrike" sz="2400" u="none">
          <a:solidFill>
            <a:srgbClr val="FFFFFF"/>
          </a:solidFill>
          <a:uFillTx/>
          <a:latin typeface="+mj-lt"/>
          <a:ea typeface="+mj-ea"/>
          <a:cs typeface="+mj-cs"/>
          <a:sym typeface="Tw Cen MT"/>
        </a:defRPr>
      </a:lvl8pPr>
      <a:lvl9pPr marL="4049485" marR="0" indent="-391885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Pct val="125000"/>
        <a:buFont typeface="Arial"/>
        <a:buChar char="•"/>
        <a:tabLst/>
        <a:defRPr b="0" baseline="0" cap="none" i="0" spc="0" strike="noStrike" sz="2400" u="none">
          <a:solidFill>
            <a:srgbClr val="FFFFFF"/>
          </a:solidFill>
          <a:uFillTx/>
          <a:latin typeface="+mj-lt"/>
          <a:ea typeface="+mj-ea"/>
          <a:cs typeface="+mj-cs"/>
          <a:sym typeface="Tw Cen MT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learning.oreilly.com/library/publisher/it-revolution-press/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Devops</a:t>
            </a:r>
          </a:p>
        </p:txBody>
      </p:sp>
      <p:sp>
        <p:nvSpPr>
          <p:cNvPr id="302" name="Subtitle 2"/>
          <p:cNvSpPr txBox="1"/>
          <p:nvPr>
            <p:ph type="subTitle" sz="quarter" idx="1"/>
          </p:nvPr>
        </p:nvSpPr>
        <p:spPr>
          <a:xfrm>
            <a:off x="1876424" y="3602037"/>
            <a:ext cx="8791576" cy="1655762"/>
          </a:xfrm>
          <a:prstGeom prst="rect">
            <a:avLst/>
          </a:prstGeom>
        </p:spPr>
        <p:txBody>
          <a:bodyPr/>
          <a:lstStyle/>
          <a:p>
            <a:pPr/>
            <a:r>
              <a:t>What is devops?</a:t>
            </a:r>
          </a:p>
        </p:txBody>
      </p:sp>
      <p:sp>
        <p:nvSpPr>
          <p:cNvPr id="303" name="TextBox 4"/>
          <p:cNvSpPr txBox="1"/>
          <p:nvPr/>
        </p:nvSpPr>
        <p:spPr>
          <a:xfrm>
            <a:off x="8803825" y="5771626"/>
            <a:ext cx="2006834" cy="81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By Grayton Savickas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30 Mar 2021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WEB - 430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itle 1"/>
          <p:cNvSpPr txBox="1"/>
          <p:nvPr>
            <p:ph type="title"/>
          </p:nvPr>
        </p:nvSpPr>
        <p:spPr>
          <a:xfrm>
            <a:off x="1141413" y="618518"/>
            <a:ext cx="9905998" cy="1478571"/>
          </a:xfrm>
          <a:prstGeom prst="rect">
            <a:avLst/>
          </a:prstGeom>
        </p:spPr>
        <p:txBody>
          <a:bodyPr/>
          <a:lstStyle/>
          <a:p>
            <a:pPr/>
            <a:r>
              <a:t>Our DevOps Ideal</a:t>
            </a:r>
          </a:p>
        </p:txBody>
      </p:sp>
      <p:sp>
        <p:nvSpPr>
          <p:cNvPr id="330" name="Content Placeholder 2"/>
          <p:cNvSpPr txBox="1"/>
          <p:nvPr>
            <p:ph type="body" idx="1"/>
          </p:nvPr>
        </p:nvSpPr>
        <p:spPr>
          <a:xfrm>
            <a:off x="1141411" y="2249486"/>
            <a:ext cx="9906001" cy="3541715"/>
          </a:xfrm>
          <a:prstGeom prst="rect">
            <a:avLst/>
          </a:prstGeom>
        </p:spPr>
        <p:txBody>
          <a:bodyPr/>
          <a:lstStyle/>
          <a:p>
            <a:pPr/>
            <a:r>
              <a:t>When we adopt the DevOps practices</a:t>
            </a:r>
          </a:p>
          <a:p>
            <a:pPr lvl="1" marL="685800" indent="-228600">
              <a:spcBef>
                <a:spcPts val="500"/>
              </a:spcBef>
              <a:defRPr sz="2000"/>
            </a:pPr>
            <a:r>
              <a:t>Customers get their products faster</a:t>
            </a:r>
          </a:p>
          <a:p>
            <a:pPr lvl="1" marL="685800" indent="-228600">
              <a:spcBef>
                <a:spcPts val="500"/>
              </a:spcBef>
              <a:defRPr sz="2000"/>
            </a:pPr>
            <a:r>
              <a:t>The company saves time and money</a:t>
            </a:r>
          </a:p>
          <a:p>
            <a:pPr lvl="1" marL="685800" indent="-228600">
              <a:spcBef>
                <a:spcPts val="500"/>
              </a:spcBef>
              <a:defRPr sz="2000"/>
            </a:pPr>
            <a:r>
              <a:t>Developers are happier</a:t>
            </a:r>
          </a:p>
          <a:p>
            <a:pPr lvl="1" marL="685800" indent="-228600">
              <a:spcBef>
                <a:spcPts val="500"/>
              </a:spcBef>
              <a:defRPr sz="2000"/>
            </a:pPr>
            <a:r>
              <a:t>Work doesn’t stagnate</a:t>
            </a:r>
          </a:p>
          <a:p>
            <a:pPr lvl="1" marL="685800" indent="-228600">
              <a:spcBef>
                <a:spcPts val="500"/>
              </a:spcBef>
              <a:defRPr sz="2000"/>
            </a:pPr>
            <a:r>
              <a:t>There is less risk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Title 1"/>
          <p:cNvSpPr txBox="1"/>
          <p:nvPr>
            <p:ph type="title"/>
          </p:nvPr>
        </p:nvSpPr>
        <p:spPr>
          <a:xfrm>
            <a:off x="1141413" y="618518"/>
            <a:ext cx="9905998" cy="1478571"/>
          </a:xfrm>
          <a:prstGeom prst="rect">
            <a:avLst/>
          </a:prstGeom>
        </p:spPr>
        <p:txBody>
          <a:bodyPr/>
          <a:lstStyle/>
          <a:p>
            <a:pPr/>
            <a:r>
              <a:t>Our DevOps Ideal</a:t>
            </a:r>
          </a:p>
        </p:txBody>
      </p:sp>
      <p:sp>
        <p:nvSpPr>
          <p:cNvPr id="333" name="Content Placeholder 2"/>
          <p:cNvSpPr txBox="1"/>
          <p:nvPr>
            <p:ph type="body" idx="1"/>
          </p:nvPr>
        </p:nvSpPr>
        <p:spPr>
          <a:xfrm>
            <a:off x="1141411" y="2249486"/>
            <a:ext cx="9906001" cy="3541715"/>
          </a:xfrm>
          <a:prstGeom prst="rect">
            <a:avLst/>
          </a:prstGeom>
        </p:spPr>
        <p:txBody>
          <a:bodyPr/>
          <a:lstStyle/>
          <a:p>
            <a:pPr/>
            <a:r>
              <a:t>When we adopt the DevOps practices</a:t>
            </a:r>
          </a:p>
          <a:p>
            <a:pPr lvl="1" marL="685800" indent="-228600">
              <a:spcBef>
                <a:spcPts val="500"/>
              </a:spcBef>
              <a:defRPr sz="2000"/>
            </a:pPr>
            <a:r>
              <a:t>We can count on timelines more accurately</a:t>
            </a:r>
          </a:p>
          <a:p>
            <a:pPr lvl="1" marL="685800" indent="-228600">
              <a:spcBef>
                <a:spcPts val="500"/>
              </a:spcBef>
              <a:defRPr sz="2000"/>
            </a:pPr>
            <a:r>
              <a:t>Apps are developed with far less risk</a:t>
            </a:r>
          </a:p>
          <a:p>
            <a:pPr lvl="1" marL="685800" indent="-228600">
              <a:spcBef>
                <a:spcPts val="500"/>
              </a:spcBef>
              <a:defRPr sz="2000"/>
            </a:pPr>
            <a:r>
              <a:t>Strain on developers is reduced</a:t>
            </a:r>
          </a:p>
          <a:p>
            <a:pPr lvl="1" marL="685800" indent="-228600">
              <a:spcBef>
                <a:spcPts val="500"/>
              </a:spcBef>
              <a:defRPr sz="2000"/>
            </a:pPr>
            <a:r>
              <a:t>Teams can spend time on other projecst</a:t>
            </a:r>
          </a:p>
          <a:p>
            <a:pPr lvl="1" marL="685800" indent="-228600">
              <a:spcBef>
                <a:spcPts val="500"/>
              </a:spcBef>
              <a:defRPr sz="2000"/>
            </a:pPr>
            <a:r>
              <a:t>Multiple projects can be developed at one time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59900" y="380432"/>
            <a:ext cx="9069021" cy="6100884"/>
          </a:xfrm>
          <a:prstGeom prst="rect">
            <a:avLst/>
          </a:prstGeom>
          <a:ln w="12700">
            <a:miter lim="400000"/>
          </a:ln>
        </p:spPr>
      </p:pic>
      <p:sp>
        <p:nvSpPr>
          <p:cNvPr id="336" name="TextBox 7"/>
          <p:cNvSpPr txBox="1"/>
          <p:nvPr/>
        </p:nvSpPr>
        <p:spPr>
          <a:xfrm>
            <a:off x="4770119" y="3200399"/>
            <a:ext cx="265176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Click to add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Title 1"/>
          <p:cNvSpPr txBox="1"/>
          <p:nvPr>
            <p:ph type="title"/>
          </p:nvPr>
        </p:nvSpPr>
        <p:spPr>
          <a:xfrm>
            <a:off x="1141413" y="618518"/>
            <a:ext cx="9905998" cy="1478571"/>
          </a:xfrm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339" name="Content Placeholder 2"/>
          <p:cNvSpPr txBox="1"/>
          <p:nvPr>
            <p:ph type="body" idx="1"/>
          </p:nvPr>
        </p:nvSpPr>
        <p:spPr>
          <a:xfrm>
            <a:off x="1141411" y="2249486"/>
            <a:ext cx="9906001" cy="3541715"/>
          </a:xfrm>
          <a:prstGeom prst="rect">
            <a:avLst/>
          </a:prstGeom>
        </p:spPr>
        <p:txBody>
          <a:bodyPr/>
          <a:lstStyle/>
          <a:p>
            <a:pPr/>
            <a:r>
              <a:t>Defining Lead Time vs. Processing Time </a:t>
            </a:r>
          </a:p>
          <a:p>
            <a:pPr/>
            <a:r>
              <a:t>The Common Scenario: Deployment Lead Timers Requiring Months </a:t>
            </a:r>
          </a:p>
          <a:p>
            <a:pPr/>
            <a:r>
              <a:t>Our DevOps Ideal: Deployment Lead Times of Minutes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itle 1"/>
          <p:cNvSpPr txBox="1"/>
          <p:nvPr>
            <p:ph type="title"/>
          </p:nvPr>
        </p:nvSpPr>
        <p:spPr>
          <a:xfrm>
            <a:off x="1141413" y="618518"/>
            <a:ext cx="9905998" cy="1478571"/>
          </a:xfrm>
          <a:prstGeom prst="rect">
            <a:avLst/>
          </a:prstGeom>
        </p:spPr>
        <p:txBody>
          <a:bodyPr/>
          <a:lstStyle/>
          <a:p>
            <a:pPr/>
            <a:r>
              <a:t>Questions?</a:t>
            </a:r>
          </a:p>
        </p:txBody>
      </p:sp>
      <p:sp>
        <p:nvSpPr>
          <p:cNvPr id="342" name="Content Placeholder 2"/>
          <p:cNvSpPr txBox="1"/>
          <p:nvPr>
            <p:ph type="body" idx="1"/>
          </p:nvPr>
        </p:nvSpPr>
        <p:spPr>
          <a:xfrm>
            <a:off x="1141411" y="2249486"/>
            <a:ext cx="9906001" cy="3541715"/>
          </a:xfrm>
          <a:prstGeom prst="rect">
            <a:avLst/>
          </a:prstGeom>
        </p:spPr>
        <p:txBody>
          <a:bodyPr/>
          <a:lstStyle/>
          <a:p>
            <a:pPr/>
            <a:r>
              <a:t>References:</a:t>
            </a:r>
          </a:p>
          <a:p>
            <a:pPr marL="0" indent="0">
              <a:buSzTx/>
              <a:buNone/>
            </a:pPr>
            <a:r>
              <a:t>1. DevOps Handbook (2016) Jez Humble; John Willis; Gene Kim; Patrick Debois</a:t>
            </a:r>
            <a:r>
              <a:rPr i="1"/>
              <a:t>Published by </a:t>
            </a:r>
            <a:r>
              <a:rPr i="1" u="sng">
                <a:solidFill>
                  <a:srgbClr val="B8FA56"/>
                </a:solidFill>
                <a:uFill>
                  <a:solidFill>
                    <a:srgbClr val="B8FA56"/>
                  </a:solidFill>
                </a:uFill>
                <a:hlinkClick r:id="rId2" invalidUrl="" action="" tgtFrame="" tooltip="" history="1" highlightClick="0" endSnd="0"/>
              </a:rPr>
              <a:t>IT Revolution Press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itle 1"/>
          <p:cNvSpPr txBox="1"/>
          <p:nvPr>
            <p:ph type="title"/>
          </p:nvPr>
        </p:nvSpPr>
        <p:spPr>
          <a:xfrm>
            <a:off x="1141413" y="618518"/>
            <a:ext cx="9905998" cy="1478571"/>
          </a:xfrm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  <p:sp>
        <p:nvSpPr>
          <p:cNvPr id="306" name="Content Placeholder 2"/>
          <p:cNvSpPr txBox="1"/>
          <p:nvPr>
            <p:ph type="body" idx="1"/>
          </p:nvPr>
        </p:nvSpPr>
        <p:spPr>
          <a:xfrm>
            <a:off x="1141411" y="2249486"/>
            <a:ext cx="9906001" cy="3541715"/>
          </a:xfrm>
          <a:prstGeom prst="rect">
            <a:avLst/>
          </a:prstGeom>
        </p:spPr>
        <p:txBody>
          <a:bodyPr/>
          <a:lstStyle/>
          <a:p>
            <a:pPr/>
            <a:r>
              <a:t>Defining Lead Time vs. Processing Time (page 9 of the courses textbook)</a:t>
            </a:r>
          </a:p>
          <a:p>
            <a:pPr/>
            <a:r>
              <a:t>The Common Scenario: Deployment Lead Timers Requiring Months (page 10 of the courses textbook)</a:t>
            </a:r>
          </a:p>
          <a:p>
            <a:pPr/>
            <a:r>
              <a:t>Our DevOps Ideal: Deployment Lead Times of Minutes (page 10 of the courses textbook)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itle 1"/>
          <p:cNvSpPr txBox="1"/>
          <p:nvPr>
            <p:ph type="title"/>
          </p:nvPr>
        </p:nvSpPr>
        <p:spPr>
          <a:xfrm>
            <a:off x="1141413" y="618518"/>
            <a:ext cx="9905998" cy="1478571"/>
          </a:xfrm>
          <a:prstGeom prst="rect">
            <a:avLst/>
          </a:prstGeom>
        </p:spPr>
        <p:txBody>
          <a:bodyPr/>
          <a:lstStyle/>
          <a:p>
            <a:pPr/>
            <a:r>
              <a:t>What is LEad time?</a:t>
            </a:r>
          </a:p>
        </p:txBody>
      </p:sp>
      <p:sp>
        <p:nvSpPr>
          <p:cNvPr id="309" name="Content Placeholder 2"/>
          <p:cNvSpPr txBox="1"/>
          <p:nvPr>
            <p:ph type="body" idx="1"/>
          </p:nvPr>
        </p:nvSpPr>
        <p:spPr>
          <a:xfrm>
            <a:off x="1141411" y="2249486"/>
            <a:ext cx="9906001" cy="3541715"/>
          </a:xfrm>
          <a:prstGeom prst="rect">
            <a:avLst/>
          </a:prstGeom>
        </p:spPr>
        <p:txBody>
          <a:bodyPr/>
          <a:lstStyle/>
          <a:p>
            <a:pPr/>
            <a:r>
              <a:t>Lead time is a borrowed term</a:t>
            </a:r>
          </a:p>
          <a:p>
            <a:pPr lvl="1" marL="685800" indent="-228600">
              <a:spcBef>
                <a:spcPts val="500"/>
              </a:spcBef>
              <a:defRPr sz="2000"/>
            </a:pPr>
            <a:r>
              <a:t>It comes from industries like automotive</a:t>
            </a:r>
          </a:p>
          <a:p>
            <a:pPr lvl="1" marL="685800" indent="-228600">
              <a:spcBef>
                <a:spcPts val="500"/>
              </a:spcBef>
              <a:defRPr sz="2000"/>
            </a:pPr>
            <a:r>
              <a:t>Roots in Lean</a:t>
            </a:r>
          </a:p>
          <a:p>
            <a:pPr/>
            <a:r>
              <a:t>Lead time is:</a:t>
            </a:r>
          </a:p>
          <a:p>
            <a:pPr lvl="1" marL="685800" indent="-228600">
              <a:spcBef>
                <a:spcPts val="500"/>
              </a:spcBef>
              <a:defRPr sz="2000"/>
            </a:pPr>
            <a:r>
              <a:t>The time between when a customer orders an item</a:t>
            </a:r>
          </a:p>
          <a:p>
            <a:pPr lvl="1" marL="685800" indent="-228600">
              <a:spcBef>
                <a:spcPts val="500"/>
              </a:spcBef>
              <a:defRPr sz="2000"/>
            </a:pPr>
            <a:r>
              <a:t>And when that order is received by the customer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Title 1"/>
          <p:cNvSpPr txBox="1"/>
          <p:nvPr>
            <p:ph type="title"/>
          </p:nvPr>
        </p:nvSpPr>
        <p:spPr>
          <a:xfrm>
            <a:off x="1141413" y="618518"/>
            <a:ext cx="9905998" cy="1478571"/>
          </a:xfrm>
          <a:prstGeom prst="rect">
            <a:avLst/>
          </a:prstGeom>
        </p:spPr>
        <p:txBody>
          <a:bodyPr/>
          <a:lstStyle/>
          <a:p>
            <a:pPr/>
            <a:r>
              <a:t>What is LEad time?</a:t>
            </a:r>
          </a:p>
        </p:txBody>
      </p:sp>
      <p:sp>
        <p:nvSpPr>
          <p:cNvPr id="312" name="Content Placeholder 2"/>
          <p:cNvSpPr txBox="1"/>
          <p:nvPr>
            <p:ph type="body" idx="1"/>
          </p:nvPr>
        </p:nvSpPr>
        <p:spPr>
          <a:xfrm>
            <a:off x="1141411" y="2249486"/>
            <a:ext cx="9906001" cy="3541715"/>
          </a:xfrm>
          <a:prstGeom prst="rect">
            <a:avLst/>
          </a:prstGeom>
        </p:spPr>
        <p:txBody>
          <a:bodyPr/>
          <a:lstStyle/>
          <a:p>
            <a:pPr/>
            <a:r>
              <a:t>Lead time is essentially:</a:t>
            </a:r>
          </a:p>
          <a:p>
            <a:pPr lvl="1" marL="685800" indent="-228600">
              <a:spcBef>
                <a:spcPts val="500"/>
              </a:spcBef>
              <a:defRPr sz="2000"/>
            </a:pPr>
            <a:r>
              <a:t>The total time it takes the customer to get the value they want from a business</a:t>
            </a:r>
          </a:p>
          <a:p>
            <a:pPr/>
            <a:r>
              <a:t>It is also known as cycle time</a:t>
            </a:r>
          </a:p>
          <a:p>
            <a:pPr/>
            <a:r>
              <a:t>It is different than what a developer sees</a:t>
            </a:r>
          </a:p>
          <a:p>
            <a:pPr/>
            <a:r>
              <a:t>A developer will see it once it has been validated and approved</a:t>
            </a:r>
          </a:p>
          <a:p>
            <a:pPr/>
            <a:r>
              <a:t>Lead time accounts for the customer's perspective and timeline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itle 1"/>
          <p:cNvSpPr txBox="1"/>
          <p:nvPr>
            <p:ph type="title"/>
          </p:nvPr>
        </p:nvSpPr>
        <p:spPr>
          <a:xfrm>
            <a:off x="1141413" y="618518"/>
            <a:ext cx="9905998" cy="1478571"/>
          </a:xfrm>
          <a:prstGeom prst="rect">
            <a:avLst/>
          </a:prstGeom>
        </p:spPr>
        <p:txBody>
          <a:bodyPr/>
          <a:lstStyle/>
          <a:p>
            <a:pPr/>
            <a:r>
              <a:t>What is Processing time?</a:t>
            </a:r>
          </a:p>
        </p:txBody>
      </p:sp>
      <p:sp>
        <p:nvSpPr>
          <p:cNvPr id="315" name="Content Placeholder 2"/>
          <p:cNvSpPr txBox="1"/>
          <p:nvPr>
            <p:ph type="body" idx="1"/>
          </p:nvPr>
        </p:nvSpPr>
        <p:spPr>
          <a:xfrm>
            <a:off x="1141411" y="2249486"/>
            <a:ext cx="9906001" cy="3541715"/>
          </a:xfrm>
          <a:prstGeom prst="rect">
            <a:avLst/>
          </a:prstGeom>
        </p:spPr>
        <p:txBody>
          <a:bodyPr/>
          <a:lstStyle/>
          <a:p>
            <a:pPr/>
            <a:r>
              <a:t>Processing time is:</a:t>
            </a:r>
          </a:p>
          <a:p>
            <a:pPr lvl="1" marL="685800" indent="-228600">
              <a:spcBef>
                <a:spcPts val="500"/>
              </a:spcBef>
              <a:defRPr sz="2000"/>
            </a:pPr>
            <a:r>
              <a:t>The time it takes to complete a given process</a:t>
            </a:r>
          </a:p>
          <a:p>
            <a:pPr/>
            <a:r>
              <a:t>This from the developer side could mean</a:t>
            </a:r>
          </a:p>
          <a:p>
            <a:pPr lvl="1" marL="685800" indent="-228600">
              <a:spcBef>
                <a:spcPts val="500"/>
              </a:spcBef>
              <a:defRPr sz="2000"/>
            </a:pPr>
            <a:r>
              <a:t>Processing time for a website deployment</a:t>
            </a:r>
          </a:p>
          <a:p>
            <a:pPr lvl="1" marL="685800" indent="-228600">
              <a:spcBef>
                <a:spcPts val="500"/>
              </a:spcBef>
              <a:defRPr sz="2000"/>
            </a:pPr>
            <a:r>
              <a:t>Addition of features</a:t>
            </a:r>
          </a:p>
          <a:p>
            <a:pPr lvl="1" marL="685800" indent="-228600">
              <a:spcBef>
                <a:spcPts val="500"/>
              </a:spcBef>
              <a:defRPr sz="2000"/>
            </a:pPr>
            <a:r>
              <a:t>Migration of a database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itle 1"/>
          <p:cNvSpPr txBox="1"/>
          <p:nvPr>
            <p:ph type="title"/>
          </p:nvPr>
        </p:nvSpPr>
        <p:spPr>
          <a:xfrm>
            <a:off x="1141413" y="618518"/>
            <a:ext cx="9905998" cy="1478571"/>
          </a:xfrm>
          <a:prstGeom prst="rect">
            <a:avLst/>
          </a:prstGeom>
        </p:spPr>
        <p:txBody>
          <a:bodyPr/>
          <a:lstStyle/>
          <a:p>
            <a:pPr/>
            <a:r>
              <a:t>What is the difference between Processing time and lead time?</a:t>
            </a:r>
          </a:p>
        </p:txBody>
      </p:sp>
      <p:sp>
        <p:nvSpPr>
          <p:cNvPr id="318" name="Content Placeholder 2"/>
          <p:cNvSpPr txBox="1"/>
          <p:nvPr>
            <p:ph type="body" idx="1"/>
          </p:nvPr>
        </p:nvSpPr>
        <p:spPr>
          <a:xfrm>
            <a:off x="1141411" y="2249486"/>
            <a:ext cx="9906001" cy="3541715"/>
          </a:xfrm>
          <a:prstGeom prst="rect">
            <a:avLst/>
          </a:prstGeom>
        </p:spPr>
        <p:txBody>
          <a:bodyPr/>
          <a:lstStyle/>
          <a:p>
            <a:pPr/>
            <a:r>
              <a:t>Lead time is concerned with:</a:t>
            </a:r>
          </a:p>
          <a:p>
            <a:pPr lvl="1" marL="685800" indent="-228600">
              <a:spcBef>
                <a:spcPts val="500"/>
              </a:spcBef>
              <a:defRPr sz="2000"/>
            </a:pPr>
            <a:r>
              <a:t>The whole time a process takes relative to the customer</a:t>
            </a:r>
          </a:p>
          <a:p>
            <a:pPr lvl="1" marL="685800" indent="-228600">
              <a:spcBef>
                <a:spcPts val="500"/>
              </a:spcBef>
              <a:defRPr sz="2000"/>
            </a:pPr>
            <a:r>
              <a:t>Is from the customers perspective</a:t>
            </a:r>
          </a:p>
          <a:p>
            <a:pPr/>
            <a:r>
              <a:t>Processing Time</a:t>
            </a:r>
          </a:p>
          <a:p>
            <a:pPr lvl="1" marL="685800" indent="-228600">
              <a:spcBef>
                <a:spcPts val="500"/>
              </a:spcBef>
              <a:defRPr sz="2000"/>
            </a:pPr>
            <a:r>
              <a:t>The ammount of time a particular process takes</a:t>
            </a:r>
          </a:p>
          <a:p>
            <a:pPr lvl="1" marL="685800" indent="-228600">
              <a:spcBef>
                <a:spcPts val="500"/>
              </a:spcBef>
              <a:defRPr sz="2000"/>
            </a:pPr>
            <a:r>
              <a:t>Is usually cut into smaller chunks if possible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Title 1"/>
          <p:cNvSpPr txBox="1"/>
          <p:nvPr>
            <p:ph type="title"/>
          </p:nvPr>
        </p:nvSpPr>
        <p:spPr>
          <a:xfrm>
            <a:off x="1141413" y="618518"/>
            <a:ext cx="9905998" cy="1478571"/>
          </a:xfrm>
          <a:prstGeom prst="rect">
            <a:avLst/>
          </a:prstGeom>
        </p:spPr>
        <p:txBody>
          <a:bodyPr/>
          <a:lstStyle/>
          <a:p>
            <a:pPr/>
            <a:r>
              <a:t>The Common Scenario</a:t>
            </a:r>
          </a:p>
        </p:txBody>
      </p:sp>
      <p:sp>
        <p:nvSpPr>
          <p:cNvPr id="321" name="Content Placeholder 2"/>
          <p:cNvSpPr txBox="1"/>
          <p:nvPr>
            <p:ph type="body" idx="1"/>
          </p:nvPr>
        </p:nvSpPr>
        <p:spPr>
          <a:xfrm>
            <a:off x="1141411" y="2249486"/>
            <a:ext cx="9906001" cy="3541715"/>
          </a:xfrm>
          <a:prstGeom prst="rect">
            <a:avLst/>
          </a:prstGeom>
        </p:spPr>
        <p:txBody>
          <a:bodyPr/>
          <a:lstStyle/>
          <a:p>
            <a:pPr/>
            <a:r>
              <a:t>Before DevOps there was waterfall</a:t>
            </a:r>
          </a:p>
          <a:p>
            <a:pPr/>
            <a:r>
              <a:t>Waterfall is an older method</a:t>
            </a:r>
          </a:p>
          <a:p>
            <a:pPr/>
            <a:r>
              <a:t>It can still be effective in certain cases</a:t>
            </a:r>
          </a:p>
          <a:p>
            <a:pPr/>
            <a:r>
              <a:t>It tends to produce long lead times</a:t>
            </a:r>
          </a:p>
          <a:p>
            <a:pPr/>
            <a:r>
              <a:t>The lead times can be measured in weeks, months or even quarters</a:t>
            </a:r>
          </a:p>
          <a:p>
            <a:pPr/>
            <a:r>
              <a:t>Times impove greatly with DevOps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Title 1"/>
          <p:cNvSpPr txBox="1"/>
          <p:nvPr>
            <p:ph type="title"/>
          </p:nvPr>
        </p:nvSpPr>
        <p:spPr>
          <a:xfrm>
            <a:off x="1141413" y="618518"/>
            <a:ext cx="9905998" cy="1478571"/>
          </a:xfrm>
          <a:prstGeom prst="rect">
            <a:avLst/>
          </a:prstGeom>
        </p:spPr>
        <p:txBody>
          <a:bodyPr/>
          <a:lstStyle/>
          <a:p>
            <a:pPr/>
            <a:r>
              <a:t>The Common Scenario</a:t>
            </a:r>
          </a:p>
        </p:txBody>
      </p:sp>
      <p:sp>
        <p:nvSpPr>
          <p:cNvPr id="324" name="Content Placeholder 2"/>
          <p:cNvSpPr txBox="1"/>
          <p:nvPr>
            <p:ph type="body" idx="1"/>
          </p:nvPr>
        </p:nvSpPr>
        <p:spPr>
          <a:xfrm>
            <a:off x="1141411" y="2249486"/>
            <a:ext cx="9906001" cy="3541715"/>
          </a:xfrm>
          <a:prstGeom prst="rect">
            <a:avLst/>
          </a:prstGeom>
        </p:spPr>
        <p:txBody>
          <a:bodyPr/>
          <a:lstStyle/>
          <a:p>
            <a:pPr/>
            <a:r>
              <a:t>When tech industries started using DevOps concepts</a:t>
            </a:r>
          </a:p>
          <a:p>
            <a:pPr lvl="1" marL="685800" indent="-228600">
              <a:spcBef>
                <a:spcPts val="500"/>
              </a:spcBef>
              <a:defRPr sz="2000"/>
            </a:pPr>
            <a:r>
              <a:t>Code deployment time increased 30 times more frequent</a:t>
            </a:r>
          </a:p>
          <a:p>
            <a:pPr lvl="1" marL="685800" indent="-228600">
              <a:spcBef>
                <a:spcPts val="500"/>
              </a:spcBef>
              <a:defRPr sz="2000"/>
            </a:pPr>
            <a:r>
              <a:t>Code changes deployment times are 200 times faster</a:t>
            </a:r>
          </a:p>
          <a:p>
            <a:pPr lvl="1" marL="685800" indent="-228600">
              <a:spcBef>
                <a:spcPts val="500"/>
              </a:spcBef>
              <a:defRPr sz="2000"/>
            </a:pPr>
            <a:r>
              <a:t>Metrics are more accurate</a:t>
            </a:r>
          </a:p>
          <a:p>
            <a:pPr lvl="1" marL="685800" indent="-228600">
              <a:spcBef>
                <a:spcPts val="500"/>
              </a:spcBef>
              <a:defRPr sz="2000"/>
            </a:pPr>
            <a:r>
              <a:t>Mean time to restore services was 138 times faster</a:t>
            </a:r>
          </a:p>
          <a:p>
            <a:pPr lvl="1" marL="685800" indent="-228600">
              <a:spcBef>
                <a:spcPts val="500"/>
              </a:spcBef>
              <a:defRPr sz="2000"/>
            </a:pPr>
            <a:r>
              <a:t>Market capital increased nearly 3 times the average over 3 years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itle 1"/>
          <p:cNvSpPr txBox="1"/>
          <p:nvPr>
            <p:ph type="title"/>
          </p:nvPr>
        </p:nvSpPr>
        <p:spPr>
          <a:xfrm>
            <a:off x="1141413" y="618518"/>
            <a:ext cx="9905998" cy="1478571"/>
          </a:xfrm>
          <a:prstGeom prst="rect">
            <a:avLst/>
          </a:prstGeom>
        </p:spPr>
        <p:txBody>
          <a:bodyPr/>
          <a:lstStyle/>
          <a:p>
            <a:pPr/>
            <a:r>
              <a:t>The Common Scenario</a:t>
            </a:r>
          </a:p>
        </p:txBody>
      </p:sp>
      <p:sp>
        <p:nvSpPr>
          <p:cNvPr id="327" name="Content Placeholder 2"/>
          <p:cNvSpPr txBox="1"/>
          <p:nvPr>
            <p:ph type="body" idx="1"/>
          </p:nvPr>
        </p:nvSpPr>
        <p:spPr>
          <a:xfrm>
            <a:off x="1141411" y="2249486"/>
            <a:ext cx="9906001" cy="354171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6000"/>
              </a:lnSpc>
              <a:defRPr sz="2200"/>
            </a:pPr>
            <a:r>
              <a:t>A big concern with waterfall was flustration</a:t>
            </a:r>
          </a:p>
          <a:p>
            <a:pPr>
              <a:lnSpc>
                <a:spcPct val="96000"/>
              </a:lnSpc>
              <a:defRPr sz="2200"/>
            </a:pPr>
            <a:r>
              <a:t>Flustration for the developer</a:t>
            </a:r>
          </a:p>
          <a:p>
            <a:pPr>
              <a:lnSpc>
                <a:spcPct val="96000"/>
              </a:lnSpc>
              <a:defRPr sz="2200"/>
            </a:pPr>
            <a:r>
              <a:t>Flustration for the user / customer</a:t>
            </a:r>
          </a:p>
          <a:p>
            <a:pPr>
              <a:lnSpc>
                <a:spcPct val="96000"/>
              </a:lnSpc>
              <a:defRPr sz="2200"/>
            </a:pPr>
            <a:r>
              <a:t>These processes causes stagnation</a:t>
            </a:r>
          </a:p>
          <a:p>
            <a:pPr>
              <a:lnSpc>
                <a:spcPct val="96000"/>
              </a:lnSpc>
              <a:defRPr sz="2200"/>
            </a:pPr>
            <a:r>
              <a:t>Causes developers the loose:</a:t>
            </a:r>
          </a:p>
          <a:p>
            <a:pPr lvl="1" marL="685800" indent="-228600">
              <a:lnSpc>
                <a:spcPct val="96000"/>
              </a:lnSpc>
              <a:spcBef>
                <a:spcPts val="500"/>
              </a:spcBef>
              <a:defRPr sz="1800"/>
            </a:pPr>
            <a:r>
              <a:t>Productivity</a:t>
            </a:r>
          </a:p>
          <a:p>
            <a:pPr lvl="1" marL="685800" indent="-228600">
              <a:lnSpc>
                <a:spcPct val="96000"/>
              </a:lnSpc>
              <a:spcBef>
                <a:spcPts val="500"/>
              </a:spcBef>
              <a:defRPr sz="1800"/>
            </a:pPr>
            <a:r>
              <a:t>Performance</a:t>
            </a:r>
          </a:p>
          <a:p>
            <a:pPr lvl="1" marL="685800" indent="-228600">
              <a:lnSpc>
                <a:spcPct val="96000"/>
              </a:lnSpc>
              <a:spcBef>
                <a:spcPts val="500"/>
              </a:spcBef>
              <a:defRPr sz="1800"/>
            </a:pPr>
            <a:r>
              <a:t>Time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Circuit">
  <a:themeElements>
    <a:clrScheme name="Circui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0000FF"/>
      </a:hlink>
      <a:folHlink>
        <a:srgbClr val="FF00FF"/>
      </a:folHlink>
    </a:clrScheme>
    <a:fontScheme name="Circuit">
      <a:majorFont>
        <a:latin typeface="Tw Cen MT"/>
        <a:ea typeface="Tw Cen MT"/>
        <a:cs typeface="Tw Cen MT"/>
      </a:majorFont>
      <a:minorFont>
        <a:latin typeface="Helvetica"/>
        <a:ea typeface="Helvetica"/>
        <a:cs typeface="Helvetica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Circuit">
  <a:themeElements>
    <a:clrScheme name="Circui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0000FF"/>
      </a:hlink>
      <a:folHlink>
        <a:srgbClr val="FF00FF"/>
      </a:folHlink>
    </a:clrScheme>
    <a:fontScheme name="Circuit">
      <a:majorFont>
        <a:latin typeface="Tw Cen MT"/>
        <a:ea typeface="Tw Cen MT"/>
        <a:cs typeface="Tw Cen MT"/>
      </a:majorFont>
      <a:minorFont>
        <a:latin typeface="Helvetica"/>
        <a:ea typeface="Helvetica"/>
        <a:cs typeface="Helvetica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