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2" r:id="rId4"/>
    <p:sldId id="263" r:id="rId5"/>
    <p:sldId id="267" r:id="rId6"/>
    <p:sldId id="264" r:id="rId7"/>
    <p:sldId id="266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3D"/>
    <a:srgbClr val="ECDCBD"/>
    <a:srgbClr val="716657"/>
    <a:srgbClr val="817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C3609-8A25-4545-BF90-3E07936520CC}" v="88" dt="2025-01-05T22:39:58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iton Silva Bastos" userId="5bf25a1af60c3ccc" providerId="LiveId" clId="{27CC3609-8A25-4545-BF90-3E07936520CC}"/>
    <pc:docChg chg="undo custSel addSld delSld modSld sldOrd">
      <pc:chgData name="Gleiton Silva Bastos" userId="5bf25a1af60c3ccc" providerId="LiveId" clId="{27CC3609-8A25-4545-BF90-3E07936520CC}" dt="2025-01-06T00:08:14.985" v="2243" actId="47"/>
      <pc:docMkLst>
        <pc:docMk/>
      </pc:docMkLst>
      <pc:sldChg chg="addSp delSp modSp mod">
        <pc:chgData name="Gleiton Silva Bastos" userId="5bf25a1af60c3ccc" providerId="LiveId" clId="{27CC3609-8A25-4545-BF90-3E07936520CC}" dt="2025-01-05T22:30:43.107" v="1886" actId="14100"/>
        <pc:sldMkLst>
          <pc:docMk/>
          <pc:sldMk cId="4229473468" sldId="256"/>
        </pc:sldMkLst>
        <pc:spChg chg="add del">
          <ac:chgData name="Gleiton Silva Bastos" userId="5bf25a1af60c3ccc" providerId="LiveId" clId="{27CC3609-8A25-4545-BF90-3E07936520CC}" dt="2025-01-05T13:30:14.280" v="551" actId="478"/>
          <ac:spMkLst>
            <pc:docMk/>
            <pc:sldMk cId="4229473468" sldId="256"/>
            <ac:spMk id="2" creationId="{6C2D0B76-B9F9-EC89-1AE9-04C628C7E65B}"/>
          </ac:spMkLst>
        </pc:spChg>
        <pc:spChg chg="add del">
          <ac:chgData name="Gleiton Silva Bastos" userId="5bf25a1af60c3ccc" providerId="LiveId" clId="{27CC3609-8A25-4545-BF90-3E07936520CC}" dt="2025-01-05T13:30:20.965" v="552" actId="478"/>
          <ac:spMkLst>
            <pc:docMk/>
            <pc:sldMk cId="4229473468" sldId="256"/>
            <ac:spMk id="3" creationId="{BE0841F7-05C5-26E0-1CD8-C9D976BEB54F}"/>
          </ac:spMkLst>
        </pc:spChg>
        <pc:spChg chg="add mod">
          <ac:chgData name="Gleiton Silva Bastos" userId="5bf25a1af60c3ccc" providerId="LiveId" clId="{27CC3609-8A25-4545-BF90-3E07936520CC}" dt="2025-01-05T22:29:43.501" v="1878" actId="1035"/>
          <ac:spMkLst>
            <pc:docMk/>
            <pc:sldMk cId="4229473468" sldId="256"/>
            <ac:spMk id="3" creationId="{CA92C496-561A-A3F4-5572-C30B5DE3C321}"/>
          </ac:spMkLst>
        </pc:spChg>
        <pc:spChg chg="mod">
          <ac:chgData name="Gleiton Silva Bastos" userId="5bf25a1af60c3ccc" providerId="LiveId" clId="{27CC3609-8A25-4545-BF90-3E07936520CC}" dt="2025-01-05T22:27:06.232" v="1739" actId="1076"/>
          <ac:spMkLst>
            <pc:docMk/>
            <pc:sldMk cId="4229473468" sldId="256"/>
            <ac:spMk id="6" creationId="{839F2626-CBE6-0E71-5252-6B41B50F4C91}"/>
          </ac:spMkLst>
        </pc:spChg>
        <pc:spChg chg="mod">
          <ac:chgData name="Gleiton Silva Bastos" userId="5bf25a1af60c3ccc" providerId="LiveId" clId="{27CC3609-8A25-4545-BF90-3E07936520CC}" dt="2025-01-05T22:30:20.222" v="1884" actId="255"/>
          <ac:spMkLst>
            <pc:docMk/>
            <pc:sldMk cId="4229473468" sldId="256"/>
            <ac:spMk id="12" creationId="{E783CB8D-F4FE-B6BD-8E01-4184905CC2CF}"/>
          </ac:spMkLst>
        </pc:spChg>
        <pc:spChg chg="mod">
          <ac:chgData name="Gleiton Silva Bastos" userId="5bf25a1af60c3ccc" providerId="LiveId" clId="{27CC3609-8A25-4545-BF90-3E07936520CC}" dt="2025-01-05T22:24:53.714" v="1703" actId="1035"/>
          <ac:spMkLst>
            <pc:docMk/>
            <pc:sldMk cId="4229473468" sldId="256"/>
            <ac:spMk id="13" creationId="{6E904221-A196-A142-DC3B-1EAD3172AB55}"/>
          </ac:spMkLst>
        </pc:spChg>
        <pc:spChg chg="mod">
          <ac:chgData name="Gleiton Silva Bastos" userId="5bf25a1af60c3ccc" providerId="LiveId" clId="{27CC3609-8A25-4545-BF90-3E07936520CC}" dt="2025-01-05T22:30:43.107" v="1886" actId="14100"/>
          <ac:spMkLst>
            <pc:docMk/>
            <pc:sldMk cId="4229473468" sldId="256"/>
            <ac:spMk id="14" creationId="{E9635B09-2C69-5294-41B1-68B015238CBC}"/>
          </ac:spMkLst>
        </pc:spChg>
        <pc:picChg chg="add del mod">
          <ac:chgData name="Gleiton Silva Bastos" userId="5bf25a1af60c3ccc" providerId="LiveId" clId="{27CC3609-8A25-4545-BF90-3E07936520CC}" dt="2025-01-05T13:55:38.244" v="677" actId="478"/>
          <ac:picMkLst>
            <pc:docMk/>
            <pc:sldMk cId="4229473468" sldId="256"/>
            <ac:picMk id="4" creationId="{1C657DCD-56C0-D17F-4D2B-26F9CED4293C}"/>
          </ac:picMkLst>
        </pc:picChg>
        <pc:picChg chg="mod">
          <ac:chgData name="Gleiton Silva Bastos" userId="5bf25a1af60c3ccc" providerId="LiveId" clId="{27CC3609-8A25-4545-BF90-3E07936520CC}" dt="2025-01-05T22:25:13.260" v="1709" actId="1076"/>
          <ac:picMkLst>
            <pc:docMk/>
            <pc:sldMk cId="4229473468" sldId="256"/>
            <ac:picMk id="11" creationId="{D65803E9-C585-C404-5237-58E1A788E327}"/>
          </ac:picMkLst>
        </pc:picChg>
      </pc:sldChg>
      <pc:sldChg chg="addSp delSp modSp new mod">
        <pc:chgData name="Gleiton Silva Bastos" userId="5bf25a1af60c3ccc" providerId="LiveId" clId="{27CC3609-8A25-4545-BF90-3E07936520CC}" dt="2025-01-05T13:57:22.684" v="734" actId="20577"/>
        <pc:sldMkLst>
          <pc:docMk/>
          <pc:sldMk cId="3237784944" sldId="257"/>
        </pc:sldMkLst>
        <pc:spChg chg="del">
          <ac:chgData name="Gleiton Silva Bastos" userId="5bf25a1af60c3ccc" providerId="LiveId" clId="{27CC3609-8A25-4545-BF90-3E07936520CC}" dt="2025-01-05T12:28:04.854" v="1" actId="478"/>
          <ac:spMkLst>
            <pc:docMk/>
            <pc:sldMk cId="3237784944" sldId="257"/>
            <ac:spMk id="2" creationId="{E386206C-635D-4EEE-6356-65C26692C736}"/>
          </ac:spMkLst>
        </pc:spChg>
        <pc:spChg chg="del">
          <ac:chgData name="Gleiton Silva Bastos" userId="5bf25a1af60c3ccc" providerId="LiveId" clId="{27CC3609-8A25-4545-BF90-3E07936520CC}" dt="2025-01-05T12:28:04.854" v="1" actId="478"/>
          <ac:spMkLst>
            <pc:docMk/>
            <pc:sldMk cId="3237784944" sldId="257"/>
            <ac:spMk id="3" creationId="{A7194F89-C3AB-3268-4D51-DB0282B5AC36}"/>
          </ac:spMkLst>
        </pc:spChg>
        <pc:spChg chg="add mod">
          <ac:chgData name="Gleiton Silva Bastos" userId="5bf25a1af60c3ccc" providerId="LiveId" clId="{27CC3609-8A25-4545-BF90-3E07936520CC}" dt="2025-01-05T13:57:22.684" v="734" actId="20577"/>
          <ac:spMkLst>
            <pc:docMk/>
            <pc:sldMk cId="3237784944" sldId="257"/>
            <ac:spMk id="5" creationId="{009C73DE-D4AD-872B-1513-74F3819F6CC4}"/>
          </ac:spMkLst>
        </pc:spChg>
        <pc:spChg chg="add del mod ord">
          <ac:chgData name="Gleiton Silva Bastos" userId="5bf25a1af60c3ccc" providerId="LiveId" clId="{27CC3609-8A25-4545-BF90-3E07936520CC}" dt="2025-01-05T13:09:12.108" v="281" actId="478"/>
          <ac:spMkLst>
            <pc:docMk/>
            <pc:sldMk cId="3237784944" sldId="257"/>
            <ac:spMk id="7" creationId="{2F970455-2F74-144F-360E-EC151D111C87}"/>
          </ac:spMkLst>
        </pc:spChg>
        <pc:spChg chg="add del mod">
          <ac:chgData name="Gleiton Silva Bastos" userId="5bf25a1af60c3ccc" providerId="LiveId" clId="{27CC3609-8A25-4545-BF90-3E07936520CC}" dt="2025-01-05T13:12:40.758" v="391" actId="478"/>
          <ac:spMkLst>
            <pc:docMk/>
            <pc:sldMk cId="3237784944" sldId="257"/>
            <ac:spMk id="8" creationId="{D0AA28B4-1D1D-342B-5092-9739A5D1879E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9" creationId="{2CAC8562-5C08-85BF-D967-4DD339197B54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11" creationId="{A087A6C3-D1A2-49F3-D1D3-EBC0D9271D85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12" creationId="{21288372-A0AF-4C8E-B003-D19918E66608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13" creationId="{2F301D5D-A2D3-60DF-BF07-E47D0FE29D7D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14" creationId="{A01CAA8A-3605-CFC8-C2A3-ECF10443272F}"/>
          </ac:spMkLst>
        </pc:spChg>
        <pc:spChg chg="add del mod ord">
          <ac:chgData name="Gleiton Silva Bastos" userId="5bf25a1af60c3ccc" providerId="LiveId" clId="{27CC3609-8A25-4545-BF90-3E07936520CC}" dt="2025-01-05T13:45:00.111" v="587" actId="478"/>
          <ac:spMkLst>
            <pc:docMk/>
            <pc:sldMk cId="3237784944" sldId="257"/>
            <ac:spMk id="15" creationId="{C5C3603F-2885-96D6-4879-8DF2E3002D1E}"/>
          </ac:spMkLst>
        </pc:spChg>
        <pc:spChg chg="add del mod">
          <ac:chgData name="Gleiton Silva Bastos" userId="5bf25a1af60c3ccc" providerId="LiveId" clId="{27CC3609-8A25-4545-BF90-3E07936520CC}" dt="2025-01-05T13:27:22.621" v="520" actId="1035"/>
          <ac:spMkLst>
            <pc:docMk/>
            <pc:sldMk cId="3237784944" sldId="257"/>
            <ac:spMk id="16" creationId="{A9A0752B-CA2E-01BD-0DF1-DDFE8F8BE327}"/>
          </ac:spMkLst>
        </pc:spChg>
        <pc:picChg chg="add mod">
          <ac:chgData name="Gleiton Silva Bastos" userId="5bf25a1af60c3ccc" providerId="LiveId" clId="{27CC3609-8A25-4545-BF90-3E07936520CC}" dt="2025-01-05T13:56:06.930" v="727"/>
          <ac:picMkLst>
            <pc:docMk/>
            <pc:sldMk cId="3237784944" sldId="257"/>
            <ac:picMk id="19" creationId="{8FC9C9FA-37E1-784E-740A-109991691E7B}"/>
          </ac:picMkLst>
        </pc:picChg>
      </pc:sldChg>
      <pc:sldChg chg="add del">
        <pc:chgData name="Gleiton Silva Bastos" userId="5bf25a1af60c3ccc" providerId="LiveId" clId="{27CC3609-8A25-4545-BF90-3E07936520CC}" dt="2025-01-05T13:44:49.244" v="585" actId="47"/>
        <pc:sldMkLst>
          <pc:docMk/>
          <pc:sldMk cId="392052097" sldId="258"/>
        </pc:sldMkLst>
      </pc:sldChg>
      <pc:sldChg chg="add del">
        <pc:chgData name="Gleiton Silva Bastos" userId="5bf25a1af60c3ccc" providerId="LiveId" clId="{27CC3609-8A25-4545-BF90-3E07936520CC}" dt="2025-01-05T13:44:49.851" v="586" actId="47"/>
        <pc:sldMkLst>
          <pc:docMk/>
          <pc:sldMk cId="2303661904" sldId="259"/>
        </pc:sldMkLst>
      </pc:sldChg>
      <pc:sldChg chg="new del">
        <pc:chgData name="Gleiton Silva Bastos" userId="5bf25a1af60c3ccc" providerId="LiveId" clId="{27CC3609-8A25-4545-BF90-3E07936520CC}" dt="2025-01-05T13:06:09.266" v="249" actId="47"/>
        <pc:sldMkLst>
          <pc:docMk/>
          <pc:sldMk cId="2781151514" sldId="260"/>
        </pc:sldMkLst>
      </pc:sldChg>
      <pc:sldChg chg="addSp delSp modSp add del mod">
        <pc:chgData name="Gleiton Silva Bastos" userId="5bf25a1af60c3ccc" providerId="LiveId" clId="{27CC3609-8A25-4545-BF90-3E07936520CC}" dt="2025-01-05T22:23:05.909" v="1685" actId="2696"/>
        <pc:sldMkLst>
          <pc:docMk/>
          <pc:sldMk cId="59561059" sldId="261"/>
        </pc:sldMkLst>
        <pc:spChg chg="mod">
          <ac:chgData name="Gleiton Silva Bastos" userId="5bf25a1af60c3ccc" providerId="LiveId" clId="{27CC3609-8A25-4545-BF90-3E07936520CC}" dt="2025-01-05T13:30:42.609" v="555" actId="1076"/>
          <ac:spMkLst>
            <pc:docMk/>
            <pc:sldMk cId="59561059" sldId="261"/>
            <ac:spMk id="6" creationId="{1DA759BD-348B-2479-FA50-14621CEB7F34}"/>
          </ac:spMkLst>
        </pc:spChg>
        <pc:spChg chg="mod">
          <ac:chgData name="Gleiton Silva Bastos" userId="5bf25a1af60c3ccc" providerId="LiveId" clId="{27CC3609-8A25-4545-BF90-3E07936520CC}" dt="2025-01-05T13:55:58.088" v="725" actId="1035"/>
          <ac:spMkLst>
            <pc:docMk/>
            <pc:sldMk cId="59561059" sldId="261"/>
            <ac:spMk id="12" creationId="{32C50284-C8A1-4475-71B3-DD2BCDC90B97}"/>
          </ac:spMkLst>
        </pc:spChg>
        <pc:spChg chg="mod">
          <ac:chgData name="Gleiton Silva Bastos" userId="5bf25a1af60c3ccc" providerId="LiveId" clId="{27CC3609-8A25-4545-BF90-3E07936520CC}" dt="2025-01-05T13:55:58.088" v="725" actId="1035"/>
          <ac:spMkLst>
            <pc:docMk/>
            <pc:sldMk cId="59561059" sldId="261"/>
            <ac:spMk id="13" creationId="{AD2F85FD-44D7-01C7-5382-C7A3839A9847}"/>
          </ac:spMkLst>
        </pc:spChg>
        <pc:spChg chg="del">
          <ac:chgData name="Gleiton Silva Bastos" userId="5bf25a1af60c3ccc" providerId="LiveId" clId="{27CC3609-8A25-4545-BF90-3E07936520CC}" dt="2025-01-05T13:06:30.653" v="267" actId="478"/>
          <ac:spMkLst>
            <pc:docMk/>
            <pc:sldMk cId="59561059" sldId="261"/>
            <ac:spMk id="14" creationId="{084D3C03-4620-58E4-0853-935A55CD2055}"/>
          </ac:spMkLst>
        </pc:spChg>
        <pc:picChg chg="add mod">
          <ac:chgData name="Gleiton Silva Bastos" userId="5bf25a1af60c3ccc" providerId="LiveId" clId="{27CC3609-8A25-4545-BF90-3E07936520CC}" dt="2025-01-05T13:56:03.132" v="726"/>
          <ac:picMkLst>
            <pc:docMk/>
            <pc:sldMk cId="59561059" sldId="261"/>
            <ac:picMk id="4" creationId="{254B90F0-C477-9497-BCCD-B7F139D54E6A}"/>
          </ac:picMkLst>
        </pc:picChg>
        <pc:picChg chg="del">
          <ac:chgData name="Gleiton Silva Bastos" userId="5bf25a1af60c3ccc" providerId="LiveId" clId="{27CC3609-8A25-4545-BF90-3E07936520CC}" dt="2025-01-05T13:06:27.663" v="266" actId="478"/>
          <ac:picMkLst>
            <pc:docMk/>
            <pc:sldMk cId="59561059" sldId="261"/>
            <ac:picMk id="11" creationId="{CA9C10BE-A7E8-4B1A-AEB0-CAD1EFE105D6}"/>
          </ac:picMkLst>
        </pc:picChg>
      </pc:sldChg>
      <pc:sldChg chg="add del">
        <pc:chgData name="Gleiton Silva Bastos" userId="5bf25a1af60c3ccc" providerId="LiveId" clId="{27CC3609-8A25-4545-BF90-3E07936520CC}" dt="2025-01-05T22:37:28.514" v="2073" actId="47"/>
        <pc:sldMkLst>
          <pc:docMk/>
          <pc:sldMk cId="4125637428" sldId="261"/>
        </pc:sldMkLst>
      </pc:sldChg>
      <pc:sldChg chg="addSp modSp add mod ord">
        <pc:chgData name="Gleiton Silva Bastos" userId="5bf25a1af60c3ccc" providerId="LiveId" clId="{27CC3609-8A25-4545-BF90-3E07936520CC}" dt="2025-01-05T22:30:56.213" v="1888" actId="20577"/>
        <pc:sldMkLst>
          <pc:docMk/>
          <pc:sldMk cId="1794806863" sldId="262"/>
        </pc:sldMkLst>
        <pc:spChg chg="mod">
          <ac:chgData name="Gleiton Silva Bastos" userId="5bf25a1af60c3ccc" providerId="LiveId" clId="{27CC3609-8A25-4545-BF90-3E07936520CC}" dt="2025-01-05T22:30:56.213" v="1888" actId="20577"/>
          <ac:spMkLst>
            <pc:docMk/>
            <pc:sldMk cId="1794806863" sldId="262"/>
            <ac:spMk id="12" creationId="{C1EBE0F0-EBEF-4508-C745-F71BCB26214B}"/>
          </ac:spMkLst>
        </pc:spChg>
        <pc:spChg chg="mod">
          <ac:chgData name="Gleiton Silva Bastos" userId="5bf25a1af60c3ccc" providerId="LiveId" clId="{27CC3609-8A25-4545-BF90-3E07936520CC}" dt="2025-01-05T13:55:14.495" v="672" actId="1076"/>
          <ac:spMkLst>
            <pc:docMk/>
            <pc:sldMk cId="1794806863" sldId="262"/>
            <ac:spMk id="13" creationId="{5E8C4AC5-269F-ACDA-B95D-C9678C1C8440}"/>
          </ac:spMkLst>
        </pc:spChg>
        <pc:picChg chg="add mod">
          <ac:chgData name="Gleiton Silva Bastos" userId="5bf25a1af60c3ccc" providerId="LiveId" clId="{27CC3609-8A25-4545-BF90-3E07936520CC}" dt="2025-01-05T13:55:07.214" v="671"/>
          <ac:picMkLst>
            <pc:docMk/>
            <pc:sldMk cId="1794806863" sldId="262"/>
            <ac:picMk id="4" creationId="{D9385617-750B-BBF3-EECB-5ACC5E4A50ED}"/>
          </ac:picMkLst>
        </pc:picChg>
      </pc:sldChg>
      <pc:sldChg chg="add del">
        <pc:chgData name="Gleiton Silva Bastos" userId="5bf25a1af60c3ccc" providerId="LiveId" clId="{27CC3609-8A25-4545-BF90-3E07936520CC}" dt="2025-01-05T13:28:44.754" v="546" actId="47"/>
        <pc:sldMkLst>
          <pc:docMk/>
          <pc:sldMk cId="2165866136" sldId="262"/>
        </pc:sldMkLst>
      </pc:sldChg>
      <pc:sldChg chg="addSp delSp modSp add mod">
        <pc:chgData name="Gleiton Silva Bastos" userId="5bf25a1af60c3ccc" providerId="LiveId" clId="{27CC3609-8A25-4545-BF90-3E07936520CC}" dt="2025-01-05T14:44:31.455" v="1583" actId="122"/>
        <pc:sldMkLst>
          <pc:docMk/>
          <pc:sldMk cId="404066679" sldId="263"/>
        </pc:sldMkLst>
        <pc:spChg chg="add mod">
          <ac:chgData name="Gleiton Silva Bastos" userId="5bf25a1af60c3ccc" providerId="LiveId" clId="{27CC3609-8A25-4545-BF90-3E07936520CC}" dt="2025-01-05T14:44:31.455" v="1583" actId="122"/>
          <ac:spMkLst>
            <pc:docMk/>
            <pc:sldMk cId="404066679" sldId="263"/>
            <ac:spMk id="3" creationId="{AF10656C-5AE5-F747-BD2E-2DB1B2081328}"/>
          </ac:spMkLst>
        </pc:spChg>
        <pc:spChg chg="add del">
          <ac:chgData name="Gleiton Silva Bastos" userId="5bf25a1af60c3ccc" providerId="LiveId" clId="{27CC3609-8A25-4545-BF90-3E07936520CC}" dt="2025-01-05T13:47:46.270" v="633" actId="478"/>
          <ac:spMkLst>
            <pc:docMk/>
            <pc:sldMk cId="404066679" sldId="263"/>
            <ac:spMk id="4" creationId="{4515BC45-F48C-DD93-B9E6-FE70D2BC4481}"/>
          </ac:spMkLst>
        </pc:spChg>
        <pc:spChg chg="del mod">
          <ac:chgData name="Gleiton Silva Bastos" userId="5bf25a1af60c3ccc" providerId="LiveId" clId="{27CC3609-8A25-4545-BF90-3E07936520CC}" dt="2025-01-05T13:45:53.116" v="612" actId="478"/>
          <ac:spMkLst>
            <pc:docMk/>
            <pc:sldMk cId="404066679" sldId="263"/>
            <ac:spMk id="5" creationId="{C226CDA1-D1CC-61FE-E7E3-0BAF851181B0}"/>
          </ac:spMkLst>
        </pc:spChg>
        <pc:spChg chg="del">
          <ac:chgData name="Gleiton Silva Bastos" userId="5bf25a1af60c3ccc" providerId="LiveId" clId="{27CC3609-8A25-4545-BF90-3E07936520CC}" dt="2025-01-05T13:45:57.736" v="613" actId="478"/>
          <ac:spMkLst>
            <pc:docMk/>
            <pc:sldMk cId="404066679" sldId="263"/>
            <ac:spMk id="9" creationId="{1338CA61-44EF-FD30-A30F-D50CE25B958F}"/>
          </ac:spMkLst>
        </pc:spChg>
        <pc:spChg chg="mod">
          <ac:chgData name="Gleiton Silva Bastos" userId="5bf25a1af60c3ccc" providerId="LiveId" clId="{27CC3609-8A25-4545-BF90-3E07936520CC}" dt="2025-01-05T13:57:58.250" v="738" actId="6549"/>
          <ac:spMkLst>
            <pc:docMk/>
            <pc:sldMk cId="404066679" sldId="263"/>
            <ac:spMk id="11" creationId="{52C88D73-86A1-03E4-1C8F-B28587B45BE1}"/>
          </ac:spMkLst>
        </pc:spChg>
        <pc:spChg chg="del">
          <ac:chgData name="Gleiton Silva Bastos" userId="5bf25a1af60c3ccc" providerId="LiveId" clId="{27CC3609-8A25-4545-BF90-3E07936520CC}" dt="2025-01-05T13:46:26.195" v="619" actId="478"/>
          <ac:spMkLst>
            <pc:docMk/>
            <pc:sldMk cId="404066679" sldId="263"/>
            <ac:spMk id="12" creationId="{2739A4D3-0245-C01B-F9FD-3CD888158F7A}"/>
          </ac:spMkLst>
        </pc:spChg>
        <pc:spChg chg="del mod">
          <ac:chgData name="Gleiton Silva Bastos" userId="5bf25a1af60c3ccc" providerId="LiveId" clId="{27CC3609-8A25-4545-BF90-3E07936520CC}" dt="2025-01-05T13:46:37.455" v="625" actId="478"/>
          <ac:spMkLst>
            <pc:docMk/>
            <pc:sldMk cId="404066679" sldId="263"/>
            <ac:spMk id="13" creationId="{CEE3C62F-F3F8-2AF5-B6DE-B443DC5FDE9B}"/>
          </ac:spMkLst>
        </pc:spChg>
        <pc:spChg chg="del">
          <ac:chgData name="Gleiton Silva Bastos" userId="5bf25a1af60c3ccc" providerId="LiveId" clId="{27CC3609-8A25-4545-BF90-3E07936520CC}" dt="2025-01-05T13:46:33.162" v="622" actId="478"/>
          <ac:spMkLst>
            <pc:docMk/>
            <pc:sldMk cId="404066679" sldId="263"/>
            <ac:spMk id="14" creationId="{86AE6DA3-165B-52D8-6D3D-25A5A37B0892}"/>
          </ac:spMkLst>
        </pc:spChg>
        <pc:spChg chg="del mod">
          <ac:chgData name="Gleiton Silva Bastos" userId="5bf25a1af60c3ccc" providerId="LiveId" clId="{27CC3609-8A25-4545-BF90-3E07936520CC}" dt="2025-01-05T13:46:35.936" v="624" actId="478"/>
          <ac:spMkLst>
            <pc:docMk/>
            <pc:sldMk cId="404066679" sldId="263"/>
            <ac:spMk id="15" creationId="{5E9A4793-F4E6-2016-5471-6230B356C521}"/>
          </ac:spMkLst>
        </pc:spChg>
        <pc:spChg chg="mod">
          <ac:chgData name="Gleiton Silva Bastos" userId="5bf25a1af60c3ccc" providerId="LiveId" clId="{27CC3609-8A25-4545-BF90-3E07936520CC}" dt="2025-01-05T13:50:00.527" v="647" actId="1076"/>
          <ac:spMkLst>
            <pc:docMk/>
            <pc:sldMk cId="404066679" sldId="263"/>
            <ac:spMk id="16" creationId="{5BAE2FF7-1DB1-41C6-9C3F-BC6246477658}"/>
          </ac:spMkLst>
        </pc:spChg>
        <pc:picChg chg="add del mod">
          <ac:chgData name="Gleiton Silva Bastos" userId="5bf25a1af60c3ccc" providerId="LiveId" clId="{27CC3609-8A25-4545-BF90-3E07936520CC}" dt="2025-01-05T13:51:46.779" v="650" actId="478"/>
          <ac:picMkLst>
            <pc:docMk/>
            <pc:sldMk cId="404066679" sldId="263"/>
            <ac:picMk id="6" creationId="{2BC39CD9-F9AF-E00A-C267-079F794DC7F4}"/>
          </ac:picMkLst>
        </pc:picChg>
        <pc:picChg chg="add del mod">
          <ac:chgData name="Gleiton Silva Bastos" userId="5bf25a1af60c3ccc" providerId="LiveId" clId="{27CC3609-8A25-4545-BF90-3E07936520CC}" dt="2025-01-05T13:53:27.101" v="662" actId="21"/>
          <ac:picMkLst>
            <pc:docMk/>
            <pc:sldMk cId="404066679" sldId="263"/>
            <ac:picMk id="8" creationId="{459549AA-A2F4-7D1D-3C9D-75F1D7C09787}"/>
          </ac:picMkLst>
        </pc:picChg>
        <pc:picChg chg="add mod">
          <ac:chgData name="Gleiton Silva Bastos" userId="5bf25a1af60c3ccc" providerId="LiveId" clId="{27CC3609-8A25-4545-BF90-3E07936520CC}" dt="2025-01-05T13:54:18.261" v="668" actId="1440"/>
          <ac:picMkLst>
            <pc:docMk/>
            <pc:sldMk cId="404066679" sldId="263"/>
            <ac:picMk id="10" creationId="{459549AA-A2F4-7D1D-3C9D-75F1D7C09787}"/>
          </ac:picMkLst>
        </pc:picChg>
      </pc:sldChg>
      <pc:sldChg chg="addSp delSp modSp add mod">
        <pc:chgData name="Gleiton Silva Bastos" userId="5bf25a1af60c3ccc" providerId="LiveId" clId="{27CC3609-8A25-4545-BF90-3E07936520CC}" dt="2025-01-05T14:44:43.407" v="1588" actId="20577"/>
        <pc:sldMkLst>
          <pc:docMk/>
          <pc:sldMk cId="3647752997" sldId="264"/>
        </pc:sldMkLst>
        <pc:spChg chg="add mod">
          <ac:chgData name="Gleiton Silva Bastos" userId="5bf25a1af60c3ccc" providerId="LiveId" clId="{27CC3609-8A25-4545-BF90-3E07936520CC}" dt="2025-01-05T14:44:43.407" v="1588" actId="20577"/>
          <ac:spMkLst>
            <pc:docMk/>
            <pc:sldMk cId="3647752997" sldId="264"/>
            <ac:spMk id="2" creationId="{A23880DB-59BC-5980-A49D-61458EC0493C}"/>
          </ac:spMkLst>
        </pc:spChg>
        <pc:spChg chg="del">
          <ac:chgData name="Gleiton Silva Bastos" userId="5bf25a1af60c3ccc" providerId="LiveId" clId="{27CC3609-8A25-4545-BF90-3E07936520CC}" dt="2025-01-05T13:58:21.532" v="742" actId="478"/>
          <ac:spMkLst>
            <pc:docMk/>
            <pc:sldMk cId="3647752997" sldId="264"/>
            <ac:spMk id="11" creationId="{0CDAEBD0-CB3E-6769-2A69-005B4AB66D30}"/>
          </ac:spMkLst>
        </pc:spChg>
        <pc:spChg chg="mod">
          <ac:chgData name="Gleiton Silva Bastos" userId="5bf25a1af60c3ccc" providerId="LiveId" clId="{27CC3609-8A25-4545-BF90-3E07936520CC}" dt="2025-01-05T14:06:01.536" v="984" actId="20577"/>
          <ac:spMkLst>
            <pc:docMk/>
            <pc:sldMk cId="3647752997" sldId="264"/>
            <ac:spMk id="12" creationId="{8709838D-06C8-F76F-830D-2F721F539432}"/>
          </ac:spMkLst>
        </pc:spChg>
        <pc:spChg chg="del">
          <ac:chgData name="Gleiton Silva Bastos" userId="5bf25a1af60c3ccc" providerId="LiveId" clId="{27CC3609-8A25-4545-BF90-3E07936520CC}" dt="2025-01-05T13:58:54.292" v="808" actId="478"/>
          <ac:spMkLst>
            <pc:docMk/>
            <pc:sldMk cId="3647752997" sldId="264"/>
            <ac:spMk id="13" creationId="{0313869C-CDFF-8466-4EA7-C4E40A61C6DF}"/>
          </ac:spMkLst>
        </pc:spChg>
        <pc:spChg chg="del">
          <ac:chgData name="Gleiton Silva Bastos" userId="5bf25a1af60c3ccc" providerId="LiveId" clId="{27CC3609-8A25-4545-BF90-3E07936520CC}" dt="2025-01-05T14:00:14.322" v="852" actId="478"/>
          <ac:spMkLst>
            <pc:docMk/>
            <pc:sldMk cId="3647752997" sldId="264"/>
            <ac:spMk id="14" creationId="{1BC04AEC-2A2D-3C2E-02F9-FF0D75F4F8CB}"/>
          </ac:spMkLst>
        </pc:spChg>
        <pc:spChg chg="del">
          <ac:chgData name="Gleiton Silva Bastos" userId="5bf25a1af60c3ccc" providerId="LiveId" clId="{27CC3609-8A25-4545-BF90-3E07936520CC}" dt="2025-01-05T14:00:17.886" v="853" actId="478"/>
          <ac:spMkLst>
            <pc:docMk/>
            <pc:sldMk cId="3647752997" sldId="264"/>
            <ac:spMk id="15" creationId="{F570E827-6551-BDFD-903F-A75F887DC40C}"/>
          </ac:spMkLst>
        </pc:spChg>
        <pc:spChg chg="mod">
          <ac:chgData name="Gleiton Silva Bastos" userId="5bf25a1af60c3ccc" providerId="LiveId" clId="{27CC3609-8A25-4545-BF90-3E07936520CC}" dt="2025-01-05T14:07:48.839" v="994" actId="108"/>
          <ac:spMkLst>
            <pc:docMk/>
            <pc:sldMk cId="3647752997" sldId="264"/>
            <ac:spMk id="16" creationId="{82035B48-4373-62F6-2874-9180123BAB91}"/>
          </ac:spMkLst>
        </pc:spChg>
        <pc:picChg chg="add mod">
          <ac:chgData name="Gleiton Silva Bastos" userId="5bf25a1af60c3ccc" providerId="LiveId" clId="{27CC3609-8A25-4545-BF90-3E07936520CC}" dt="2025-01-05T14:36:01.166" v="1543"/>
          <ac:picMkLst>
            <pc:docMk/>
            <pc:sldMk cId="3647752997" sldId="264"/>
            <ac:picMk id="3" creationId="{DFED98CB-3E0F-6335-98E1-22C0AFF4A128}"/>
          </ac:picMkLst>
        </pc:picChg>
      </pc:sldChg>
      <pc:sldChg chg="addSp delSp modSp add mod">
        <pc:chgData name="Gleiton Silva Bastos" userId="5bf25a1af60c3ccc" providerId="LiveId" clId="{27CC3609-8A25-4545-BF90-3E07936520CC}" dt="2025-01-05T22:31:23.935" v="1917" actId="20577"/>
        <pc:sldMkLst>
          <pc:docMk/>
          <pc:sldMk cId="1510060219" sldId="265"/>
        </pc:sldMkLst>
        <pc:spChg chg="mod">
          <ac:chgData name="Gleiton Silva Bastos" userId="5bf25a1af60c3ccc" providerId="LiveId" clId="{27CC3609-8A25-4545-BF90-3E07936520CC}" dt="2025-01-05T14:44:51.062" v="1589" actId="120"/>
          <ac:spMkLst>
            <pc:docMk/>
            <pc:sldMk cId="1510060219" sldId="265"/>
            <ac:spMk id="2" creationId="{F2B87D7A-0D5E-47DA-3E1C-CBF090EDF601}"/>
          </ac:spMkLst>
        </pc:spChg>
        <pc:spChg chg="add mod">
          <ac:chgData name="Gleiton Silva Bastos" userId="5bf25a1af60c3ccc" providerId="LiveId" clId="{27CC3609-8A25-4545-BF90-3E07936520CC}" dt="2025-01-05T22:31:23.935" v="1917" actId="20577"/>
          <ac:spMkLst>
            <pc:docMk/>
            <pc:sldMk cId="1510060219" sldId="265"/>
            <ac:spMk id="3" creationId="{35326462-6C85-537B-BA0E-3E7F581412C5}"/>
          </ac:spMkLst>
        </pc:spChg>
        <pc:spChg chg="mod">
          <ac:chgData name="Gleiton Silva Bastos" userId="5bf25a1af60c3ccc" providerId="LiveId" clId="{27CC3609-8A25-4545-BF90-3E07936520CC}" dt="2025-01-05T14:49:08.324" v="1666" actId="20577"/>
          <ac:spMkLst>
            <pc:docMk/>
            <pc:sldMk cId="1510060219" sldId="265"/>
            <ac:spMk id="12" creationId="{AE9CE1F1-FE44-10B2-14FE-DD1BCEB331A9}"/>
          </ac:spMkLst>
        </pc:spChg>
        <pc:spChg chg="del mod">
          <ac:chgData name="Gleiton Silva Bastos" userId="5bf25a1af60c3ccc" providerId="LiveId" clId="{27CC3609-8A25-4545-BF90-3E07936520CC}" dt="2025-01-05T14:09:28.260" v="1064" actId="478"/>
          <ac:spMkLst>
            <pc:docMk/>
            <pc:sldMk cId="1510060219" sldId="265"/>
            <ac:spMk id="14" creationId="{9A101A85-6D01-1857-A5D7-2C0717217E96}"/>
          </ac:spMkLst>
        </pc:spChg>
        <pc:spChg chg="del mod">
          <ac:chgData name="Gleiton Silva Bastos" userId="5bf25a1af60c3ccc" providerId="LiveId" clId="{27CC3609-8A25-4545-BF90-3E07936520CC}" dt="2025-01-05T14:07:38.624" v="993"/>
          <ac:spMkLst>
            <pc:docMk/>
            <pc:sldMk cId="1510060219" sldId="265"/>
            <ac:spMk id="15" creationId="{5588B119-CB78-8BB7-AF13-A2A4312B3E61}"/>
          </ac:spMkLst>
        </pc:spChg>
        <pc:spChg chg="del mod">
          <ac:chgData name="Gleiton Silva Bastos" userId="5bf25a1af60c3ccc" providerId="LiveId" clId="{27CC3609-8A25-4545-BF90-3E07936520CC}" dt="2025-01-05T14:08:21.457" v="997" actId="478"/>
          <ac:spMkLst>
            <pc:docMk/>
            <pc:sldMk cId="1510060219" sldId="265"/>
            <ac:spMk id="16" creationId="{7ED1D01E-7F4F-69E4-C4A5-DE015AC046DC}"/>
          </ac:spMkLst>
        </pc:spChg>
        <pc:picChg chg="add mod">
          <ac:chgData name="Gleiton Silva Bastos" userId="5bf25a1af60c3ccc" providerId="LiveId" clId="{27CC3609-8A25-4545-BF90-3E07936520CC}" dt="2025-01-05T14:35:43.689" v="1536"/>
          <ac:picMkLst>
            <pc:docMk/>
            <pc:sldMk cId="1510060219" sldId="265"/>
            <ac:picMk id="4" creationId="{C6EDC85C-0DC8-97CE-1607-AD541C3F7A9B}"/>
          </ac:picMkLst>
        </pc:picChg>
      </pc:sldChg>
      <pc:sldChg chg="modSp add mod ord">
        <pc:chgData name="Gleiton Silva Bastos" userId="5bf25a1af60c3ccc" providerId="LiveId" clId="{27CC3609-8A25-4545-BF90-3E07936520CC}" dt="2025-01-05T22:31:14.688" v="1905" actId="20577"/>
        <pc:sldMkLst>
          <pc:docMk/>
          <pc:sldMk cId="1134635667" sldId="266"/>
        </pc:sldMkLst>
        <pc:spChg chg="mod">
          <ac:chgData name="Gleiton Silva Bastos" userId="5bf25a1af60c3ccc" providerId="LiveId" clId="{27CC3609-8A25-4545-BF90-3E07936520CC}" dt="2025-01-05T22:31:06.858" v="1892" actId="20577"/>
          <ac:spMkLst>
            <pc:docMk/>
            <pc:sldMk cId="1134635667" sldId="266"/>
            <ac:spMk id="12" creationId="{3A0937A7-E077-6BF1-46EA-45456B4C6C80}"/>
          </ac:spMkLst>
        </pc:spChg>
        <pc:spChg chg="mod">
          <ac:chgData name="Gleiton Silva Bastos" userId="5bf25a1af60c3ccc" providerId="LiveId" clId="{27CC3609-8A25-4545-BF90-3E07936520CC}" dt="2025-01-05T22:31:14.688" v="1905" actId="20577"/>
          <ac:spMkLst>
            <pc:docMk/>
            <pc:sldMk cId="1134635667" sldId="266"/>
            <ac:spMk id="13" creationId="{54F1ED68-FD21-21CE-9825-DBF1548407F3}"/>
          </ac:spMkLst>
        </pc:spChg>
      </pc:sldChg>
      <pc:sldChg chg="modSp add mod ord">
        <pc:chgData name="Gleiton Silva Bastos" userId="5bf25a1af60c3ccc" providerId="LiveId" clId="{27CC3609-8A25-4545-BF90-3E07936520CC}" dt="2025-01-05T22:31:02.795" v="1890" actId="20577"/>
        <pc:sldMkLst>
          <pc:docMk/>
          <pc:sldMk cId="2338405407" sldId="267"/>
        </pc:sldMkLst>
        <pc:spChg chg="mod">
          <ac:chgData name="Gleiton Silva Bastos" userId="5bf25a1af60c3ccc" providerId="LiveId" clId="{27CC3609-8A25-4545-BF90-3E07936520CC}" dt="2025-01-05T22:31:02.795" v="1890" actId="20577"/>
          <ac:spMkLst>
            <pc:docMk/>
            <pc:sldMk cId="2338405407" sldId="267"/>
            <ac:spMk id="12" creationId="{696C9D8B-A06C-E836-A247-FC1E2CAD119F}"/>
          </ac:spMkLst>
        </pc:spChg>
        <pc:spChg chg="mod">
          <ac:chgData name="Gleiton Silva Bastos" userId="5bf25a1af60c3ccc" providerId="LiveId" clId="{27CC3609-8A25-4545-BF90-3E07936520CC}" dt="2025-01-05T14:14:30.288" v="1182" actId="20577"/>
          <ac:spMkLst>
            <pc:docMk/>
            <pc:sldMk cId="2338405407" sldId="267"/>
            <ac:spMk id="13" creationId="{2B0DB946-6349-15B7-7433-6C4E65E009BF}"/>
          </ac:spMkLst>
        </pc:spChg>
      </pc:sldChg>
      <pc:sldChg chg="modSp add mod">
        <pc:chgData name="Gleiton Silva Bastos" userId="5bf25a1af60c3ccc" providerId="LiveId" clId="{27CC3609-8A25-4545-BF90-3E07936520CC}" dt="2025-01-05T22:31:32.401" v="1919" actId="20577"/>
        <pc:sldMkLst>
          <pc:docMk/>
          <pc:sldMk cId="1310980077" sldId="268"/>
        </pc:sldMkLst>
        <pc:spChg chg="mod">
          <ac:chgData name="Gleiton Silva Bastos" userId="5bf25a1af60c3ccc" providerId="LiveId" clId="{27CC3609-8A25-4545-BF90-3E07936520CC}" dt="2025-01-05T22:31:32.401" v="1919" actId="20577"/>
          <ac:spMkLst>
            <pc:docMk/>
            <pc:sldMk cId="1310980077" sldId="268"/>
            <ac:spMk id="12" creationId="{840E92CF-41AC-BF44-1945-3E8190832034}"/>
          </ac:spMkLst>
        </pc:spChg>
        <pc:spChg chg="mod">
          <ac:chgData name="Gleiton Silva Bastos" userId="5bf25a1af60c3ccc" providerId="LiveId" clId="{27CC3609-8A25-4545-BF90-3E07936520CC}" dt="2025-01-05T14:16:20.412" v="1244" actId="20577"/>
          <ac:spMkLst>
            <pc:docMk/>
            <pc:sldMk cId="1310980077" sldId="268"/>
            <ac:spMk id="13" creationId="{B80B828C-ADEF-A7EA-8561-E564D156398F}"/>
          </ac:spMkLst>
        </pc:spChg>
      </pc:sldChg>
      <pc:sldChg chg="addSp modSp add mod replId">
        <pc:chgData name="Gleiton Silva Bastos" userId="5bf25a1af60c3ccc" providerId="LiveId" clId="{27CC3609-8A25-4545-BF90-3E07936520CC}" dt="2025-01-05T14:49:19.993" v="1668" actId="20577"/>
        <pc:sldMkLst>
          <pc:docMk/>
          <pc:sldMk cId="1798491689" sldId="269"/>
        </pc:sldMkLst>
        <pc:spChg chg="mod">
          <ac:chgData name="Gleiton Silva Bastos" userId="5bf25a1af60c3ccc" providerId="LiveId" clId="{27CC3609-8A25-4545-BF90-3E07936520CC}" dt="2025-01-05T14:44:58.186" v="1590" actId="120"/>
          <ac:spMkLst>
            <pc:docMk/>
            <pc:sldMk cId="1798491689" sldId="269"/>
            <ac:spMk id="2" creationId="{0ACFC8EF-F2A5-FDF7-E8EA-E9CFC9687E71}"/>
          </ac:spMkLst>
        </pc:spChg>
        <pc:spChg chg="mod">
          <ac:chgData name="Gleiton Silva Bastos" userId="5bf25a1af60c3ccc" providerId="LiveId" clId="{27CC3609-8A25-4545-BF90-3E07936520CC}" dt="2025-01-05T14:16:37.694" v="1270" actId="20577"/>
          <ac:spMkLst>
            <pc:docMk/>
            <pc:sldMk cId="1798491689" sldId="269"/>
            <ac:spMk id="3" creationId="{5D6F9F19-F39B-CBE3-4FC0-1384A6383FB7}"/>
          </ac:spMkLst>
        </pc:spChg>
        <pc:spChg chg="mod">
          <ac:chgData name="Gleiton Silva Bastos" userId="5bf25a1af60c3ccc" providerId="LiveId" clId="{27CC3609-8A25-4545-BF90-3E07936520CC}" dt="2025-01-05T14:49:19.993" v="1668" actId="20577"/>
          <ac:spMkLst>
            <pc:docMk/>
            <pc:sldMk cId="1798491689" sldId="269"/>
            <ac:spMk id="12" creationId="{75C48592-3823-5DE3-01C5-392C1164B8D8}"/>
          </ac:spMkLst>
        </pc:spChg>
        <pc:picChg chg="add mod">
          <ac:chgData name="Gleiton Silva Bastos" userId="5bf25a1af60c3ccc" providerId="LiveId" clId="{27CC3609-8A25-4545-BF90-3E07936520CC}" dt="2025-01-05T14:35:58.306" v="1542"/>
          <ac:picMkLst>
            <pc:docMk/>
            <pc:sldMk cId="1798491689" sldId="269"/>
            <ac:picMk id="4" creationId="{75E581CA-580F-AE2B-B109-B3351F0752F9}"/>
          </ac:picMkLst>
        </pc:picChg>
      </pc:sldChg>
      <pc:sldChg chg="modSp add mod">
        <pc:chgData name="Gleiton Silva Bastos" userId="5bf25a1af60c3ccc" providerId="LiveId" clId="{27CC3609-8A25-4545-BF90-3E07936520CC}" dt="2025-01-05T22:31:42.923" v="1921" actId="6549"/>
        <pc:sldMkLst>
          <pc:docMk/>
          <pc:sldMk cId="1913474710" sldId="270"/>
        </pc:sldMkLst>
        <pc:spChg chg="mod">
          <ac:chgData name="Gleiton Silva Bastos" userId="5bf25a1af60c3ccc" providerId="LiveId" clId="{27CC3609-8A25-4545-BF90-3E07936520CC}" dt="2025-01-05T22:31:42.923" v="1921" actId="6549"/>
          <ac:spMkLst>
            <pc:docMk/>
            <pc:sldMk cId="1913474710" sldId="270"/>
            <ac:spMk id="12" creationId="{87DB4768-765E-A360-B813-C3095D76DDD0}"/>
          </ac:spMkLst>
        </pc:spChg>
        <pc:spChg chg="mod">
          <ac:chgData name="Gleiton Silva Bastos" userId="5bf25a1af60c3ccc" providerId="LiveId" clId="{27CC3609-8A25-4545-BF90-3E07936520CC}" dt="2025-01-05T14:18:56.345" v="1328" actId="20577"/>
          <ac:spMkLst>
            <pc:docMk/>
            <pc:sldMk cId="1913474710" sldId="270"/>
            <ac:spMk id="13" creationId="{DD7C94BA-F12E-0FEE-F70D-EE59E022809E}"/>
          </ac:spMkLst>
        </pc:spChg>
      </pc:sldChg>
      <pc:sldChg chg="addSp modSp add mod replId">
        <pc:chgData name="Gleiton Silva Bastos" userId="5bf25a1af60c3ccc" providerId="LiveId" clId="{27CC3609-8A25-4545-BF90-3E07936520CC}" dt="2025-01-05T14:49:43.272" v="1669" actId="20577"/>
        <pc:sldMkLst>
          <pc:docMk/>
          <pc:sldMk cId="2410554518" sldId="271"/>
        </pc:sldMkLst>
        <pc:spChg chg="mod">
          <ac:chgData name="Gleiton Silva Bastos" userId="5bf25a1af60c3ccc" providerId="LiveId" clId="{27CC3609-8A25-4545-BF90-3E07936520CC}" dt="2025-01-05T14:45:05.390" v="1591" actId="120"/>
          <ac:spMkLst>
            <pc:docMk/>
            <pc:sldMk cId="2410554518" sldId="271"/>
            <ac:spMk id="2" creationId="{B0307C87-B132-7595-3503-3D2D119B8176}"/>
          </ac:spMkLst>
        </pc:spChg>
        <pc:spChg chg="mod">
          <ac:chgData name="Gleiton Silva Bastos" userId="5bf25a1af60c3ccc" providerId="LiveId" clId="{27CC3609-8A25-4545-BF90-3E07936520CC}" dt="2025-01-05T14:19:01.391" v="1329"/>
          <ac:spMkLst>
            <pc:docMk/>
            <pc:sldMk cId="2410554518" sldId="271"/>
            <ac:spMk id="3" creationId="{2093A9CA-4517-9763-3F45-48DFEB336E50}"/>
          </ac:spMkLst>
        </pc:spChg>
        <pc:spChg chg="mod">
          <ac:chgData name="Gleiton Silva Bastos" userId="5bf25a1af60c3ccc" providerId="LiveId" clId="{27CC3609-8A25-4545-BF90-3E07936520CC}" dt="2025-01-05T14:49:43.272" v="1669" actId="20577"/>
          <ac:spMkLst>
            <pc:docMk/>
            <pc:sldMk cId="2410554518" sldId="271"/>
            <ac:spMk id="12" creationId="{D932A04C-798A-D9C7-784D-27256B6969B2}"/>
          </ac:spMkLst>
        </pc:spChg>
        <pc:picChg chg="add mod">
          <ac:chgData name="Gleiton Silva Bastos" userId="5bf25a1af60c3ccc" providerId="LiveId" clId="{27CC3609-8A25-4545-BF90-3E07936520CC}" dt="2025-01-05T14:35:46.456" v="1537"/>
          <ac:picMkLst>
            <pc:docMk/>
            <pc:sldMk cId="2410554518" sldId="271"/>
            <ac:picMk id="4" creationId="{229A81D3-8CD7-0EE1-B8EB-218EB30D96B7}"/>
          </ac:picMkLst>
        </pc:picChg>
      </pc:sldChg>
      <pc:sldChg chg="modSp add mod">
        <pc:chgData name="Gleiton Silva Bastos" userId="5bf25a1af60c3ccc" providerId="LiveId" clId="{27CC3609-8A25-4545-BF90-3E07936520CC}" dt="2025-01-05T22:37:39.283" v="2077" actId="20577"/>
        <pc:sldMkLst>
          <pc:docMk/>
          <pc:sldMk cId="2982139494" sldId="272"/>
        </pc:sldMkLst>
        <pc:spChg chg="mod">
          <ac:chgData name="Gleiton Silva Bastos" userId="5bf25a1af60c3ccc" providerId="LiveId" clId="{27CC3609-8A25-4545-BF90-3E07936520CC}" dt="2025-01-05T22:37:39.283" v="2077" actId="20577"/>
          <ac:spMkLst>
            <pc:docMk/>
            <pc:sldMk cId="2982139494" sldId="272"/>
            <ac:spMk id="12" creationId="{4E1B2402-89D3-B5B8-2EA5-1450B8E4C9C9}"/>
          </ac:spMkLst>
        </pc:spChg>
        <pc:spChg chg="mod">
          <ac:chgData name="Gleiton Silva Bastos" userId="5bf25a1af60c3ccc" providerId="LiveId" clId="{27CC3609-8A25-4545-BF90-3E07936520CC}" dt="2025-01-05T22:32:31.052" v="1966" actId="20577"/>
          <ac:spMkLst>
            <pc:docMk/>
            <pc:sldMk cId="2982139494" sldId="272"/>
            <ac:spMk id="13" creationId="{882B07A9-5CFE-DF3B-24CF-31A7FB94D8D5}"/>
          </ac:spMkLst>
        </pc:spChg>
      </pc:sldChg>
      <pc:sldChg chg="addSp modSp add mod replId">
        <pc:chgData name="Gleiton Silva Bastos" userId="5bf25a1af60c3ccc" providerId="LiveId" clId="{27CC3609-8A25-4545-BF90-3E07936520CC}" dt="2025-01-05T22:38:45.548" v="2119" actId="20577"/>
        <pc:sldMkLst>
          <pc:docMk/>
          <pc:sldMk cId="2377188010" sldId="273"/>
        </pc:sldMkLst>
        <pc:spChg chg="mod">
          <ac:chgData name="Gleiton Silva Bastos" userId="5bf25a1af60c3ccc" providerId="LiveId" clId="{27CC3609-8A25-4545-BF90-3E07936520CC}" dt="2025-01-05T14:45:10.887" v="1592" actId="120"/>
          <ac:spMkLst>
            <pc:docMk/>
            <pc:sldMk cId="2377188010" sldId="273"/>
            <ac:spMk id="2" creationId="{B6DCE4F4-EF1F-DE46-F4D1-FBB93536998E}"/>
          </ac:spMkLst>
        </pc:spChg>
        <pc:spChg chg="mod">
          <ac:chgData name="Gleiton Silva Bastos" userId="5bf25a1af60c3ccc" providerId="LiveId" clId="{27CC3609-8A25-4545-BF90-3E07936520CC}" dt="2025-01-05T22:38:19.649" v="2082" actId="20577"/>
          <ac:spMkLst>
            <pc:docMk/>
            <pc:sldMk cId="2377188010" sldId="273"/>
            <ac:spMk id="3" creationId="{1C8FA3DB-736B-CB6F-0426-AAE60B401920}"/>
          </ac:spMkLst>
        </pc:spChg>
        <pc:spChg chg="mod">
          <ac:chgData name="Gleiton Silva Bastos" userId="5bf25a1af60c3ccc" providerId="LiveId" clId="{27CC3609-8A25-4545-BF90-3E07936520CC}" dt="2025-01-05T22:38:45.548" v="2119" actId="20577"/>
          <ac:spMkLst>
            <pc:docMk/>
            <pc:sldMk cId="2377188010" sldId="273"/>
            <ac:spMk id="12" creationId="{EB0CA8C8-A161-EA9F-A2AA-E2647A2CB2FB}"/>
          </ac:spMkLst>
        </pc:spChg>
        <pc:picChg chg="add mod">
          <ac:chgData name="Gleiton Silva Bastos" userId="5bf25a1af60c3ccc" providerId="LiveId" clId="{27CC3609-8A25-4545-BF90-3E07936520CC}" dt="2025-01-05T14:35:56.550" v="1541"/>
          <ac:picMkLst>
            <pc:docMk/>
            <pc:sldMk cId="2377188010" sldId="273"/>
            <ac:picMk id="4" creationId="{C9BE2CF9-641E-3777-5070-5DEEAA0EC67C}"/>
          </ac:picMkLst>
        </pc:picChg>
      </pc:sldChg>
      <pc:sldChg chg="modSp add mod">
        <pc:chgData name="Gleiton Silva Bastos" userId="5bf25a1af60c3ccc" providerId="LiveId" clId="{27CC3609-8A25-4545-BF90-3E07936520CC}" dt="2025-01-05T22:39:17.408" v="2144" actId="20577"/>
        <pc:sldMkLst>
          <pc:docMk/>
          <pc:sldMk cId="3635556347" sldId="274"/>
        </pc:sldMkLst>
        <pc:spChg chg="mod">
          <ac:chgData name="Gleiton Silva Bastos" userId="5bf25a1af60c3ccc" providerId="LiveId" clId="{27CC3609-8A25-4545-BF90-3E07936520CC}" dt="2025-01-05T22:32:57.047" v="1987" actId="6549"/>
          <ac:spMkLst>
            <pc:docMk/>
            <pc:sldMk cId="3635556347" sldId="274"/>
            <ac:spMk id="12" creationId="{06777A99-24B4-3FAC-D845-BB5DE908C982}"/>
          </ac:spMkLst>
        </pc:spChg>
        <pc:spChg chg="mod">
          <ac:chgData name="Gleiton Silva Bastos" userId="5bf25a1af60c3ccc" providerId="LiveId" clId="{27CC3609-8A25-4545-BF90-3E07936520CC}" dt="2025-01-05T22:39:17.408" v="2144" actId="20577"/>
          <ac:spMkLst>
            <pc:docMk/>
            <pc:sldMk cId="3635556347" sldId="274"/>
            <ac:spMk id="13" creationId="{DB93EBBA-7012-D783-3250-BABE20F90C94}"/>
          </ac:spMkLst>
        </pc:spChg>
      </pc:sldChg>
      <pc:sldChg chg="addSp modSp add mod replId">
        <pc:chgData name="Gleiton Silva Bastos" userId="5bf25a1af60c3ccc" providerId="LiveId" clId="{27CC3609-8A25-4545-BF90-3E07936520CC}" dt="2025-01-05T22:39:27.054" v="2161" actId="20577"/>
        <pc:sldMkLst>
          <pc:docMk/>
          <pc:sldMk cId="1033957096" sldId="275"/>
        </pc:sldMkLst>
        <pc:spChg chg="mod">
          <ac:chgData name="Gleiton Silva Bastos" userId="5bf25a1af60c3ccc" providerId="LiveId" clId="{27CC3609-8A25-4545-BF90-3E07936520CC}" dt="2025-01-05T14:45:16.420" v="1593" actId="120"/>
          <ac:spMkLst>
            <pc:docMk/>
            <pc:sldMk cId="1033957096" sldId="275"/>
            <ac:spMk id="2" creationId="{5B036AEC-9461-187D-B0A3-000F15C8A329}"/>
          </ac:spMkLst>
        </pc:spChg>
        <pc:spChg chg="mod">
          <ac:chgData name="Gleiton Silva Bastos" userId="5bf25a1af60c3ccc" providerId="LiveId" clId="{27CC3609-8A25-4545-BF90-3E07936520CC}" dt="2025-01-05T22:39:27.054" v="2161" actId="20577"/>
          <ac:spMkLst>
            <pc:docMk/>
            <pc:sldMk cId="1033957096" sldId="275"/>
            <ac:spMk id="3" creationId="{557749ED-2961-C91B-0D1F-6E8E8C1E1FE2}"/>
          </ac:spMkLst>
        </pc:spChg>
        <pc:spChg chg="add mod">
          <ac:chgData name="Gleiton Silva Bastos" userId="5bf25a1af60c3ccc" providerId="LiveId" clId="{27CC3609-8A25-4545-BF90-3E07936520CC}" dt="2025-01-05T14:25:39.959" v="1383" actId="571"/>
          <ac:spMkLst>
            <pc:docMk/>
            <pc:sldMk cId="1033957096" sldId="275"/>
            <ac:spMk id="4" creationId="{06F99D13-F6E6-C113-5031-70C476677F8A}"/>
          </ac:spMkLst>
        </pc:spChg>
        <pc:spChg chg="mod">
          <ac:chgData name="Gleiton Silva Bastos" userId="5bf25a1af60c3ccc" providerId="LiveId" clId="{27CC3609-8A25-4545-BF90-3E07936520CC}" dt="2025-01-05T14:29:04.486" v="1419" actId="20577"/>
          <ac:spMkLst>
            <pc:docMk/>
            <pc:sldMk cId="1033957096" sldId="275"/>
            <ac:spMk id="12" creationId="{1D2F71F1-243B-0CFA-F85B-9195D25682C1}"/>
          </ac:spMkLst>
        </pc:spChg>
        <pc:picChg chg="add mod">
          <ac:chgData name="Gleiton Silva Bastos" userId="5bf25a1af60c3ccc" providerId="LiveId" clId="{27CC3609-8A25-4545-BF90-3E07936520CC}" dt="2025-01-05T14:35:48.992" v="1538"/>
          <ac:picMkLst>
            <pc:docMk/>
            <pc:sldMk cId="1033957096" sldId="275"/>
            <ac:picMk id="5" creationId="{D2E7E8E3-067E-9932-97E7-5D6D71AEE329}"/>
          </ac:picMkLst>
        </pc:picChg>
      </pc:sldChg>
      <pc:sldChg chg="modSp add mod">
        <pc:chgData name="Gleiton Silva Bastos" userId="5bf25a1af60c3ccc" providerId="LiveId" clId="{27CC3609-8A25-4545-BF90-3E07936520CC}" dt="2025-01-05T22:33:27.129" v="2012" actId="6549"/>
        <pc:sldMkLst>
          <pc:docMk/>
          <pc:sldMk cId="4039306129" sldId="276"/>
        </pc:sldMkLst>
        <pc:spChg chg="mod">
          <ac:chgData name="Gleiton Silva Bastos" userId="5bf25a1af60c3ccc" providerId="LiveId" clId="{27CC3609-8A25-4545-BF90-3E07936520CC}" dt="2025-01-05T22:33:27.129" v="2012" actId="6549"/>
          <ac:spMkLst>
            <pc:docMk/>
            <pc:sldMk cId="4039306129" sldId="276"/>
            <ac:spMk id="12" creationId="{2F9BC75A-AED9-7276-B4E6-BF82ACECC41C}"/>
          </ac:spMkLst>
        </pc:spChg>
        <pc:spChg chg="mod">
          <ac:chgData name="Gleiton Silva Bastos" userId="5bf25a1af60c3ccc" providerId="LiveId" clId="{27CC3609-8A25-4545-BF90-3E07936520CC}" dt="2025-01-05T14:30:35.656" v="1486" actId="20577"/>
          <ac:spMkLst>
            <pc:docMk/>
            <pc:sldMk cId="4039306129" sldId="276"/>
            <ac:spMk id="13" creationId="{BF60A2AB-0021-5E56-048E-0B3D0EC4239E}"/>
          </ac:spMkLst>
        </pc:spChg>
      </pc:sldChg>
      <pc:sldChg chg="addSp modSp add mod replId">
        <pc:chgData name="Gleiton Silva Bastos" userId="5bf25a1af60c3ccc" providerId="LiveId" clId="{27CC3609-8A25-4545-BF90-3E07936520CC}" dt="2025-01-05T14:50:19.638" v="1674" actId="20577"/>
        <pc:sldMkLst>
          <pc:docMk/>
          <pc:sldMk cId="4213875944" sldId="277"/>
        </pc:sldMkLst>
        <pc:spChg chg="mod">
          <ac:chgData name="Gleiton Silva Bastos" userId="5bf25a1af60c3ccc" providerId="LiveId" clId="{27CC3609-8A25-4545-BF90-3E07936520CC}" dt="2025-01-05T14:45:21.909" v="1594" actId="120"/>
          <ac:spMkLst>
            <pc:docMk/>
            <pc:sldMk cId="4213875944" sldId="277"/>
            <ac:spMk id="2" creationId="{86F1B1CB-D600-DB80-A50E-030DEEE3D75F}"/>
          </ac:spMkLst>
        </pc:spChg>
        <pc:spChg chg="mod">
          <ac:chgData name="Gleiton Silva Bastos" userId="5bf25a1af60c3ccc" providerId="LiveId" clId="{27CC3609-8A25-4545-BF90-3E07936520CC}" dt="2025-01-05T14:30:32.012" v="1482" actId="20577"/>
          <ac:spMkLst>
            <pc:docMk/>
            <pc:sldMk cId="4213875944" sldId="277"/>
            <ac:spMk id="3" creationId="{F8B4EBE6-F098-A916-1EC0-26ECF6B24D28}"/>
          </ac:spMkLst>
        </pc:spChg>
        <pc:spChg chg="mod">
          <ac:chgData name="Gleiton Silva Bastos" userId="5bf25a1af60c3ccc" providerId="LiveId" clId="{27CC3609-8A25-4545-BF90-3E07936520CC}" dt="2025-01-05T14:50:19.638" v="1674" actId="20577"/>
          <ac:spMkLst>
            <pc:docMk/>
            <pc:sldMk cId="4213875944" sldId="277"/>
            <ac:spMk id="12" creationId="{D21F5F1A-15D3-8F0D-E2F0-2138954D59A9}"/>
          </ac:spMkLst>
        </pc:spChg>
        <pc:picChg chg="add mod">
          <ac:chgData name="Gleiton Silva Bastos" userId="5bf25a1af60c3ccc" providerId="LiveId" clId="{27CC3609-8A25-4545-BF90-3E07936520CC}" dt="2025-01-05T14:35:51.328" v="1539"/>
          <ac:picMkLst>
            <pc:docMk/>
            <pc:sldMk cId="4213875944" sldId="277"/>
            <ac:picMk id="4" creationId="{A1D25FDC-AD8F-D79B-B77A-F3058805438B}"/>
          </ac:picMkLst>
        </pc:picChg>
      </pc:sldChg>
      <pc:sldChg chg="modSp add del mod">
        <pc:chgData name="Gleiton Silva Bastos" userId="5bf25a1af60c3ccc" providerId="LiveId" clId="{27CC3609-8A25-4545-BF90-3E07936520CC}" dt="2025-01-05T22:33:51.559" v="2015" actId="47"/>
        <pc:sldMkLst>
          <pc:docMk/>
          <pc:sldMk cId="2698861343" sldId="278"/>
        </pc:sldMkLst>
        <pc:spChg chg="mod">
          <ac:chgData name="Gleiton Silva Bastos" userId="5bf25a1af60c3ccc" providerId="LiveId" clId="{27CC3609-8A25-4545-BF90-3E07936520CC}" dt="2025-01-05T22:33:35.507" v="2014" actId="20577"/>
          <ac:spMkLst>
            <pc:docMk/>
            <pc:sldMk cId="2698861343" sldId="278"/>
            <ac:spMk id="12" creationId="{ABD342C6-49EE-FE80-BD79-041DA2DC030B}"/>
          </ac:spMkLst>
        </pc:spChg>
        <pc:spChg chg="mod">
          <ac:chgData name="Gleiton Silva Bastos" userId="5bf25a1af60c3ccc" providerId="LiveId" clId="{27CC3609-8A25-4545-BF90-3E07936520CC}" dt="2025-01-05T14:34:53.537" v="1521" actId="20577"/>
          <ac:spMkLst>
            <pc:docMk/>
            <pc:sldMk cId="2698861343" sldId="278"/>
            <ac:spMk id="13" creationId="{3D4ED715-74D1-69D5-E1E9-ACDF91E8B29D}"/>
          </ac:spMkLst>
        </pc:spChg>
      </pc:sldChg>
      <pc:sldChg chg="addSp delSp modSp add mod replId">
        <pc:chgData name="Gleiton Silva Bastos" userId="5bf25a1af60c3ccc" providerId="LiveId" clId="{27CC3609-8A25-4545-BF90-3E07936520CC}" dt="2025-01-05T22:39:58.476" v="2174" actId="1036"/>
        <pc:sldMkLst>
          <pc:docMk/>
          <pc:sldMk cId="3881168993" sldId="279"/>
        </pc:sldMkLst>
        <pc:spChg chg="del">
          <ac:chgData name="Gleiton Silva Bastos" userId="5bf25a1af60c3ccc" providerId="LiveId" clId="{27CC3609-8A25-4545-BF90-3E07936520CC}" dt="2025-01-05T14:35:28.891" v="1535" actId="478"/>
          <ac:spMkLst>
            <pc:docMk/>
            <pc:sldMk cId="3881168993" sldId="279"/>
            <ac:spMk id="2" creationId="{5D5AC1AD-3B85-C78E-20C8-D0550618EE8A}"/>
          </ac:spMkLst>
        </pc:spChg>
        <pc:spChg chg="mod">
          <ac:chgData name="Gleiton Silva Bastos" userId="5bf25a1af60c3ccc" providerId="LiveId" clId="{27CC3609-8A25-4545-BF90-3E07936520CC}" dt="2025-01-05T14:34:57.669" v="1530" actId="20577"/>
          <ac:spMkLst>
            <pc:docMk/>
            <pc:sldMk cId="3881168993" sldId="279"/>
            <ac:spMk id="3" creationId="{9461FCDC-2423-FDE6-FFCE-CB4AFA3A93E2}"/>
          </ac:spMkLst>
        </pc:spChg>
        <pc:spChg chg="add del mod">
          <ac:chgData name="Gleiton Silva Bastos" userId="5bf25a1af60c3ccc" providerId="LiveId" clId="{27CC3609-8A25-4545-BF90-3E07936520CC}" dt="2025-01-05T22:35:25.508" v="2037"/>
          <ac:spMkLst>
            <pc:docMk/>
            <pc:sldMk cId="3881168993" sldId="279"/>
            <ac:spMk id="5" creationId="{ABE0CBF7-D751-5169-1A80-37B5200723DC}"/>
          </ac:spMkLst>
        </pc:spChg>
        <pc:spChg chg="add mod">
          <ac:chgData name="Gleiton Silva Bastos" userId="5bf25a1af60c3ccc" providerId="LiveId" clId="{27CC3609-8A25-4545-BF90-3E07936520CC}" dt="2025-01-05T22:37:05.233" v="2072"/>
          <ac:spMkLst>
            <pc:docMk/>
            <pc:sldMk cId="3881168993" sldId="279"/>
            <ac:spMk id="7" creationId="{88B318EC-82C8-5FA6-05C7-2B12ED8CB847}"/>
          </ac:spMkLst>
        </pc:spChg>
        <pc:spChg chg="mod">
          <ac:chgData name="Gleiton Silva Bastos" userId="5bf25a1af60c3ccc" providerId="LiveId" clId="{27CC3609-8A25-4545-BF90-3E07936520CC}" dt="2025-01-05T22:35:40.182" v="2063" actId="20577"/>
          <ac:spMkLst>
            <pc:docMk/>
            <pc:sldMk cId="3881168993" sldId="279"/>
            <ac:spMk id="12" creationId="{609B23A5-6645-EB5C-753F-6ECCB4E2B850}"/>
          </ac:spMkLst>
        </pc:spChg>
        <pc:picChg chg="add mod">
          <ac:chgData name="Gleiton Silva Bastos" userId="5bf25a1af60c3ccc" providerId="LiveId" clId="{27CC3609-8A25-4545-BF90-3E07936520CC}" dt="2025-01-05T14:35:52.697" v="1540"/>
          <ac:picMkLst>
            <pc:docMk/>
            <pc:sldMk cId="3881168993" sldId="279"/>
            <ac:picMk id="4" creationId="{149011A2-7EA2-FB38-AC08-723E1FADA3D5}"/>
          </ac:picMkLst>
        </pc:picChg>
        <pc:picChg chg="add mod">
          <ac:chgData name="Gleiton Silva Bastos" userId="5bf25a1af60c3ccc" providerId="LiveId" clId="{27CC3609-8A25-4545-BF90-3E07936520CC}" dt="2025-01-05T22:39:58.476" v="2174" actId="1036"/>
          <ac:picMkLst>
            <pc:docMk/>
            <pc:sldMk cId="3881168993" sldId="279"/>
            <ac:picMk id="6" creationId="{0F8DABE7-4FA1-EC46-2E90-426D1571F363}"/>
          </ac:picMkLst>
        </pc:picChg>
      </pc:sldChg>
      <pc:sldChg chg="addSp delSp modSp new del mod">
        <pc:chgData name="Gleiton Silva Bastos" userId="5bf25a1af60c3ccc" providerId="LiveId" clId="{27CC3609-8A25-4545-BF90-3E07936520CC}" dt="2025-01-06T00:08:14.985" v="2243" actId="47"/>
        <pc:sldMkLst>
          <pc:docMk/>
          <pc:sldMk cId="2796172328" sldId="280"/>
        </pc:sldMkLst>
        <pc:spChg chg="del">
          <ac:chgData name="Gleiton Silva Bastos" userId="5bf25a1af60c3ccc" providerId="LiveId" clId="{27CC3609-8A25-4545-BF90-3E07936520CC}" dt="2025-01-05T23:01:50.720" v="2186" actId="478"/>
          <ac:spMkLst>
            <pc:docMk/>
            <pc:sldMk cId="2796172328" sldId="280"/>
            <ac:spMk id="2" creationId="{3C8C2E49-2BE4-C053-ACA8-29C30A7E66D7}"/>
          </ac:spMkLst>
        </pc:spChg>
        <pc:spChg chg="del">
          <ac:chgData name="Gleiton Silva Bastos" userId="5bf25a1af60c3ccc" providerId="LiveId" clId="{27CC3609-8A25-4545-BF90-3E07936520CC}" dt="2025-01-05T23:01:49.802" v="2185" actId="478"/>
          <ac:spMkLst>
            <pc:docMk/>
            <pc:sldMk cId="2796172328" sldId="280"/>
            <ac:spMk id="3" creationId="{0A74CD8B-A53C-8FA7-E67D-4352DBE8F844}"/>
          </ac:spMkLst>
        </pc:spChg>
        <pc:picChg chg="add del mod">
          <ac:chgData name="Gleiton Silva Bastos" userId="5bf25a1af60c3ccc" providerId="LiveId" clId="{27CC3609-8A25-4545-BF90-3E07936520CC}" dt="2025-01-05T23:04:59.660" v="2206" actId="478"/>
          <ac:picMkLst>
            <pc:docMk/>
            <pc:sldMk cId="2796172328" sldId="280"/>
            <ac:picMk id="7" creationId="{2D182009-1CF2-7541-16CF-FE3E14B06928}"/>
          </ac:picMkLst>
        </pc:picChg>
        <pc:picChg chg="add del mod ord">
          <ac:chgData name="Gleiton Silva Bastos" userId="5bf25a1af60c3ccc" providerId="LiveId" clId="{27CC3609-8A25-4545-BF90-3E07936520CC}" dt="2025-01-05T23:05:00.176" v="2207" actId="478"/>
          <ac:picMkLst>
            <pc:docMk/>
            <pc:sldMk cId="2796172328" sldId="280"/>
            <ac:picMk id="9" creationId="{0CD0651D-4CCC-0627-F417-4BBA1C21458C}"/>
          </ac:picMkLst>
        </pc:picChg>
        <pc:picChg chg="add del mod ord">
          <ac:chgData name="Gleiton Silva Bastos" userId="5bf25a1af60c3ccc" providerId="LiveId" clId="{27CC3609-8A25-4545-BF90-3E07936520CC}" dt="2025-01-05T23:04:58.460" v="2205" actId="478"/>
          <ac:picMkLst>
            <pc:docMk/>
            <pc:sldMk cId="2796172328" sldId="280"/>
            <ac:picMk id="11" creationId="{4CE94B53-B5C6-42B6-451A-E1AAF6AFE012}"/>
          </ac:picMkLst>
        </pc:picChg>
        <pc:picChg chg="add mod">
          <ac:chgData name="Gleiton Silva Bastos" userId="5bf25a1af60c3ccc" providerId="LiveId" clId="{27CC3609-8A25-4545-BF90-3E07936520CC}" dt="2025-01-05T23:08:08.187" v="2242" actId="1076"/>
          <ac:picMkLst>
            <pc:docMk/>
            <pc:sldMk cId="2796172328" sldId="280"/>
            <ac:picMk id="13" creationId="{4072D37E-B1AD-EC7B-6DD7-96602AB66B27}"/>
          </ac:picMkLst>
        </pc:picChg>
        <pc:picChg chg="add mod ord">
          <ac:chgData name="Gleiton Silva Bastos" userId="5bf25a1af60c3ccc" providerId="LiveId" clId="{27CC3609-8A25-4545-BF90-3E07936520CC}" dt="2025-01-05T23:07:55.721" v="2240" actId="1076"/>
          <ac:picMkLst>
            <pc:docMk/>
            <pc:sldMk cId="2796172328" sldId="280"/>
            <ac:picMk id="15" creationId="{67B3A3CC-5EE9-8B30-791B-14C8B27FBEDC}"/>
          </ac:picMkLst>
        </pc:picChg>
        <pc:picChg chg="add del mod ord">
          <ac:chgData name="Gleiton Silva Bastos" userId="5bf25a1af60c3ccc" providerId="LiveId" clId="{27CC3609-8A25-4545-BF90-3E07936520CC}" dt="2025-01-05T23:06:13.400" v="2223" actId="478"/>
          <ac:picMkLst>
            <pc:docMk/>
            <pc:sldMk cId="2796172328" sldId="280"/>
            <ac:picMk id="17" creationId="{1695B2EA-0919-324E-BD55-F428EC17D0A5}"/>
          </ac:picMkLst>
        </pc:picChg>
        <pc:picChg chg="add mod">
          <ac:chgData name="Gleiton Silva Bastos" userId="5bf25a1af60c3ccc" providerId="LiveId" clId="{27CC3609-8A25-4545-BF90-3E07936520CC}" dt="2025-01-05T23:08:01.420" v="2241" actId="1076"/>
          <ac:picMkLst>
            <pc:docMk/>
            <pc:sldMk cId="2796172328" sldId="280"/>
            <ac:picMk id="19" creationId="{E6C5682E-D898-0CB8-CF52-3E2119C0F2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3625B-7F0D-4C5F-9FE6-CBDF72BC1481}" type="datetimeFigureOut">
              <a:rPr lang="pt-BR" smtClean="0"/>
              <a:t>05/01/2025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E7042-9B33-4B12-A309-8413FD592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5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18D6-E33F-4124-9109-60BD1350F483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05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CCFAA-CC1F-40EC-9A6F-480753127A47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7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DC11-206E-4F7C-AAA0-C3D27A21CF4F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64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9992D-70AE-4234-9E96-2257BD727959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57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CFEC-F81B-47D0-9BDC-A3F44B18F111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35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AF4F-079E-4AFE-91B3-0D3D083C2282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1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2E42-897F-4AD7-93E4-EC8C7BFF1935}" type="datetime1">
              <a:rPr lang="pt-BR" smtClean="0"/>
              <a:t>05/01/2025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33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8957-7EFB-49EA-BC19-7F4243D3461D}" type="datetime1">
              <a:rPr lang="pt-BR" smtClean="0"/>
              <a:t>05/01/2025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3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D702-0EF0-4680-81AF-D9B186A1457D}" type="datetime1">
              <a:rPr lang="pt-BR" smtClean="0"/>
              <a:t>05/01/2025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7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289F-D14C-414C-93E1-4858EDA78858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4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F81-0B55-4F48-A23E-081E0BCBC196}" type="datetime1">
              <a:rPr lang="pt-BR" smtClean="0"/>
              <a:t>05/01/2025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67737-CAE5-4899-82C0-A9D12CE8B805}" type="datetime1">
              <a:rPr lang="pt-BR" smtClean="0"/>
              <a:t>05/01/2025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MAÇONARIA - RESPOSTAS ESSENCIAIS GLEITON BASTOS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278A2-FE31-4924-AB6E-BDCFB725E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4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sbastos33/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9F2626-CBE6-0E71-5252-6B41B50F4C9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65803E9-C585-C404-5237-58E1A788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2456271"/>
            <a:ext cx="4911212" cy="4911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83CB8D-F4FE-B6BD-8E01-4184905CC2CF}"/>
              </a:ext>
            </a:extLst>
          </p:cNvPr>
          <p:cNvSpPr txBox="1"/>
          <p:nvPr/>
        </p:nvSpPr>
        <p:spPr>
          <a:xfrm>
            <a:off x="0" y="537821"/>
            <a:ext cx="68580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Imprint MT Shadow" panose="040206050603030302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MAÇONARIA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904221-A196-A142-DC3B-1EAD3172AB55}"/>
              </a:ext>
            </a:extLst>
          </p:cNvPr>
          <p:cNvSpPr txBox="1"/>
          <p:nvPr/>
        </p:nvSpPr>
        <p:spPr>
          <a:xfrm>
            <a:off x="0" y="1953743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ECDCBD"/>
                </a:solidFill>
                <a:latin typeface="Imprint MT Shadow" panose="040206050603030302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RESPOSTAS ESSENCIAIS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635B09-2C69-5294-41B1-68B015238CBC}"/>
              </a:ext>
            </a:extLst>
          </p:cNvPr>
          <p:cNvSpPr txBox="1"/>
          <p:nvPr/>
        </p:nvSpPr>
        <p:spPr>
          <a:xfrm>
            <a:off x="1555949" y="8823173"/>
            <a:ext cx="3657604" cy="46166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37363D"/>
                </a:solidFill>
                <a:latin typeface="Imprint MT Shadow" panose="04020605060303030202" pitchFamily="82" charset="0"/>
                <a:ea typeface="ADLaM Display" panose="020F0502020204030204" pitchFamily="2" charset="0"/>
                <a:cs typeface="Dreaming Outloud Script Pro" panose="020F0502020204030204" pitchFamily="66" charset="0"/>
              </a:rPr>
              <a:t>GLEITON BASTOS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92C496-561A-A3F4-5572-C30B5DE3C321}"/>
              </a:ext>
            </a:extLst>
          </p:cNvPr>
          <p:cNvSpPr txBox="1"/>
          <p:nvPr/>
        </p:nvSpPr>
        <p:spPr>
          <a:xfrm>
            <a:off x="-1" y="7458955"/>
            <a:ext cx="6858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u="none" strike="noStrike" baseline="0" dirty="0">
                <a:solidFill>
                  <a:srgbClr val="ECDCBD"/>
                </a:solidFill>
                <a:latin typeface="+mj-lt"/>
              </a:rPr>
              <a:t>Aprenda mais sobre a Maçonaria e saiba como ingressar nesta Ordem universal</a:t>
            </a:r>
            <a:endParaRPr lang="pt-BR" sz="2400" dirty="0">
              <a:solidFill>
                <a:srgbClr val="ECDCBD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47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001AE-4060-8899-4B00-E06510B51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75C48592-3823-5DE3-01C5-392C1164B8D8}"/>
              </a:ext>
            </a:extLst>
          </p:cNvPr>
          <p:cNvSpPr txBox="1"/>
          <p:nvPr/>
        </p:nvSpPr>
        <p:spPr>
          <a:xfrm>
            <a:off x="549797" y="1365056"/>
            <a:ext cx="5787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As reuniões são momentos em que os membros discutem temas filosóficos, organizam projetos sociais e participam de cerimônias que simbolizam o crescimento pessoal. </a:t>
            </a:r>
          </a:p>
          <a:p>
            <a:endParaRPr lang="pt-BR" sz="2400" dirty="0"/>
          </a:p>
          <a:p>
            <a:r>
              <a:rPr lang="pt-BR" sz="2400" dirty="0"/>
              <a:t>Há também espaço para fortalecer os laços de fraternidade.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68F3395A-D6E0-30BD-D41A-F0987793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F3B0D130-1E5F-41DD-BC9B-BBA72E24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10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CFC8EF-F2A5-FDF7-E8EA-E9CFC9687E71}"/>
              </a:ext>
            </a:extLst>
          </p:cNvPr>
          <p:cNvSpPr txBox="1"/>
          <p:nvPr/>
        </p:nvSpPr>
        <p:spPr>
          <a:xfrm>
            <a:off x="564266" y="5695029"/>
            <a:ext cx="5758406" cy="143250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dirty="0">
                <a:solidFill>
                  <a:srgbClr val="37363D"/>
                </a:solidFill>
              </a:rPr>
              <a:t>Pense nas reuniões como encontros para reflexão, aprendizado e colaboração.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6F9F19-F39B-CBE3-4FC0-1384A6383FB7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r>
              <a:rPr lang="pt-BR" dirty="0"/>
              <a:t>PARA QUE SE REÚNEM?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75E581CA-580F-AE2B-B109-B3351F075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849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58302-AC98-D4FE-E5EC-046454DC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3C19587-74C9-5AAA-6DBB-6A834DD88A2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DB4768-765E-A360-B813-C3095D76DDD0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D7C94BA-F12E-0FEE-F70D-EE59E022809E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A MAÇONARIA É SECRETA?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E63407-7555-729E-6200-8B2A3741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FEFFA5-CC5F-50B2-0D21-15485EE3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ADFEB892-1F6F-4756-CB98-6FD680427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347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5FF1-BF7C-5413-9C2E-9ED62574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D932A04C-798A-D9C7-784D-27256B6969B2}"/>
              </a:ext>
            </a:extLst>
          </p:cNvPr>
          <p:cNvSpPr txBox="1"/>
          <p:nvPr/>
        </p:nvSpPr>
        <p:spPr>
          <a:xfrm>
            <a:off x="549797" y="1365056"/>
            <a:ext cx="5787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A Maçonaria é discreta, não secreta. Seus princípios, objetivos e até mesmo a existência de Lojas são públicos. O que é reservado são os rituais e símbolos, usados como ferramentas para ensino.</a:t>
            </a:r>
          </a:p>
          <a:p>
            <a:endParaRPr lang="pt-BR" sz="2400" dirty="0"/>
          </a:p>
          <a:p>
            <a:r>
              <a:rPr lang="pt-BR" sz="2400" dirty="0"/>
              <a:t>As autoridades de vários países lhe concedem personalidade jurídica. Seus fins são amplamente difundidos em dicionários, enciclopédias, livros de história, etc.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2EDADC60-C202-1E43-07B7-23FC92BF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B8445BBE-A28C-B05E-F702-9E11F8D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12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307C87-B132-7595-3503-3D2D119B8176}"/>
              </a:ext>
            </a:extLst>
          </p:cNvPr>
          <p:cNvSpPr txBox="1"/>
          <p:nvPr/>
        </p:nvSpPr>
        <p:spPr>
          <a:xfrm>
            <a:off x="564266" y="5695029"/>
            <a:ext cx="5758406" cy="187327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b="0" u="none" strike="noStrike" baseline="0" dirty="0">
                <a:solidFill>
                  <a:srgbClr val="37363D"/>
                </a:solidFill>
              </a:rPr>
              <a:t>Entenda essa discrição como uma forma de proteger a tradição e o significado simbólico.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93A9CA-4517-9763-3F45-48DFEB336E50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pPr algn="ctr"/>
            <a:r>
              <a:rPr lang="pt-BR" sz="32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A MAÇONARIA É SECRETA?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229A81D3-8CD7-0EE1-B8EB-218EB30D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055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3051-67AC-0458-10A7-358E775D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F14E959-58C7-A1B6-147D-38DF4DB9A68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E1B2402-89D3-B5B8-2EA5-1450B8E4C9C9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2B07A9-5CFE-DF3B-24CF-31A7FB94D8D5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PORQUE USAR símbolos?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7A3F921-75A1-F62D-6BE6-C2CFBFA3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231A200-90FD-6918-2FB1-110D5F56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13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7DF011AA-3D46-7347-168E-338AA1E5A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213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BAE0C-1533-50C7-4C99-0E2B4C751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EB0CA8C8-A161-EA9F-A2AA-E2647A2CB2FB}"/>
              </a:ext>
            </a:extLst>
          </p:cNvPr>
          <p:cNvSpPr txBox="1"/>
          <p:nvPr/>
        </p:nvSpPr>
        <p:spPr>
          <a:xfrm>
            <a:off x="564266" y="2001267"/>
            <a:ext cx="57873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De forma bem simples e objetiva, os símbolos, como o esquadro e o compasso, representam princípios como a retidão e o equilíbrio. </a:t>
            </a:r>
          </a:p>
          <a:p>
            <a:endParaRPr lang="pt-BR" sz="2400" dirty="0"/>
          </a:p>
          <a:p>
            <a:r>
              <a:rPr lang="pt-BR" sz="2400" dirty="0"/>
              <a:t>Eles são usados para transmitir lições morais e filosóficas de forma visual. 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37EE25C2-99CD-21C5-7568-A0010525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6154DB64-6E8F-F2D5-F274-199E5B49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14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DCE4F4-EF1F-DE46-F4D1-FBB93536998E}"/>
              </a:ext>
            </a:extLst>
          </p:cNvPr>
          <p:cNvSpPr txBox="1"/>
          <p:nvPr/>
        </p:nvSpPr>
        <p:spPr>
          <a:xfrm>
            <a:off x="564266" y="5695029"/>
            <a:ext cx="5758406" cy="143250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b="0" u="none" strike="noStrike" baseline="0" dirty="0">
                <a:solidFill>
                  <a:srgbClr val="37363D"/>
                </a:solidFill>
              </a:rPr>
              <a:t>Pense nos símbolos como um "alfabeto" que ajuda a aprender valores universais.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C8FA3DB-736B-CB6F-0426-AAE60B401920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pPr algn="ctr"/>
            <a:r>
              <a:rPr lang="pt-BR" sz="32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PORQUE usar SÍMBOLOS?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C9BE2CF9-641E-3777-5070-5DEEAA0EC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718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D915F-73DF-68F7-F2D2-90FFB760B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27EB474-2512-0E8A-8450-AD89ACBE637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777A99-24B4-3FAC-D845-BB5DE908C982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93EBBA-7012-D783-3250-BABE20F90C94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é beneficente?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38FFC92-6218-E345-A3F2-B58C01D9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95962E-A704-F1BB-49A3-EC8C7F3D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15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CA8B193D-B377-2529-A48A-EEDE7658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555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4EB4-BD58-12DA-AF96-1EE7F86A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1D2F71F1-243B-0CFA-F85B-9195D25682C1}"/>
              </a:ext>
            </a:extLst>
          </p:cNvPr>
          <p:cNvSpPr txBox="1"/>
          <p:nvPr/>
        </p:nvSpPr>
        <p:spPr>
          <a:xfrm>
            <a:off x="506390" y="1379003"/>
            <a:ext cx="5787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Sim, a filantropia é um dos pilares da Maçonaria. Os membros se envolvem em projetos que ajudam comunidades, promovendo educação, saúde e assistência social. Não busca lucro pessoal, mas dedica suas arrecadações e recursos ao bem-estar da humanidade, sem distinção de nacionalidade, sexo, religião ou raça, promovendo a felicidade por meio da elevação espiritual e da tranquilidade da consciência.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586FE15D-E815-7C21-89A3-CC247AF8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2A94CA10-F296-C179-D502-300DA8BB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036AEC-9461-187D-B0A3-000F15C8A329}"/>
              </a:ext>
            </a:extLst>
          </p:cNvPr>
          <p:cNvSpPr txBox="1"/>
          <p:nvPr/>
        </p:nvSpPr>
        <p:spPr>
          <a:xfrm>
            <a:off x="564266" y="5695029"/>
            <a:ext cx="5758406" cy="143250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b="0" u="none" strike="noStrike" baseline="0" dirty="0">
                <a:solidFill>
                  <a:srgbClr val="37363D"/>
                </a:solidFill>
              </a:rPr>
              <a:t>Veja a Maçonaria como um agente de impacto positivo na sociedade.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7749ED-2961-C91B-0D1F-6E8E8C1E1FE2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pPr algn="ctr"/>
            <a:r>
              <a:rPr lang="pt-BR" sz="32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é beneficente?</a:t>
            </a:r>
          </a:p>
        </p:txBody>
      </p:sp>
      <p:pic>
        <p:nvPicPr>
          <p:cNvPr id="5" name="Imagem 4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D2E7E8E3-067E-9932-97E7-5D6D71AEE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395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9AC2-5C32-6D1C-5B5A-0FCF5464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E2A5466-433C-D67A-E280-E01E72B7B60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9BC75A-AED9-7276-B4E6-BF82ACECC41C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60A2AB-0021-5E56-048E-0B3D0EC4239E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Como ingressar?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9A9AD1B-D90B-2F38-9480-E593DCE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6AF7AB5-02BC-BE1E-2F55-E4F002C9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17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9BB8ACC3-C4FC-EA6F-065F-A6C55C88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930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2B95-82A1-A1DB-3407-D9796BC4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D21F5F1A-15D3-8F0D-E2F0-2138954D59A9}"/>
              </a:ext>
            </a:extLst>
          </p:cNvPr>
          <p:cNvSpPr txBox="1"/>
          <p:nvPr/>
        </p:nvSpPr>
        <p:spPr>
          <a:xfrm>
            <a:off x="506390" y="1379003"/>
            <a:ext cx="5787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O ingresso requer indicação de um membro ativo, seguida por um processo de avaliação e entrevistas. Caso aprovado, o candidato é iniciado em uma cerimônia especial. Para ingressar, exige-se respeito aos estatutos e regulamentos, acatamento às decisões da maioria, amor à pátria, respeito às leis e governos, sigilo dos rituais, conduta digna, participação nas reuniões, e prática da moralidade, igualdade, solidariedade e justiça.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90E22934-139B-C11E-509B-D5D7BEC1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4826A574-1A41-5BB9-E71A-4244246C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18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F1B1CB-D600-DB80-A50E-030DEEE3D75F}"/>
              </a:ext>
            </a:extLst>
          </p:cNvPr>
          <p:cNvSpPr txBox="1"/>
          <p:nvPr/>
        </p:nvSpPr>
        <p:spPr>
          <a:xfrm>
            <a:off x="564266" y="5695029"/>
            <a:ext cx="5758406" cy="187327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b="0" u="none" strike="noStrike" baseline="0" dirty="0">
                <a:solidFill>
                  <a:srgbClr val="37363D"/>
                </a:solidFill>
              </a:rPr>
              <a:t>Se você tem interesse, comece conversando com alguém que já seja maçom.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B4EBE6-F098-A916-1EC0-26ECF6B24D28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pPr algn="ctr"/>
            <a:r>
              <a:rPr lang="pt-BR" sz="32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Como ingressar?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A1D25FDC-AD8F-D79B-B77A-F30588054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3875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4850-1CB0-A0F7-18BF-AD300676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609B23A5-6645-EB5C-753F-6ECCB4E2B850}"/>
              </a:ext>
            </a:extLst>
          </p:cNvPr>
          <p:cNvSpPr txBox="1"/>
          <p:nvPr/>
        </p:nvSpPr>
        <p:spPr>
          <a:xfrm>
            <a:off x="506390" y="1379003"/>
            <a:ext cx="57873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A Maçonaria é muito mais do que os mitos que a cercam. Trata-se de uma instituição que busca o bem-estar coletivo e o crescimento pessoal. </a:t>
            </a:r>
          </a:p>
          <a:p>
            <a:endParaRPr lang="pt-BR" sz="2400" dirty="0"/>
          </a:p>
          <a:p>
            <a:r>
              <a:rPr lang="pt-BR" sz="2400" dirty="0"/>
              <a:t>Espero que este e-Book tenha ajudado a esclarecer suas dúvidas e despertado sua curiosidade para aprender mais!</a:t>
            </a:r>
          </a:p>
          <a:p>
            <a:endParaRPr lang="pt-BR" sz="2400" dirty="0"/>
          </a:p>
          <a:p>
            <a:r>
              <a:rPr lang="pt-BR" sz="2400" dirty="0"/>
              <a:t>Esse Ebook foi gerado por Inteligência Artificial e diagramado por humano. 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BC9C9002-1C68-5964-5CC5-09362C7C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6EC559C7-2B1C-FD99-71C5-0AE20DE2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19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61FCDC-2423-FDE6-FFCE-CB4AFA3A93E2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pPr algn="ctr"/>
            <a:r>
              <a:rPr lang="pt-BR" sz="3200" cap="all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CONCLUSÃO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149011A2-7EA2-FB38-AC08-723E1FADA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0F8DABE7-4FA1-EC46-2E90-426D1571F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15" y="6061618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hlinkClick r:id="rId5"/>
            <a:extLst>
              <a:ext uri="{FF2B5EF4-FFF2-40B4-BE49-F238E27FC236}">
                <a16:creationId xmlns:a16="http://schemas.microsoft.com/office/drawing/2014/main" id="{88B318EC-82C8-5FA6-05C7-2B12ED8CB847}"/>
              </a:ext>
            </a:extLst>
          </p:cNvPr>
          <p:cNvSpPr/>
          <p:nvPr/>
        </p:nvSpPr>
        <p:spPr>
          <a:xfrm>
            <a:off x="0" y="7443222"/>
            <a:ext cx="685800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37363D"/>
                </a:solidFill>
              </a:rPr>
              <a:t>https://github.com/gsbastos33/</a:t>
            </a:r>
          </a:p>
        </p:txBody>
      </p:sp>
    </p:spTree>
    <p:extLst>
      <p:ext uri="{BB962C8B-B14F-4D97-AF65-F5344CB8AC3E}">
        <p14:creationId xmlns:p14="http://schemas.microsoft.com/office/powerpoint/2010/main" val="38811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">
            <a:extLst>
              <a:ext uri="{FF2B5EF4-FFF2-40B4-BE49-F238E27FC236}">
                <a16:creationId xmlns:a16="http://schemas.microsoft.com/office/drawing/2014/main" id="{009C73DE-D4AD-872B-1513-74F3819F6CC4}"/>
              </a:ext>
            </a:extLst>
          </p:cNvPr>
          <p:cNvSpPr txBox="1"/>
          <p:nvPr/>
        </p:nvSpPr>
        <p:spPr>
          <a:xfrm>
            <a:off x="549027" y="1315198"/>
            <a:ext cx="57584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u="none" strike="noStrike" baseline="0" dirty="0">
                <a:latin typeface="+mj-lt"/>
              </a:rPr>
              <a:t>A Maçonaria é um tema que desperta curiosidade e, ao mesmo tempo, gera muitas dúvidas. </a:t>
            </a:r>
          </a:p>
          <a:p>
            <a:pPr algn="just"/>
            <a:endParaRPr lang="pt-BR" sz="2400" u="none" strike="noStrike" baseline="0" dirty="0">
              <a:latin typeface="+mj-lt"/>
            </a:endParaRPr>
          </a:p>
          <a:p>
            <a:pPr algn="just"/>
            <a:r>
              <a:rPr lang="pt-BR" sz="2400" u="none" strike="noStrike" baseline="0" dirty="0">
                <a:latin typeface="+mj-lt"/>
              </a:rPr>
              <a:t>Este e-Book foi criado para esclarecer as questões mais frequentes de forma simples e direta. </a:t>
            </a:r>
          </a:p>
          <a:p>
            <a:pPr algn="just"/>
            <a:endParaRPr lang="pt-BR" sz="2400" dirty="0">
              <a:latin typeface="+mj-lt"/>
            </a:endParaRPr>
          </a:p>
          <a:p>
            <a:pPr algn="just"/>
            <a:r>
              <a:rPr lang="pt-BR" sz="2400" u="none" strike="noStrike" baseline="0" dirty="0">
                <a:latin typeface="+mj-lt"/>
              </a:rPr>
              <a:t>Aqui, você encontrará respostas para entender o básico sobre a Maçonaria e desmistificar alguns conceitos. </a:t>
            </a:r>
          </a:p>
          <a:p>
            <a:pPr algn="just"/>
            <a:endParaRPr lang="pt-BR" sz="2400" dirty="0">
              <a:latin typeface="+mj-lt"/>
            </a:endParaRPr>
          </a:p>
          <a:p>
            <a:pPr algn="just"/>
            <a:r>
              <a:rPr lang="pt-BR" sz="2400" u="none" strike="noStrike" baseline="0" dirty="0">
                <a:latin typeface="+mj-lt"/>
              </a:rPr>
              <a:t>Vamos começar!</a:t>
            </a:r>
            <a:endParaRPr lang="pt-BR" sz="2400" dirty="0">
              <a:latin typeface="+mj-lt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9A0752B-CA2E-01BD-0DF1-DDFE8F8BE327}"/>
              </a:ext>
            </a:extLst>
          </p:cNvPr>
          <p:cNvSpPr txBox="1"/>
          <p:nvPr/>
        </p:nvSpPr>
        <p:spPr>
          <a:xfrm>
            <a:off x="-771" y="351642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INTRODUÇÃO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F26561A1-7E0C-E553-138F-DAB3860F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5BD3E3F7-7FCB-D7C3-4C26-C53E9BF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2</a:t>
            </a:fld>
            <a:endParaRPr lang="pt-BR"/>
          </a:p>
        </p:txBody>
      </p:sp>
      <p:pic>
        <p:nvPicPr>
          <p:cNvPr id="19" name="Imagem 18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8FC9C9FA-37E1-784E-740A-109991691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77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6621-44F5-63FD-D4C3-9BEB1A51E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8D85F2A-A976-90B0-F106-4E044B5B22D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EBE0F0-EBEF-4508-C745-F71BCB26214B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8C4AC5-269F-ACDA-B95D-C9678C1C8440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O QUE É A MAÇONARIA?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45849DD-CC51-9BD0-89A1-08EEE94B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58266E-2FD7-B697-B49C-FC3DFA42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3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D9385617-750B-BBF3-EECB-5ACC5E4A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480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B2DD-5C3E-5C5B-E64E-2221E46EE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sposta">
            <a:extLst>
              <a:ext uri="{FF2B5EF4-FFF2-40B4-BE49-F238E27FC236}">
                <a16:creationId xmlns:a16="http://schemas.microsoft.com/office/drawing/2014/main" id="{52C88D73-86A1-03E4-1C8F-B28587B45BE1}"/>
              </a:ext>
            </a:extLst>
          </p:cNvPr>
          <p:cNvSpPr txBox="1"/>
          <p:nvPr/>
        </p:nvSpPr>
        <p:spPr>
          <a:xfrm>
            <a:off x="564266" y="1697018"/>
            <a:ext cx="5787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u="none" strike="noStrike" baseline="0" dirty="0"/>
              <a:t>A Maçonaria é uma organização fraternal, filosófica, filantrópica, educativa e progressista, que busca promover o aperfeiçoamento moral e intelectual de seus membros.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0" i="0" u="none" strike="noStrike" baseline="0" dirty="0"/>
              <a:t>Ela também incentiva princípios como a liberdade, igualdade e fraternidade.</a:t>
            </a:r>
          </a:p>
          <a:p>
            <a:pPr algn="just"/>
            <a:endParaRPr lang="pt-BR" sz="2400" b="0" i="0" strike="noStrike" baseline="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AE2FF7-1DB1-41C6-9C3F-BC6246477658}"/>
              </a:ext>
            </a:extLst>
          </p:cNvPr>
          <p:cNvSpPr txBox="1"/>
          <p:nvPr/>
        </p:nvSpPr>
        <p:spPr>
          <a:xfrm>
            <a:off x="0" y="636111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O QUE É A MAÇONARIA?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9CDDD4EE-1DA6-81A8-0D8C-F0C011BE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657884FF-090C-89EC-5569-ACFCE345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4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10656C-5AE5-F747-BD2E-2DB1B2081328}"/>
              </a:ext>
            </a:extLst>
          </p:cNvPr>
          <p:cNvSpPr txBox="1"/>
          <p:nvPr/>
        </p:nvSpPr>
        <p:spPr>
          <a:xfrm>
            <a:off x="564266" y="5695029"/>
            <a:ext cx="5758406" cy="187327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b="0" u="none" strike="noStrike" baseline="0" dirty="0">
                <a:solidFill>
                  <a:srgbClr val="37363D"/>
                </a:solidFill>
              </a:rPr>
              <a:t>Pense na Maçonaria como um grupo dedicado ao crescimento pessoal e à contribuição positiva para a sociedade.</a:t>
            </a:r>
            <a:endParaRPr lang="pt-BR" sz="2400" dirty="0">
              <a:solidFill>
                <a:srgbClr val="37363D"/>
              </a:solidFill>
            </a:endParaRPr>
          </a:p>
        </p:txBody>
      </p:sp>
      <p:pic>
        <p:nvPicPr>
          <p:cNvPr id="10" name="Imagem 9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459549AA-A2F4-7D1D-3C9D-75F1D7C09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406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DE729-5401-BA7A-CB57-8DE50D17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905B6A4-5105-6EF2-EAA7-D94774B885C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6C9D8B-A06C-E836-A247-FC1E2CAD119F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0DB946-6349-15B7-7433-6C4E65E009BF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QUEM PODE PARTICIPAR?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4C2BC7-6287-B6BB-8C22-55926A6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D6CC51E-A788-2403-4FA7-635A72F3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FE7A2237-3EF1-2CD3-1C96-78621FDCC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840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35D38-C9E8-9009-56AE-7FFCD3C8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8709838D-06C8-F76F-830D-2F721F539432}"/>
              </a:ext>
            </a:extLst>
          </p:cNvPr>
          <p:cNvSpPr txBox="1"/>
          <p:nvPr/>
        </p:nvSpPr>
        <p:spPr>
          <a:xfrm>
            <a:off x="549797" y="1615776"/>
            <a:ext cx="57873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A Maçonaria é aberta a homens adultos que, independente de religião, acreditam em um Princípio Criador, possuem boa reputação e desejam contribuir para o bem comum; que sejam conscientes de seus deveres para com a Pátria, seus semelhantes e consigo mesmo e, que tenham uma profissão ou ofício lícito e honrado que lhe permita prover suas necessidades pessoais e de sua família e a sustentação das obras da Instituição.</a:t>
            </a:r>
            <a:endParaRPr lang="pt-BR" sz="24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35B48-4373-62F6-2874-9180123BAB91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r>
              <a:rPr lang="pt-BR" dirty="0"/>
              <a:t>QUEM PODE PARTICIPAR?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B1CB30EE-39D8-F687-79BE-E94ABF76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46B388F9-0446-FC80-F749-BFBDAEC1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3880DB-59BC-5980-A49D-61458EC0493C}"/>
              </a:ext>
            </a:extLst>
          </p:cNvPr>
          <p:cNvSpPr txBox="1"/>
          <p:nvPr/>
        </p:nvSpPr>
        <p:spPr>
          <a:xfrm>
            <a:off x="564266" y="5695029"/>
            <a:ext cx="5758406" cy="187327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dirty="0">
                <a:solidFill>
                  <a:srgbClr val="37363D"/>
                </a:solidFill>
              </a:rPr>
              <a:t>Se você valoriza a ética, a espiritualidade e o aprendizado constante, pode considerar explorar a Maçonaria.</a:t>
            </a:r>
          </a:p>
        </p:txBody>
      </p:sp>
      <p:pic>
        <p:nvPicPr>
          <p:cNvPr id="3" name="Imagem 2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DFED98CB-3E0F-6335-98E1-22C0AFF4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775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FEE9-9059-0531-94B9-39120812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FC16BFC-345C-F8E8-4667-079D6887DE7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0937A7-E077-6BF1-46EA-45456B4C6C80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4F1ED68-FD21-21CE-9825-DBF1548407F3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MAÇONARIA É RELIGIÃO?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794A5C8-61A7-6206-3FB2-D91020B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E1DCC2C-DDF6-C421-8C83-E732D6D9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8DAEF96A-50B9-BB30-43CF-ECFEB23D9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46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96A5-8953-59C4-2978-7CBE095C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sposta">
            <a:extLst>
              <a:ext uri="{FF2B5EF4-FFF2-40B4-BE49-F238E27FC236}">
                <a16:creationId xmlns:a16="http://schemas.microsoft.com/office/drawing/2014/main" id="{AE9CE1F1-FE44-10B2-14FE-DD1BCEB331A9}"/>
              </a:ext>
            </a:extLst>
          </p:cNvPr>
          <p:cNvSpPr txBox="1"/>
          <p:nvPr/>
        </p:nvSpPr>
        <p:spPr>
          <a:xfrm>
            <a:off x="549797" y="1365056"/>
            <a:ext cx="5787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 sz="1600" b="0" i="0" u="none" strike="noStrike" baseline="0">
                <a:latin typeface="+mj-lt"/>
              </a:defRPr>
            </a:lvl1pPr>
          </a:lstStyle>
          <a:p>
            <a:r>
              <a:rPr lang="pt-BR" sz="2400" dirty="0"/>
              <a:t>Não, a Maçonaria não é uma religião. Embora exija a crença em um Princípio Criador, ela não segue dogmas ou rituais religiosos. Ao contrário, respeita todas as crenças e promove a harmonia entre as pessoas.</a:t>
            </a:r>
          </a:p>
          <a:p>
            <a:endParaRPr lang="pt-BR" sz="2400" dirty="0"/>
          </a:p>
          <a:p>
            <a:r>
              <a:rPr lang="pt-BR" sz="2400" dirty="0"/>
              <a:t>Tem por objetivo promover a união recíproca entre os homens, em seu sentido mais amplo, admitindo em seu seio, pessoas de todos os credos religiosos sem nenhuma distinção.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269279D7-909D-0CBD-279C-841E6562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MAÇONARIA - RESPOSTAS ESSENCIAIS GLEITON BASTOS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9676244F-679A-F986-5E9A-70F3C998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8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B87D7A-0D5E-47DA-3E1C-CBF090EDF601}"/>
              </a:ext>
            </a:extLst>
          </p:cNvPr>
          <p:cNvSpPr txBox="1"/>
          <p:nvPr/>
        </p:nvSpPr>
        <p:spPr>
          <a:xfrm>
            <a:off x="564266" y="5695029"/>
            <a:ext cx="5758406" cy="1873270"/>
          </a:xfrm>
          <a:prstGeom prst="foldedCorner">
            <a:avLst/>
          </a:prstGeom>
          <a:solidFill>
            <a:srgbClr val="ECDC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2400" b="1" strike="noStrike" baseline="0" dirty="0">
                <a:solidFill>
                  <a:srgbClr val="37363D"/>
                </a:solidFill>
              </a:rPr>
              <a:t>Sugestão</a:t>
            </a:r>
            <a:r>
              <a:rPr lang="pt-BR" sz="2400" b="0" u="none" strike="noStrike" baseline="0" dirty="0">
                <a:solidFill>
                  <a:srgbClr val="37363D"/>
                </a:solidFill>
              </a:rPr>
              <a:t>: </a:t>
            </a:r>
          </a:p>
          <a:p>
            <a:r>
              <a:rPr lang="pt-BR" sz="2400" dirty="0">
                <a:solidFill>
                  <a:srgbClr val="37363D"/>
                </a:solidFill>
              </a:rPr>
              <a:t>Veja a Maçonaria como um espaço de união entre pessoas com diferentes crenças.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326462-6C85-537B-BA0E-3E7F581412C5}"/>
              </a:ext>
            </a:extLst>
          </p:cNvPr>
          <p:cNvSpPr txBox="1"/>
          <p:nvPr/>
        </p:nvSpPr>
        <p:spPr>
          <a:xfrm>
            <a:off x="-771" y="646607"/>
            <a:ext cx="6858002" cy="584775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defRPr>
            </a:lvl1pPr>
          </a:lstStyle>
          <a:p>
            <a:r>
              <a:rPr lang="pt-BR" dirty="0"/>
              <a:t>MAÇONARIA É RELIGIÃO?</a:t>
            </a:r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C6EDC85C-0DC8-97CE-1607-AD541C3F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00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79567-9F48-FC85-2BB4-D9EB0D37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98CC83C-F647-1841-328A-148BEF9DC38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3736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40E92CF-41AC-BF44-1945-3E8190832034}"/>
              </a:ext>
            </a:extLst>
          </p:cNvPr>
          <p:cNvSpPr txBox="1"/>
          <p:nvPr/>
        </p:nvSpPr>
        <p:spPr>
          <a:xfrm>
            <a:off x="0" y="1927669"/>
            <a:ext cx="68580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0" b="1" dirty="0">
                <a:solidFill>
                  <a:schemeClr val="bg1"/>
                </a:solidFill>
                <a:effectLst>
                  <a:glow rad="228600">
                    <a:srgbClr val="817563"/>
                  </a:glow>
                </a:effectLst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04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80B828C-ADEF-A7EA-8561-E564D156398F}"/>
              </a:ext>
            </a:extLst>
          </p:cNvPr>
          <p:cNvSpPr txBox="1"/>
          <p:nvPr/>
        </p:nvSpPr>
        <p:spPr>
          <a:xfrm>
            <a:off x="0" y="4953000"/>
            <a:ext cx="6858002" cy="707886"/>
          </a:xfrm>
          <a:prstGeom prst="rect">
            <a:avLst/>
          </a:prstGeom>
          <a:solidFill>
            <a:srgbClr val="7166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ECDCBD"/>
                </a:solidFill>
                <a:latin typeface="+mj-lt"/>
                <a:ea typeface="ADLaM Display" panose="020F0502020204030204" pitchFamily="2" charset="0"/>
                <a:cs typeface="Dreaming Outloud Script Pro" panose="020F0502020204030204" pitchFamily="66" charset="0"/>
              </a:rPr>
              <a:t>PARA QUE SE REÚNEM?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4B94DE-30BD-9160-174E-6F7F86696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MAÇONARIA - RESPOSTAS ESSENCIAIS GLEITON BASTOS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31C4461-74AF-4C5F-4490-E288F3D1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78A2-FE31-4924-AB6E-BDCFB725EF6C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 descr="Uma imagem contendo no interior, metal, mesa, relógio&#10;&#10;Descrição gerada automaticamente">
            <a:extLst>
              <a:ext uri="{FF2B5EF4-FFF2-40B4-BE49-F238E27FC236}">
                <a16:creationId xmlns:a16="http://schemas.microsoft.com/office/drawing/2014/main" id="{11F98BFC-E335-2F7B-143E-882BE69F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26" y="8208982"/>
            <a:ext cx="944948" cy="9449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0980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959</Words>
  <Application>Microsoft Office PowerPoint</Application>
  <PresentationFormat>Papel A4 (210 x 297 mm)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Imprint MT Shadow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Gleiton Silva Bastos</dc:creator>
  <cp:lastModifiedBy>Gleiton Silva Bastos</cp:lastModifiedBy>
  <cp:revision>1</cp:revision>
  <dcterms:created xsi:type="dcterms:W3CDTF">2025-01-05T11:59:32Z</dcterms:created>
  <dcterms:modified xsi:type="dcterms:W3CDTF">2025-01-06T00:08:16Z</dcterms:modified>
</cp:coreProperties>
</file>